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63" r:id="rId5"/>
    <p:sldId id="262" r:id="rId6"/>
    <p:sldId id="270" r:id="rId7"/>
    <p:sldId id="268" r:id="rId8"/>
    <p:sldId id="269" r:id="rId9"/>
    <p:sldId id="258" r:id="rId10"/>
    <p:sldId id="259" r:id="rId11"/>
    <p:sldId id="267" r:id="rId12"/>
    <p:sldId id="265" r:id="rId13"/>
    <p:sldId id="261" r:id="rId14"/>
    <p:sldId id="275" r:id="rId15"/>
    <p:sldId id="272" r:id="rId16"/>
    <p:sldId id="273" r:id="rId17"/>
    <p:sldId id="274" r:id="rId18"/>
    <p:sldId id="276" r:id="rId19"/>
    <p:sldId id="277" r:id="rId20"/>
    <p:sldId id="278" r:id="rId21"/>
    <p:sldId id="271" r:id="rId22"/>
    <p:sldId id="266" r:id="rId2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29" autoAdjust="0"/>
    <p:restoredTop sz="94694" autoAdjust="0"/>
  </p:normalViewPr>
  <p:slideViewPr>
    <p:cSldViewPr snapToObjects="1" showGuides="1">
      <p:cViewPr varScale="1">
        <p:scale>
          <a:sx n="159" d="100"/>
          <a:sy n="159" d="100"/>
        </p:scale>
        <p:origin x="414" y="13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31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loud\CERNBox\Coronagraph\Presentations\2020-06-19%20-%20Resul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Before Lyot Stop (Focussed System)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BeforeLS!$C$15</c:f>
              <c:strCache>
                <c:ptCount val="1"/>
                <c:pt idx="0">
                  <c:v>SRW Normalized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BeforeLS!$A$16:$A$10015</c:f>
              <c:numCache>
                <c:formatCode>0.00E+00</c:formatCode>
                <c:ptCount val="10000"/>
                <c:pt idx="0">
                  <c:v>-3.9989397879575901E-2</c:v>
                </c:pt>
                <c:pt idx="1">
                  <c:v>-3.9981396279255801E-2</c:v>
                </c:pt>
                <c:pt idx="2">
                  <c:v>-3.9973394678935702E-2</c:v>
                </c:pt>
                <c:pt idx="3">
                  <c:v>-3.9965393078615699E-2</c:v>
                </c:pt>
                <c:pt idx="4">
                  <c:v>-3.9957391478295599E-2</c:v>
                </c:pt>
                <c:pt idx="5">
                  <c:v>-3.99493898779755E-2</c:v>
                </c:pt>
                <c:pt idx="6">
                  <c:v>-3.9941388277655497E-2</c:v>
                </c:pt>
                <c:pt idx="7">
                  <c:v>-3.9933386677335397E-2</c:v>
                </c:pt>
                <c:pt idx="8">
                  <c:v>-3.9925385077015402E-2</c:v>
                </c:pt>
                <c:pt idx="9">
                  <c:v>-3.9917383476695302E-2</c:v>
                </c:pt>
                <c:pt idx="10">
                  <c:v>-3.9909381876375202E-2</c:v>
                </c:pt>
                <c:pt idx="11">
                  <c:v>-3.99013802760552E-2</c:v>
                </c:pt>
                <c:pt idx="12">
                  <c:v>-3.98933786757351E-2</c:v>
                </c:pt>
                <c:pt idx="13">
                  <c:v>-3.9885377075415E-2</c:v>
                </c:pt>
                <c:pt idx="14">
                  <c:v>-3.9877375475094998E-2</c:v>
                </c:pt>
                <c:pt idx="15">
                  <c:v>-3.9869373874774898E-2</c:v>
                </c:pt>
                <c:pt idx="16">
                  <c:v>-3.9861372274454798E-2</c:v>
                </c:pt>
                <c:pt idx="17">
                  <c:v>-3.9853370674134803E-2</c:v>
                </c:pt>
                <c:pt idx="18">
                  <c:v>-3.9845369073814703E-2</c:v>
                </c:pt>
                <c:pt idx="19">
                  <c:v>-3.98373674734947E-2</c:v>
                </c:pt>
                <c:pt idx="20">
                  <c:v>-3.9829365873174601E-2</c:v>
                </c:pt>
                <c:pt idx="21">
                  <c:v>-3.9821364272854501E-2</c:v>
                </c:pt>
                <c:pt idx="22">
                  <c:v>-3.9813362672534498E-2</c:v>
                </c:pt>
                <c:pt idx="23">
                  <c:v>-3.9805361072214399E-2</c:v>
                </c:pt>
                <c:pt idx="24">
                  <c:v>-3.9797359471894299E-2</c:v>
                </c:pt>
                <c:pt idx="25">
                  <c:v>-3.9789357871574303E-2</c:v>
                </c:pt>
                <c:pt idx="26">
                  <c:v>-3.9781356271254197E-2</c:v>
                </c:pt>
                <c:pt idx="27">
                  <c:v>-3.9773354670934097E-2</c:v>
                </c:pt>
                <c:pt idx="28">
                  <c:v>-3.9765353070614101E-2</c:v>
                </c:pt>
                <c:pt idx="29">
                  <c:v>-3.9757351470294001E-2</c:v>
                </c:pt>
                <c:pt idx="30">
                  <c:v>-3.9749349869973902E-2</c:v>
                </c:pt>
                <c:pt idx="31">
                  <c:v>-3.9741348269653899E-2</c:v>
                </c:pt>
                <c:pt idx="32">
                  <c:v>-3.9733346669333799E-2</c:v>
                </c:pt>
                <c:pt idx="33">
                  <c:v>-3.9725345069013797E-2</c:v>
                </c:pt>
                <c:pt idx="34">
                  <c:v>-3.9717343468693697E-2</c:v>
                </c:pt>
                <c:pt idx="35">
                  <c:v>-3.9709341868373597E-2</c:v>
                </c:pt>
                <c:pt idx="36">
                  <c:v>-3.9701340268053602E-2</c:v>
                </c:pt>
                <c:pt idx="37">
                  <c:v>-3.9693338667733502E-2</c:v>
                </c:pt>
                <c:pt idx="38">
                  <c:v>-3.9685337067413402E-2</c:v>
                </c:pt>
                <c:pt idx="39">
                  <c:v>-3.96773354670934E-2</c:v>
                </c:pt>
                <c:pt idx="40">
                  <c:v>-3.96693338667733E-2</c:v>
                </c:pt>
                <c:pt idx="41">
                  <c:v>-3.96613322664532E-2</c:v>
                </c:pt>
                <c:pt idx="42">
                  <c:v>-3.9653330666133198E-2</c:v>
                </c:pt>
                <c:pt idx="43">
                  <c:v>-3.9645329065813098E-2</c:v>
                </c:pt>
                <c:pt idx="44">
                  <c:v>-3.9637327465492998E-2</c:v>
                </c:pt>
                <c:pt idx="45">
                  <c:v>-3.9629325865173003E-2</c:v>
                </c:pt>
                <c:pt idx="46">
                  <c:v>-3.9621324264852903E-2</c:v>
                </c:pt>
                <c:pt idx="47">
                  <c:v>-3.96133226645329E-2</c:v>
                </c:pt>
                <c:pt idx="48">
                  <c:v>-3.9605321064212801E-2</c:v>
                </c:pt>
                <c:pt idx="49">
                  <c:v>-3.9597319463892701E-2</c:v>
                </c:pt>
                <c:pt idx="50">
                  <c:v>-3.9589317863572698E-2</c:v>
                </c:pt>
                <c:pt idx="51">
                  <c:v>-3.9581316263252599E-2</c:v>
                </c:pt>
                <c:pt idx="52">
                  <c:v>-3.9573314662932499E-2</c:v>
                </c:pt>
                <c:pt idx="53">
                  <c:v>-3.9565313062612503E-2</c:v>
                </c:pt>
                <c:pt idx="54">
                  <c:v>-3.9557311462292397E-2</c:v>
                </c:pt>
                <c:pt idx="55">
                  <c:v>-3.9549309861972297E-2</c:v>
                </c:pt>
                <c:pt idx="56">
                  <c:v>-3.9541308261652301E-2</c:v>
                </c:pt>
                <c:pt idx="57">
                  <c:v>-3.9533306661332202E-2</c:v>
                </c:pt>
                <c:pt idx="58">
                  <c:v>-3.9525305061012102E-2</c:v>
                </c:pt>
                <c:pt idx="59">
                  <c:v>-3.9517303460692099E-2</c:v>
                </c:pt>
                <c:pt idx="60">
                  <c:v>-3.9509301860371999E-2</c:v>
                </c:pt>
                <c:pt idx="61">
                  <c:v>-3.9501300260051997E-2</c:v>
                </c:pt>
                <c:pt idx="62">
                  <c:v>-3.9493298659731897E-2</c:v>
                </c:pt>
                <c:pt idx="63">
                  <c:v>-3.9485297059411797E-2</c:v>
                </c:pt>
                <c:pt idx="64">
                  <c:v>-3.9477295459091802E-2</c:v>
                </c:pt>
                <c:pt idx="65">
                  <c:v>-3.9469293858771702E-2</c:v>
                </c:pt>
                <c:pt idx="66">
                  <c:v>-3.9461292258451602E-2</c:v>
                </c:pt>
                <c:pt idx="67">
                  <c:v>-3.94532906581316E-2</c:v>
                </c:pt>
                <c:pt idx="68">
                  <c:v>-3.94452890578115E-2</c:v>
                </c:pt>
                <c:pt idx="69">
                  <c:v>-3.94372874574914E-2</c:v>
                </c:pt>
                <c:pt idx="70">
                  <c:v>-3.9429285857171398E-2</c:v>
                </c:pt>
                <c:pt idx="71">
                  <c:v>-3.9421284256851298E-2</c:v>
                </c:pt>
                <c:pt idx="72">
                  <c:v>-3.9413282656531302E-2</c:v>
                </c:pt>
                <c:pt idx="73">
                  <c:v>-3.9405281056211203E-2</c:v>
                </c:pt>
                <c:pt idx="74">
                  <c:v>-3.9397279455891103E-2</c:v>
                </c:pt>
                <c:pt idx="75">
                  <c:v>-3.93892778555711E-2</c:v>
                </c:pt>
                <c:pt idx="76">
                  <c:v>-3.9381276255251001E-2</c:v>
                </c:pt>
                <c:pt idx="77">
                  <c:v>-3.9373274654930901E-2</c:v>
                </c:pt>
                <c:pt idx="78">
                  <c:v>-3.9365273054610898E-2</c:v>
                </c:pt>
                <c:pt idx="79">
                  <c:v>-3.9357271454290799E-2</c:v>
                </c:pt>
                <c:pt idx="80">
                  <c:v>-3.9349269853970699E-2</c:v>
                </c:pt>
                <c:pt idx="81">
                  <c:v>-3.9341268253650703E-2</c:v>
                </c:pt>
                <c:pt idx="82">
                  <c:v>-3.9333266653330597E-2</c:v>
                </c:pt>
                <c:pt idx="83">
                  <c:v>-3.9325265053010601E-2</c:v>
                </c:pt>
                <c:pt idx="84">
                  <c:v>-3.9317263452690501E-2</c:v>
                </c:pt>
                <c:pt idx="85">
                  <c:v>-3.9309261852370402E-2</c:v>
                </c:pt>
                <c:pt idx="86">
                  <c:v>-3.9301260252050399E-2</c:v>
                </c:pt>
                <c:pt idx="87">
                  <c:v>-3.9293258651730299E-2</c:v>
                </c:pt>
                <c:pt idx="88">
                  <c:v>-3.92852570514102E-2</c:v>
                </c:pt>
                <c:pt idx="89">
                  <c:v>-3.9277255451090197E-2</c:v>
                </c:pt>
                <c:pt idx="90">
                  <c:v>-3.9269253850770097E-2</c:v>
                </c:pt>
                <c:pt idx="91">
                  <c:v>-3.9261252250449998E-2</c:v>
                </c:pt>
                <c:pt idx="92">
                  <c:v>-3.9253250650130002E-2</c:v>
                </c:pt>
                <c:pt idx="93">
                  <c:v>-3.9245249049809902E-2</c:v>
                </c:pt>
                <c:pt idx="94">
                  <c:v>-3.9237247449489802E-2</c:v>
                </c:pt>
                <c:pt idx="95">
                  <c:v>-3.92292458491698E-2</c:v>
                </c:pt>
                <c:pt idx="96">
                  <c:v>-3.92212442488497E-2</c:v>
                </c:pt>
                <c:pt idx="97">
                  <c:v>-3.9213242648529698E-2</c:v>
                </c:pt>
                <c:pt idx="98">
                  <c:v>-3.9205241048209598E-2</c:v>
                </c:pt>
                <c:pt idx="99">
                  <c:v>-3.9197239447889498E-2</c:v>
                </c:pt>
                <c:pt idx="100">
                  <c:v>-3.9189237847569502E-2</c:v>
                </c:pt>
                <c:pt idx="101">
                  <c:v>-3.9181236247249403E-2</c:v>
                </c:pt>
                <c:pt idx="102">
                  <c:v>-3.9173234646929303E-2</c:v>
                </c:pt>
                <c:pt idx="103">
                  <c:v>-3.91652330466093E-2</c:v>
                </c:pt>
                <c:pt idx="104">
                  <c:v>-3.9157231446289201E-2</c:v>
                </c:pt>
                <c:pt idx="105">
                  <c:v>-3.9149229845969101E-2</c:v>
                </c:pt>
                <c:pt idx="106">
                  <c:v>-3.9141228245649098E-2</c:v>
                </c:pt>
                <c:pt idx="107">
                  <c:v>-3.9133226645328999E-2</c:v>
                </c:pt>
                <c:pt idx="108">
                  <c:v>-3.9125225045009003E-2</c:v>
                </c:pt>
                <c:pt idx="109">
                  <c:v>-3.9117223444688903E-2</c:v>
                </c:pt>
                <c:pt idx="110">
                  <c:v>-3.9109221844368797E-2</c:v>
                </c:pt>
                <c:pt idx="111">
                  <c:v>-3.9101220244048801E-2</c:v>
                </c:pt>
                <c:pt idx="112">
                  <c:v>-3.9093218643728701E-2</c:v>
                </c:pt>
                <c:pt idx="113">
                  <c:v>-3.9085217043408602E-2</c:v>
                </c:pt>
                <c:pt idx="114">
                  <c:v>-3.9077215443088599E-2</c:v>
                </c:pt>
                <c:pt idx="115">
                  <c:v>-3.9069213842768499E-2</c:v>
                </c:pt>
                <c:pt idx="116">
                  <c:v>-3.90612122424484E-2</c:v>
                </c:pt>
                <c:pt idx="117">
                  <c:v>-3.9053210642128397E-2</c:v>
                </c:pt>
                <c:pt idx="118">
                  <c:v>-3.9045209041808297E-2</c:v>
                </c:pt>
                <c:pt idx="119">
                  <c:v>-3.9037207441488198E-2</c:v>
                </c:pt>
                <c:pt idx="120">
                  <c:v>-3.9029205841168202E-2</c:v>
                </c:pt>
                <c:pt idx="121">
                  <c:v>-3.9021204240848102E-2</c:v>
                </c:pt>
                <c:pt idx="122">
                  <c:v>-3.90132026405281E-2</c:v>
                </c:pt>
                <c:pt idx="123">
                  <c:v>-3.9005201040208E-2</c:v>
                </c:pt>
                <c:pt idx="124">
                  <c:v>-3.89971994398879E-2</c:v>
                </c:pt>
                <c:pt idx="125">
                  <c:v>-3.8989197839567898E-2</c:v>
                </c:pt>
                <c:pt idx="126">
                  <c:v>-3.8981196239247798E-2</c:v>
                </c:pt>
                <c:pt idx="127">
                  <c:v>-3.8973194638927698E-2</c:v>
                </c:pt>
                <c:pt idx="128">
                  <c:v>-3.8965193038607703E-2</c:v>
                </c:pt>
                <c:pt idx="129">
                  <c:v>-3.8957191438287603E-2</c:v>
                </c:pt>
                <c:pt idx="130">
                  <c:v>-3.8949189837967503E-2</c:v>
                </c:pt>
                <c:pt idx="131">
                  <c:v>-3.89411882376475E-2</c:v>
                </c:pt>
                <c:pt idx="132">
                  <c:v>-3.8933186637327401E-2</c:v>
                </c:pt>
                <c:pt idx="133">
                  <c:v>-3.8925185037007301E-2</c:v>
                </c:pt>
                <c:pt idx="134">
                  <c:v>-3.8917183436687298E-2</c:v>
                </c:pt>
                <c:pt idx="135">
                  <c:v>-3.8909181836367199E-2</c:v>
                </c:pt>
                <c:pt idx="136">
                  <c:v>-3.8901180236047203E-2</c:v>
                </c:pt>
                <c:pt idx="137">
                  <c:v>-3.8893178635727103E-2</c:v>
                </c:pt>
                <c:pt idx="138">
                  <c:v>-3.8885177035406997E-2</c:v>
                </c:pt>
                <c:pt idx="139">
                  <c:v>-3.8877175435087001E-2</c:v>
                </c:pt>
                <c:pt idx="140">
                  <c:v>-3.8869173834766901E-2</c:v>
                </c:pt>
                <c:pt idx="141">
                  <c:v>-3.8861172234446802E-2</c:v>
                </c:pt>
                <c:pt idx="142">
                  <c:v>-3.8853170634126799E-2</c:v>
                </c:pt>
                <c:pt idx="143">
                  <c:v>-3.8845169033806699E-2</c:v>
                </c:pt>
                <c:pt idx="144">
                  <c:v>-3.88371674334866E-2</c:v>
                </c:pt>
                <c:pt idx="145">
                  <c:v>-3.8829165833166597E-2</c:v>
                </c:pt>
                <c:pt idx="146">
                  <c:v>-3.8821164232846497E-2</c:v>
                </c:pt>
                <c:pt idx="147">
                  <c:v>-3.8813162632526502E-2</c:v>
                </c:pt>
                <c:pt idx="148">
                  <c:v>-3.8805161032206402E-2</c:v>
                </c:pt>
                <c:pt idx="149">
                  <c:v>-3.8797159431886302E-2</c:v>
                </c:pt>
                <c:pt idx="150">
                  <c:v>-3.87891578315663E-2</c:v>
                </c:pt>
                <c:pt idx="151">
                  <c:v>-3.87811562312462E-2</c:v>
                </c:pt>
                <c:pt idx="152">
                  <c:v>-3.87731546309261E-2</c:v>
                </c:pt>
                <c:pt idx="153">
                  <c:v>-3.8765153030606098E-2</c:v>
                </c:pt>
                <c:pt idx="154">
                  <c:v>-3.8757151430285998E-2</c:v>
                </c:pt>
                <c:pt idx="155">
                  <c:v>-3.8749149829965898E-2</c:v>
                </c:pt>
                <c:pt idx="156">
                  <c:v>-3.8741148229645903E-2</c:v>
                </c:pt>
                <c:pt idx="157">
                  <c:v>-3.8733146629325803E-2</c:v>
                </c:pt>
                <c:pt idx="158">
                  <c:v>-3.87251450290058E-2</c:v>
                </c:pt>
                <c:pt idx="159">
                  <c:v>-3.8717143428685701E-2</c:v>
                </c:pt>
                <c:pt idx="160">
                  <c:v>-3.8709141828365601E-2</c:v>
                </c:pt>
                <c:pt idx="161">
                  <c:v>-3.8701140228045598E-2</c:v>
                </c:pt>
                <c:pt idx="162">
                  <c:v>-3.8693138627725499E-2</c:v>
                </c:pt>
                <c:pt idx="163">
                  <c:v>-3.8685137027405399E-2</c:v>
                </c:pt>
                <c:pt idx="164">
                  <c:v>-3.8677135427085403E-2</c:v>
                </c:pt>
                <c:pt idx="165">
                  <c:v>-3.8669133826765303E-2</c:v>
                </c:pt>
                <c:pt idx="166">
                  <c:v>-3.8661132226445197E-2</c:v>
                </c:pt>
                <c:pt idx="167">
                  <c:v>-3.8653130626125201E-2</c:v>
                </c:pt>
                <c:pt idx="168">
                  <c:v>-3.8645129025805101E-2</c:v>
                </c:pt>
                <c:pt idx="169">
                  <c:v>-3.8637127425485002E-2</c:v>
                </c:pt>
                <c:pt idx="170">
                  <c:v>-3.8629125825164999E-2</c:v>
                </c:pt>
                <c:pt idx="171">
                  <c:v>-3.8621124224844899E-2</c:v>
                </c:pt>
                <c:pt idx="172">
                  <c:v>-3.8613122624524897E-2</c:v>
                </c:pt>
                <c:pt idx="173">
                  <c:v>-3.8605121024204797E-2</c:v>
                </c:pt>
                <c:pt idx="174">
                  <c:v>-3.8597119423884697E-2</c:v>
                </c:pt>
                <c:pt idx="175">
                  <c:v>-3.8589117823564702E-2</c:v>
                </c:pt>
                <c:pt idx="176">
                  <c:v>-3.8581116223244602E-2</c:v>
                </c:pt>
                <c:pt idx="177">
                  <c:v>-3.8573114622924502E-2</c:v>
                </c:pt>
                <c:pt idx="178">
                  <c:v>-3.85651130226045E-2</c:v>
                </c:pt>
                <c:pt idx="179">
                  <c:v>-3.85571114222844E-2</c:v>
                </c:pt>
                <c:pt idx="180">
                  <c:v>-3.85491098219643E-2</c:v>
                </c:pt>
                <c:pt idx="181">
                  <c:v>-3.8541108221644298E-2</c:v>
                </c:pt>
                <c:pt idx="182">
                  <c:v>-3.8533106621324198E-2</c:v>
                </c:pt>
                <c:pt idx="183">
                  <c:v>-3.8525105021004202E-2</c:v>
                </c:pt>
                <c:pt idx="184">
                  <c:v>-3.8517103420684103E-2</c:v>
                </c:pt>
                <c:pt idx="185">
                  <c:v>-3.8509101820364003E-2</c:v>
                </c:pt>
                <c:pt idx="186">
                  <c:v>-3.8501100220044E-2</c:v>
                </c:pt>
                <c:pt idx="187">
                  <c:v>-3.8493098619723901E-2</c:v>
                </c:pt>
                <c:pt idx="188">
                  <c:v>-3.8485097019403801E-2</c:v>
                </c:pt>
                <c:pt idx="189">
                  <c:v>-3.8477095419083798E-2</c:v>
                </c:pt>
                <c:pt idx="190">
                  <c:v>-3.8469093818763699E-2</c:v>
                </c:pt>
                <c:pt idx="191">
                  <c:v>-3.8461092218443599E-2</c:v>
                </c:pt>
                <c:pt idx="192">
                  <c:v>-3.8453090618123603E-2</c:v>
                </c:pt>
                <c:pt idx="193">
                  <c:v>-3.8445089017803503E-2</c:v>
                </c:pt>
                <c:pt idx="194">
                  <c:v>-3.8437087417483397E-2</c:v>
                </c:pt>
                <c:pt idx="195">
                  <c:v>-3.8429085817163401E-2</c:v>
                </c:pt>
                <c:pt idx="196">
                  <c:v>-3.8421084216843301E-2</c:v>
                </c:pt>
                <c:pt idx="197">
                  <c:v>-3.8413082616523299E-2</c:v>
                </c:pt>
                <c:pt idx="198">
                  <c:v>-3.8405081016203199E-2</c:v>
                </c:pt>
                <c:pt idx="199">
                  <c:v>-3.8397079415883099E-2</c:v>
                </c:pt>
                <c:pt idx="200">
                  <c:v>-3.8389077815563097E-2</c:v>
                </c:pt>
                <c:pt idx="201">
                  <c:v>-3.8381076215242997E-2</c:v>
                </c:pt>
                <c:pt idx="202">
                  <c:v>-3.8373074614922897E-2</c:v>
                </c:pt>
                <c:pt idx="203">
                  <c:v>-3.8365073014602902E-2</c:v>
                </c:pt>
                <c:pt idx="204">
                  <c:v>-3.8357071414282802E-2</c:v>
                </c:pt>
                <c:pt idx="205">
                  <c:v>-3.8349069813962702E-2</c:v>
                </c:pt>
                <c:pt idx="206">
                  <c:v>-3.83410682136427E-2</c:v>
                </c:pt>
                <c:pt idx="207">
                  <c:v>-3.83330666133226E-2</c:v>
                </c:pt>
                <c:pt idx="208">
                  <c:v>-3.83250650130025E-2</c:v>
                </c:pt>
                <c:pt idx="209">
                  <c:v>-3.8317063412682498E-2</c:v>
                </c:pt>
                <c:pt idx="210">
                  <c:v>-3.8309061812362398E-2</c:v>
                </c:pt>
                <c:pt idx="211">
                  <c:v>-3.8301060212042402E-2</c:v>
                </c:pt>
                <c:pt idx="212">
                  <c:v>-3.8293058611722303E-2</c:v>
                </c:pt>
                <c:pt idx="213">
                  <c:v>-3.8285057011402203E-2</c:v>
                </c:pt>
                <c:pt idx="214">
                  <c:v>-3.82770554110822E-2</c:v>
                </c:pt>
                <c:pt idx="215">
                  <c:v>-3.8269053810762101E-2</c:v>
                </c:pt>
                <c:pt idx="216">
                  <c:v>-3.8261052210442001E-2</c:v>
                </c:pt>
                <c:pt idx="217">
                  <c:v>-3.8253050610121998E-2</c:v>
                </c:pt>
                <c:pt idx="218">
                  <c:v>-3.8245049009801899E-2</c:v>
                </c:pt>
                <c:pt idx="219">
                  <c:v>-3.8237047409481799E-2</c:v>
                </c:pt>
                <c:pt idx="220">
                  <c:v>-3.8229045809161803E-2</c:v>
                </c:pt>
                <c:pt idx="221">
                  <c:v>-3.8221044208841697E-2</c:v>
                </c:pt>
                <c:pt idx="222">
                  <c:v>-3.8213042608521701E-2</c:v>
                </c:pt>
                <c:pt idx="223">
                  <c:v>-3.8205041008201601E-2</c:v>
                </c:pt>
                <c:pt idx="224">
                  <c:v>-3.8197039407881501E-2</c:v>
                </c:pt>
                <c:pt idx="225">
                  <c:v>-3.8189037807561499E-2</c:v>
                </c:pt>
                <c:pt idx="226">
                  <c:v>-3.8181036207241399E-2</c:v>
                </c:pt>
                <c:pt idx="227">
                  <c:v>-3.8173034606921299E-2</c:v>
                </c:pt>
                <c:pt idx="228">
                  <c:v>-3.8165033006601297E-2</c:v>
                </c:pt>
                <c:pt idx="229">
                  <c:v>-3.8157031406281197E-2</c:v>
                </c:pt>
                <c:pt idx="230">
                  <c:v>-3.8149029805961097E-2</c:v>
                </c:pt>
                <c:pt idx="231">
                  <c:v>-3.8141028205641102E-2</c:v>
                </c:pt>
                <c:pt idx="232">
                  <c:v>-3.8133026605321002E-2</c:v>
                </c:pt>
                <c:pt idx="233">
                  <c:v>-3.8125025005000902E-2</c:v>
                </c:pt>
                <c:pt idx="234">
                  <c:v>-3.81170234046809E-2</c:v>
                </c:pt>
                <c:pt idx="235">
                  <c:v>-3.81090218043608E-2</c:v>
                </c:pt>
                <c:pt idx="236">
                  <c:v>-3.8101020204040797E-2</c:v>
                </c:pt>
                <c:pt idx="237">
                  <c:v>-3.8093018603720698E-2</c:v>
                </c:pt>
                <c:pt idx="238">
                  <c:v>-3.8085017003400598E-2</c:v>
                </c:pt>
                <c:pt idx="239">
                  <c:v>-3.8077015403080602E-2</c:v>
                </c:pt>
                <c:pt idx="240">
                  <c:v>-3.8069013802760503E-2</c:v>
                </c:pt>
                <c:pt idx="241">
                  <c:v>-3.8061012202440403E-2</c:v>
                </c:pt>
                <c:pt idx="242">
                  <c:v>-3.80530106021204E-2</c:v>
                </c:pt>
                <c:pt idx="243">
                  <c:v>-3.8045009001800301E-2</c:v>
                </c:pt>
                <c:pt idx="244">
                  <c:v>-3.8037007401480201E-2</c:v>
                </c:pt>
                <c:pt idx="245">
                  <c:v>-3.8029005801160198E-2</c:v>
                </c:pt>
                <c:pt idx="246">
                  <c:v>-3.8021004200840099E-2</c:v>
                </c:pt>
                <c:pt idx="247">
                  <c:v>-3.8013002600520103E-2</c:v>
                </c:pt>
                <c:pt idx="248">
                  <c:v>-3.8005001000200003E-2</c:v>
                </c:pt>
                <c:pt idx="249">
                  <c:v>-3.7996999399879897E-2</c:v>
                </c:pt>
                <c:pt idx="250">
                  <c:v>-3.7988997799559901E-2</c:v>
                </c:pt>
                <c:pt idx="251">
                  <c:v>-3.7980996199239801E-2</c:v>
                </c:pt>
                <c:pt idx="252">
                  <c:v>-3.7972994598919702E-2</c:v>
                </c:pt>
                <c:pt idx="253">
                  <c:v>-3.7964992998599699E-2</c:v>
                </c:pt>
                <c:pt idx="254">
                  <c:v>-3.7956991398279599E-2</c:v>
                </c:pt>
                <c:pt idx="255">
                  <c:v>-3.79489897979595E-2</c:v>
                </c:pt>
                <c:pt idx="256">
                  <c:v>-3.7940988197639497E-2</c:v>
                </c:pt>
                <c:pt idx="257">
                  <c:v>-3.7932986597319397E-2</c:v>
                </c:pt>
                <c:pt idx="258">
                  <c:v>-3.7924984996999402E-2</c:v>
                </c:pt>
                <c:pt idx="259">
                  <c:v>-3.7916983396679302E-2</c:v>
                </c:pt>
                <c:pt idx="260">
                  <c:v>-3.7908981796359202E-2</c:v>
                </c:pt>
                <c:pt idx="261">
                  <c:v>-3.79009801960392E-2</c:v>
                </c:pt>
                <c:pt idx="262">
                  <c:v>-3.78929785957191E-2</c:v>
                </c:pt>
                <c:pt idx="263">
                  <c:v>-3.7884976995399E-2</c:v>
                </c:pt>
                <c:pt idx="264">
                  <c:v>-3.7876975395078998E-2</c:v>
                </c:pt>
                <c:pt idx="265">
                  <c:v>-3.7868973794758898E-2</c:v>
                </c:pt>
                <c:pt idx="266">
                  <c:v>-3.7860972194438798E-2</c:v>
                </c:pt>
                <c:pt idx="267">
                  <c:v>-3.7852970594118802E-2</c:v>
                </c:pt>
                <c:pt idx="268">
                  <c:v>-3.7844968993798703E-2</c:v>
                </c:pt>
                <c:pt idx="269">
                  <c:v>-3.7836967393478603E-2</c:v>
                </c:pt>
                <c:pt idx="270">
                  <c:v>-3.78289657931586E-2</c:v>
                </c:pt>
                <c:pt idx="271">
                  <c:v>-3.7820964192838501E-2</c:v>
                </c:pt>
                <c:pt idx="272">
                  <c:v>-3.7812962592518498E-2</c:v>
                </c:pt>
                <c:pt idx="273">
                  <c:v>-3.7804960992198398E-2</c:v>
                </c:pt>
                <c:pt idx="274">
                  <c:v>-3.7796959391878299E-2</c:v>
                </c:pt>
                <c:pt idx="275">
                  <c:v>-3.7788957791558303E-2</c:v>
                </c:pt>
                <c:pt idx="276">
                  <c:v>-3.7780956191238203E-2</c:v>
                </c:pt>
                <c:pt idx="277">
                  <c:v>-3.7772954590918097E-2</c:v>
                </c:pt>
                <c:pt idx="278">
                  <c:v>-3.7764952990598101E-2</c:v>
                </c:pt>
                <c:pt idx="279">
                  <c:v>-3.7756951390278001E-2</c:v>
                </c:pt>
                <c:pt idx="280">
                  <c:v>-3.7748949789957902E-2</c:v>
                </c:pt>
                <c:pt idx="281">
                  <c:v>-3.7740948189637899E-2</c:v>
                </c:pt>
                <c:pt idx="282">
                  <c:v>-3.7732946589317799E-2</c:v>
                </c:pt>
                <c:pt idx="283">
                  <c:v>-3.77249449889977E-2</c:v>
                </c:pt>
                <c:pt idx="284">
                  <c:v>-3.7716943388677697E-2</c:v>
                </c:pt>
                <c:pt idx="285">
                  <c:v>-3.7708941788357597E-2</c:v>
                </c:pt>
                <c:pt idx="286">
                  <c:v>-3.7700940188037602E-2</c:v>
                </c:pt>
                <c:pt idx="287">
                  <c:v>-3.7692938587717502E-2</c:v>
                </c:pt>
                <c:pt idx="288">
                  <c:v>-3.7684936987397402E-2</c:v>
                </c:pt>
                <c:pt idx="289">
                  <c:v>-3.76769353870774E-2</c:v>
                </c:pt>
                <c:pt idx="290">
                  <c:v>-3.76689337867573E-2</c:v>
                </c:pt>
                <c:pt idx="291">
                  <c:v>-3.76609321864372E-2</c:v>
                </c:pt>
                <c:pt idx="292">
                  <c:v>-3.7652930586117198E-2</c:v>
                </c:pt>
                <c:pt idx="293">
                  <c:v>-3.7644928985797098E-2</c:v>
                </c:pt>
                <c:pt idx="294">
                  <c:v>-3.7636927385476998E-2</c:v>
                </c:pt>
                <c:pt idx="295">
                  <c:v>-3.7628925785157002E-2</c:v>
                </c:pt>
                <c:pt idx="296">
                  <c:v>-3.7620924184836903E-2</c:v>
                </c:pt>
                <c:pt idx="297">
                  <c:v>-3.76129225845169E-2</c:v>
                </c:pt>
                <c:pt idx="298">
                  <c:v>-3.76049209841968E-2</c:v>
                </c:pt>
                <c:pt idx="299">
                  <c:v>-3.7596919383876701E-2</c:v>
                </c:pt>
                <c:pt idx="300">
                  <c:v>-3.7588917783556698E-2</c:v>
                </c:pt>
                <c:pt idx="301">
                  <c:v>-3.7580916183236598E-2</c:v>
                </c:pt>
                <c:pt idx="302">
                  <c:v>-3.7572914582916499E-2</c:v>
                </c:pt>
                <c:pt idx="303">
                  <c:v>-3.7564912982596503E-2</c:v>
                </c:pt>
                <c:pt idx="304">
                  <c:v>-3.7556911382276403E-2</c:v>
                </c:pt>
                <c:pt idx="305">
                  <c:v>-3.7548909781956297E-2</c:v>
                </c:pt>
                <c:pt idx="306">
                  <c:v>-3.7540908181636301E-2</c:v>
                </c:pt>
                <c:pt idx="307">
                  <c:v>-3.7532906581316201E-2</c:v>
                </c:pt>
                <c:pt idx="308">
                  <c:v>-3.7524904980996102E-2</c:v>
                </c:pt>
                <c:pt idx="309">
                  <c:v>-3.7516903380676099E-2</c:v>
                </c:pt>
                <c:pt idx="310">
                  <c:v>-3.7508901780355999E-2</c:v>
                </c:pt>
                <c:pt idx="311">
                  <c:v>-3.7500900180035997E-2</c:v>
                </c:pt>
                <c:pt idx="312">
                  <c:v>-3.7492898579715897E-2</c:v>
                </c:pt>
                <c:pt idx="313">
                  <c:v>-3.7484896979395797E-2</c:v>
                </c:pt>
                <c:pt idx="314">
                  <c:v>-3.7476895379075802E-2</c:v>
                </c:pt>
                <c:pt idx="315">
                  <c:v>-3.7468893778755702E-2</c:v>
                </c:pt>
                <c:pt idx="316">
                  <c:v>-3.7460892178435602E-2</c:v>
                </c:pt>
                <c:pt idx="317">
                  <c:v>-3.74528905781156E-2</c:v>
                </c:pt>
                <c:pt idx="318">
                  <c:v>-3.74448889777955E-2</c:v>
                </c:pt>
                <c:pt idx="319">
                  <c:v>-3.74368873774754E-2</c:v>
                </c:pt>
                <c:pt idx="320">
                  <c:v>-3.7428885777155398E-2</c:v>
                </c:pt>
                <c:pt idx="321">
                  <c:v>-3.7420884176835298E-2</c:v>
                </c:pt>
                <c:pt idx="322">
                  <c:v>-3.7412882576515302E-2</c:v>
                </c:pt>
                <c:pt idx="323">
                  <c:v>-3.7404880976195203E-2</c:v>
                </c:pt>
                <c:pt idx="324">
                  <c:v>-3.7396879375875103E-2</c:v>
                </c:pt>
                <c:pt idx="325">
                  <c:v>-3.73888777755551E-2</c:v>
                </c:pt>
                <c:pt idx="326">
                  <c:v>-3.7380876175235001E-2</c:v>
                </c:pt>
                <c:pt idx="327">
                  <c:v>-3.7372874574914901E-2</c:v>
                </c:pt>
                <c:pt idx="328">
                  <c:v>-3.7364872974594898E-2</c:v>
                </c:pt>
                <c:pt idx="329">
                  <c:v>-3.7356871374274798E-2</c:v>
                </c:pt>
                <c:pt idx="330">
                  <c:v>-3.7348869773954699E-2</c:v>
                </c:pt>
                <c:pt idx="331">
                  <c:v>-3.7340868173634703E-2</c:v>
                </c:pt>
                <c:pt idx="332">
                  <c:v>-3.7332866573314603E-2</c:v>
                </c:pt>
                <c:pt idx="333">
                  <c:v>-3.7324864972994601E-2</c:v>
                </c:pt>
                <c:pt idx="334">
                  <c:v>-3.7316863372674501E-2</c:v>
                </c:pt>
                <c:pt idx="335">
                  <c:v>-3.7308861772354401E-2</c:v>
                </c:pt>
                <c:pt idx="336">
                  <c:v>-3.7300860172034399E-2</c:v>
                </c:pt>
                <c:pt idx="337">
                  <c:v>-3.7292858571714299E-2</c:v>
                </c:pt>
                <c:pt idx="338">
                  <c:v>-3.7284856971394199E-2</c:v>
                </c:pt>
                <c:pt idx="339">
                  <c:v>-3.7276855371074197E-2</c:v>
                </c:pt>
                <c:pt idx="340">
                  <c:v>-3.7268853770754097E-2</c:v>
                </c:pt>
                <c:pt idx="341">
                  <c:v>-3.7260852170433997E-2</c:v>
                </c:pt>
                <c:pt idx="342">
                  <c:v>-3.7252850570114002E-2</c:v>
                </c:pt>
                <c:pt idx="343">
                  <c:v>-3.7244848969793902E-2</c:v>
                </c:pt>
                <c:pt idx="344">
                  <c:v>-3.7236847369473802E-2</c:v>
                </c:pt>
                <c:pt idx="345">
                  <c:v>-3.72288457691538E-2</c:v>
                </c:pt>
                <c:pt idx="346">
                  <c:v>-3.72208441688337E-2</c:v>
                </c:pt>
                <c:pt idx="347">
                  <c:v>-3.7212842568513697E-2</c:v>
                </c:pt>
                <c:pt idx="348">
                  <c:v>-3.7204840968193598E-2</c:v>
                </c:pt>
                <c:pt idx="349">
                  <c:v>-3.7196839367873498E-2</c:v>
                </c:pt>
                <c:pt idx="350">
                  <c:v>-3.7188837767553502E-2</c:v>
                </c:pt>
                <c:pt idx="351">
                  <c:v>-3.7180836167233403E-2</c:v>
                </c:pt>
                <c:pt idx="352">
                  <c:v>-3.7172834566913303E-2</c:v>
                </c:pt>
                <c:pt idx="353">
                  <c:v>-3.71648329665933E-2</c:v>
                </c:pt>
                <c:pt idx="354">
                  <c:v>-3.7156831366273201E-2</c:v>
                </c:pt>
                <c:pt idx="355">
                  <c:v>-3.7148829765953101E-2</c:v>
                </c:pt>
                <c:pt idx="356">
                  <c:v>-3.7140828165633098E-2</c:v>
                </c:pt>
                <c:pt idx="357">
                  <c:v>-3.7132826565312999E-2</c:v>
                </c:pt>
                <c:pt idx="358">
                  <c:v>-3.7124824964992899E-2</c:v>
                </c:pt>
                <c:pt idx="359">
                  <c:v>-3.7116823364672903E-2</c:v>
                </c:pt>
                <c:pt idx="360">
                  <c:v>-3.7108821764352803E-2</c:v>
                </c:pt>
                <c:pt idx="361">
                  <c:v>-3.7100820164032801E-2</c:v>
                </c:pt>
                <c:pt idx="362">
                  <c:v>-3.7092818563712701E-2</c:v>
                </c:pt>
                <c:pt idx="363">
                  <c:v>-3.7084816963392601E-2</c:v>
                </c:pt>
                <c:pt idx="364">
                  <c:v>-3.7076815363072599E-2</c:v>
                </c:pt>
                <c:pt idx="365">
                  <c:v>-3.7068813762752499E-2</c:v>
                </c:pt>
                <c:pt idx="366">
                  <c:v>-3.7060812162432399E-2</c:v>
                </c:pt>
                <c:pt idx="367">
                  <c:v>-3.7052810562112397E-2</c:v>
                </c:pt>
                <c:pt idx="368">
                  <c:v>-3.7044808961792297E-2</c:v>
                </c:pt>
                <c:pt idx="369">
                  <c:v>-3.7036807361472197E-2</c:v>
                </c:pt>
                <c:pt idx="370">
                  <c:v>-3.7028805761152202E-2</c:v>
                </c:pt>
                <c:pt idx="371">
                  <c:v>-3.7020804160832102E-2</c:v>
                </c:pt>
                <c:pt idx="372">
                  <c:v>-3.7012802560512002E-2</c:v>
                </c:pt>
                <c:pt idx="373">
                  <c:v>-3.7004800960192E-2</c:v>
                </c:pt>
                <c:pt idx="374">
                  <c:v>-3.69967993598719E-2</c:v>
                </c:pt>
                <c:pt idx="375">
                  <c:v>-3.6988797759551897E-2</c:v>
                </c:pt>
                <c:pt idx="376">
                  <c:v>-3.6980796159231798E-2</c:v>
                </c:pt>
                <c:pt idx="377">
                  <c:v>-3.6972794558911698E-2</c:v>
                </c:pt>
                <c:pt idx="378">
                  <c:v>-3.6964792958591702E-2</c:v>
                </c:pt>
                <c:pt idx="379">
                  <c:v>-3.6956791358271603E-2</c:v>
                </c:pt>
                <c:pt idx="380">
                  <c:v>-3.6948789757951503E-2</c:v>
                </c:pt>
                <c:pt idx="381">
                  <c:v>-3.69407881576315E-2</c:v>
                </c:pt>
                <c:pt idx="382">
                  <c:v>-3.6932786557311401E-2</c:v>
                </c:pt>
                <c:pt idx="383">
                  <c:v>-3.6924784956991301E-2</c:v>
                </c:pt>
                <c:pt idx="384">
                  <c:v>-3.6916783356671298E-2</c:v>
                </c:pt>
                <c:pt idx="385">
                  <c:v>-3.6908781756351199E-2</c:v>
                </c:pt>
                <c:pt idx="386">
                  <c:v>-3.6900780156031203E-2</c:v>
                </c:pt>
                <c:pt idx="387">
                  <c:v>-3.6892778555711103E-2</c:v>
                </c:pt>
                <c:pt idx="388">
                  <c:v>-3.6884776955390997E-2</c:v>
                </c:pt>
                <c:pt idx="389">
                  <c:v>-3.6876775355071001E-2</c:v>
                </c:pt>
                <c:pt idx="390">
                  <c:v>-3.6868773754750901E-2</c:v>
                </c:pt>
                <c:pt idx="391">
                  <c:v>-3.6860772154430801E-2</c:v>
                </c:pt>
                <c:pt idx="392">
                  <c:v>-3.6852770554110799E-2</c:v>
                </c:pt>
                <c:pt idx="393">
                  <c:v>-3.6844768953790699E-2</c:v>
                </c:pt>
                <c:pt idx="394">
                  <c:v>-3.6836767353470599E-2</c:v>
                </c:pt>
                <c:pt idx="395">
                  <c:v>-3.6828765753150597E-2</c:v>
                </c:pt>
                <c:pt idx="396">
                  <c:v>-3.6820764152830497E-2</c:v>
                </c:pt>
                <c:pt idx="397">
                  <c:v>-3.6812762552510502E-2</c:v>
                </c:pt>
                <c:pt idx="398">
                  <c:v>-3.6804760952190402E-2</c:v>
                </c:pt>
                <c:pt idx="399">
                  <c:v>-3.6796759351870302E-2</c:v>
                </c:pt>
                <c:pt idx="400">
                  <c:v>-3.6788757751550299E-2</c:v>
                </c:pt>
                <c:pt idx="401">
                  <c:v>-3.67807561512302E-2</c:v>
                </c:pt>
                <c:pt idx="402">
                  <c:v>-3.67727545509101E-2</c:v>
                </c:pt>
                <c:pt idx="403">
                  <c:v>-3.6764752950590097E-2</c:v>
                </c:pt>
                <c:pt idx="404">
                  <c:v>-3.6756751350269998E-2</c:v>
                </c:pt>
                <c:pt idx="405">
                  <c:v>-3.6748749749949898E-2</c:v>
                </c:pt>
                <c:pt idx="406">
                  <c:v>-3.6740748149629902E-2</c:v>
                </c:pt>
                <c:pt idx="407">
                  <c:v>-3.6732746549309803E-2</c:v>
                </c:pt>
                <c:pt idx="408">
                  <c:v>-3.67247449489898E-2</c:v>
                </c:pt>
                <c:pt idx="409">
                  <c:v>-3.67167433486697E-2</c:v>
                </c:pt>
                <c:pt idx="410">
                  <c:v>-3.6708741748349601E-2</c:v>
                </c:pt>
                <c:pt idx="411">
                  <c:v>-3.6700740148029598E-2</c:v>
                </c:pt>
                <c:pt idx="412">
                  <c:v>-3.6692738547709498E-2</c:v>
                </c:pt>
                <c:pt idx="413">
                  <c:v>-3.6684736947389399E-2</c:v>
                </c:pt>
                <c:pt idx="414">
                  <c:v>-3.6676735347069403E-2</c:v>
                </c:pt>
                <c:pt idx="415">
                  <c:v>-3.6668733746749303E-2</c:v>
                </c:pt>
                <c:pt idx="416">
                  <c:v>-3.6660732146429197E-2</c:v>
                </c:pt>
                <c:pt idx="417">
                  <c:v>-3.6652730546109201E-2</c:v>
                </c:pt>
                <c:pt idx="418">
                  <c:v>-3.6644728945789101E-2</c:v>
                </c:pt>
                <c:pt idx="419">
                  <c:v>-3.6636727345469002E-2</c:v>
                </c:pt>
                <c:pt idx="420">
                  <c:v>-3.6628725745148999E-2</c:v>
                </c:pt>
                <c:pt idx="421">
                  <c:v>-3.6620724144828899E-2</c:v>
                </c:pt>
                <c:pt idx="422">
                  <c:v>-3.6612722544508897E-2</c:v>
                </c:pt>
                <c:pt idx="423">
                  <c:v>-3.6604720944188797E-2</c:v>
                </c:pt>
                <c:pt idx="424">
                  <c:v>-3.6596719343868697E-2</c:v>
                </c:pt>
                <c:pt idx="425">
                  <c:v>-3.6588717743548702E-2</c:v>
                </c:pt>
                <c:pt idx="426">
                  <c:v>-3.6580716143228602E-2</c:v>
                </c:pt>
                <c:pt idx="427">
                  <c:v>-3.6572714542908502E-2</c:v>
                </c:pt>
                <c:pt idx="428">
                  <c:v>-3.65647129425885E-2</c:v>
                </c:pt>
                <c:pt idx="429">
                  <c:v>-3.65567113422684E-2</c:v>
                </c:pt>
                <c:pt idx="430">
                  <c:v>-3.65487097419483E-2</c:v>
                </c:pt>
                <c:pt idx="431">
                  <c:v>-3.6540708141628298E-2</c:v>
                </c:pt>
                <c:pt idx="432">
                  <c:v>-3.6532706541308198E-2</c:v>
                </c:pt>
                <c:pt idx="433">
                  <c:v>-3.6524704940988098E-2</c:v>
                </c:pt>
                <c:pt idx="434">
                  <c:v>-3.6516703340668102E-2</c:v>
                </c:pt>
                <c:pt idx="435">
                  <c:v>-3.6508701740348003E-2</c:v>
                </c:pt>
                <c:pt idx="436">
                  <c:v>-3.6500700140028E-2</c:v>
                </c:pt>
                <c:pt idx="437">
                  <c:v>-3.64926985397079E-2</c:v>
                </c:pt>
                <c:pt idx="438">
                  <c:v>-3.6484696939387801E-2</c:v>
                </c:pt>
                <c:pt idx="439">
                  <c:v>-3.6476695339067798E-2</c:v>
                </c:pt>
                <c:pt idx="440">
                  <c:v>-3.6468693738747698E-2</c:v>
                </c:pt>
                <c:pt idx="441">
                  <c:v>-3.6460692138427599E-2</c:v>
                </c:pt>
                <c:pt idx="442">
                  <c:v>-3.6452690538107603E-2</c:v>
                </c:pt>
                <c:pt idx="443">
                  <c:v>-3.6444688937787503E-2</c:v>
                </c:pt>
                <c:pt idx="444">
                  <c:v>-3.6436687337467397E-2</c:v>
                </c:pt>
                <c:pt idx="445">
                  <c:v>-3.6428685737147401E-2</c:v>
                </c:pt>
                <c:pt idx="446">
                  <c:v>-3.6420684136827301E-2</c:v>
                </c:pt>
                <c:pt idx="447">
                  <c:v>-3.6412682536507202E-2</c:v>
                </c:pt>
                <c:pt idx="448">
                  <c:v>-3.6404680936187199E-2</c:v>
                </c:pt>
                <c:pt idx="449">
                  <c:v>-3.6396679335867099E-2</c:v>
                </c:pt>
                <c:pt idx="450">
                  <c:v>-3.6388677735547097E-2</c:v>
                </c:pt>
                <c:pt idx="451">
                  <c:v>-3.6380676135226997E-2</c:v>
                </c:pt>
                <c:pt idx="452">
                  <c:v>-3.6372674534906897E-2</c:v>
                </c:pt>
                <c:pt idx="453">
                  <c:v>-3.6364672934586902E-2</c:v>
                </c:pt>
                <c:pt idx="454">
                  <c:v>-3.6356671334266802E-2</c:v>
                </c:pt>
                <c:pt idx="455">
                  <c:v>-3.6348669733946702E-2</c:v>
                </c:pt>
                <c:pt idx="456">
                  <c:v>-3.63406681336267E-2</c:v>
                </c:pt>
                <c:pt idx="457">
                  <c:v>-3.63326665333066E-2</c:v>
                </c:pt>
                <c:pt idx="458">
                  <c:v>-3.63246649329865E-2</c:v>
                </c:pt>
                <c:pt idx="459">
                  <c:v>-3.6316663332666498E-2</c:v>
                </c:pt>
                <c:pt idx="460">
                  <c:v>-3.6308661732346398E-2</c:v>
                </c:pt>
                <c:pt idx="461">
                  <c:v>-3.6300660132026402E-2</c:v>
                </c:pt>
                <c:pt idx="462">
                  <c:v>-3.6292658531706302E-2</c:v>
                </c:pt>
                <c:pt idx="463">
                  <c:v>-3.6284656931386203E-2</c:v>
                </c:pt>
                <c:pt idx="464">
                  <c:v>-3.62766553310662E-2</c:v>
                </c:pt>
                <c:pt idx="465">
                  <c:v>-3.62686537307461E-2</c:v>
                </c:pt>
                <c:pt idx="466">
                  <c:v>-3.6260652130426001E-2</c:v>
                </c:pt>
                <c:pt idx="467">
                  <c:v>-3.6252650530105998E-2</c:v>
                </c:pt>
                <c:pt idx="468">
                  <c:v>-3.6244648929785898E-2</c:v>
                </c:pt>
                <c:pt idx="469">
                  <c:v>-3.6236647329465799E-2</c:v>
                </c:pt>
                <c:pt idx="470">
                  <c:v>-3.6228645729145803E-2</c:v>
                </c:pt>
                <c:pt idx="471">
                  <c:v>-3.6220644128825703E-2</c:v>
                </c:pt>
                <c:pt idx="472">
                  <c:v>-3.6212642528505701E-2</c:v>
                </c:pt>
                <c:pt idx="473">
                  <c:v>-3.6204640928185601E-2</c:v>
                </c:pt>
                <c:pt idx="474">
                  <c:v>-3.6196639327865501E-2</c:v>
                </c:pt>
                <c:pt idx="475">
                  <c:v>-3.6188637727545499E-2</c:v>
                </c:pt>
                <c:pt idx="476">
                  <c:v>-3.6180636127225399E-2</c:v>
                </c:pt>
                <c:pt idx="477">
                  <c:v>-3.6172634526905299E-2</c:v>
                </c:pt>
                <c:pt idx="478">
                  <c:v>-3.6164632926585297E-2</c:v>
                </c:pt>
                <c:pt idx="479">
                  <c:v>-3.6156631326265197E-2</c:v>
                </c:pt>
                <c:pt idx="480">
                  <c:v>-3.6148629725945097E-2</c:v>
                </c:pt>
                <c:pt idx="481">
                  <c:v>-3.6140628125625102E-2</c:v>
                </c:pt>
                <c:pt idx="482">
                  <c:v>-3.6132626525305002E-2</c:v>
                </c:pt>
                <c:pt idx="483">
                  <c:v>-3.6124624924984902E-2</c:v>
                </c:pt>
                <c:pt idx="484">
                  <c:v>-3.61166233246649E-2</c:v>
                </c:pt>
                <c:pt idx="485">
                  <c:v>-3.61086217243448E-2</c:v>
                </c:pt>
                <c:pt idx="486">
                  <c:v>-3.6100620124024797E-2</c:v>
                </c:pt>
                <c:pt idx="487">
                  <c:v>-3.6092618523704698E-2</c:v>
                </c:pt>
                <c:pt idx="488">
                  <c:v>-3.6084616923384598E-2</c:v>
                </c:pt>
                <c:pt idx="489">
                  <c:v>-3.6076615323064602E-2</c:v>
                </c:pt>
                <c:pt idx="490">
                  <c:v>-3.6068613722744503E-2</c:v>
                </c:pt>
                <c:pt idx="491">
                  <c:v>-3.6060612122424403E-2</c:v>
                </c:pt>
                <c:pt idx="492">
                  <c:v>-3.60526105221044E-2</c:v>
                </c:pt>
                <c:pt idx="493">
                  <c:v>-3.60446089217843E-2</c:v>
                </c:pt>
                <c:pt idx="494">
                  <c:v>-3.6036607321464201E-2</c:v>
                </c:pt>
                <c:pt idx="495">
                  <c:v>-3.6028605721144198E-2</c:v>
                </c:pt>
                <c:pt idx="496">
                  <c:v>-3.6020604120824098E-2</c:v>
                </c:pt>
                <c:pt idx="497">
                  <c:v>-3.6012602520504103E-2</c:v>
                </c:pt>
                <c:pt idx="498">
                  <c:v>-3.6004600920184003E-2</c:v>
                </c:pt>
                <c:pt idx="499">
                  <c:v>-3.5996599319863903E-2</c:v>
                </c:pt>
                <c:pt idx="500">
                  <c:v>-3.5988597719543901E-2</c:v>
                </c:pt>
                <c:pt idx="501">
                  <c:v>-3.5980596119223801E-2</c:v>
                </c:pt>
                <c:pt idx="502">
                  <c:v>-3.5972594518903701E-2</c:v>
                </c:pt>
                <c:pt idx="503">
                  <c:v>-3.5964592918583699E-2</c:v>
                </c:pt>
                <c:pt idx="504">
                  <c:v>-3.5956591318263599E-2</c:v>
                </c:pt>
                <c:pt idx="505">
                  <c:v>-3.5948589717943499E-2</c:v>
                </c:pt>
                <c:pt idx="506">
                  <c:v>-3.5940588117623497E-2</c:v>
                </c:pt>
                <c:pt idx="507">
                  <c:v>-3.5932586517303397E-2</c:v>
                </c:pt>
                <c:pt idx="508">
                  <c:v>-3.5924584916983297E-2</c:v>
                </c:pt>
                <c:pt idx="509">
                  <c:v>-3.5916583316663302E-2</c:v>
                </c:pt>
                <c:pt idx="510">
                  <c:v>-3.5908581716343202E-2</c:v>
                </c:pt>
                <c:pt idx="511">
                  <c:v>-3.5900580116023199E-2</c:v>
                </c:pt>
                <c:pt idx="512">
                  <c:v>-3.58925785157031E-2</c:v>
                </c:pt>
                <c:pt idx="513">
                  <c:v>-3.5884576915383E-2</c:v>
                </c:pt>
                <c:pt idx="514">
                  <c:v>-3.5876575315062997E-2</c:v>
                </c:pt>
                <c:pt idx="515">
                  <c:v>-3.5868573714742898E-2</c:v>
                </c:pt>
                <c:pt idx="516">
                  <c:v>-3.5860572114422798E-2</c:v>
                </c:pt>
                <c:pt idx="517">
                  <c:v>-3.5852570514102802E-2</c:v>
                </c:pt>
                <c:pt idx="518">
                  <c:v>-3.5844568913782703E-2</c:v>
                </c:pt>
                <c:pt idx="519">
                  <c:v>-3.5836567313462603E-2</c:v>
                </c:pt>
                <c:pt idx="520">
                  <c:v>-3.58285657131426E-2</c:v>
                </c:pt>
                <c:pt idx="521">
                  <c:v>-3.5820564112822501E-2</c:v>
                </c:pt>
                <c:pt idx="522">
                  <c:v>-3.5812562512502401E-2</c:v>
                </c:pt>
                <c:pt idx="523">
                  <c:v>-3.5804560912182398E-2</c:v>
                </c:pt>
                <c:pt idx="524">
                  <c:v>-3.5796559311862299E-2</c:v>
                </c:pt>
                <c:pt idx="525">
                  <c:v>-3.5788557711542303E-2</c:v>
                </c:pt>
                <c:pt idx="526">
                  <c:v>-3.5780556111222203E-2</c:v>
                </c:pt>
                <c:pt idx="527">
                  <c:v>-3.5772554510902103E-2</c:v>
                </c:pt>
                <c:pt idx="528">
                  <c:v>-3.5764552910582101E-2</c:v>
                </c:pt>
                <c:pt idx="529">
                  <c:v>-3.5756551310262001E-2</c:v>
                </c:pt>
                <c:pt idx="530">
                  <c:v>-3.5748549709941901E-2</c:v>
                </c:pt>
                <c:pt idx="531">
                  <c:v>-3.5740548109621899E-2</c:v>
                </c:pt>
                <c:pt idx="532">
                  <c:v>-3.5732546509301799E-2</c:v>
                </c:pt>
                <c:pt idx="533">
                  <c:v>-3.5724544908981699E-2</c:v>
                </c:pt>
                <c:pt idx="534">
                  <c:v>-3.5716543308661697E-2</c:v>
                </c:pt>
                <c:pt idx="535">
                  <c:v>-3.5708541708341597E-2</c:v>
                </c:pt>
                <c:pt idx="536">
                  <c:v>-3.5700540108021601E-2</c:v>
                </c:pt>
                <c:pt idx="537">
                  <c:v>-3.5692538507701502E-2</c:v>
                </c:pt>
                <c:pt idx="538">
                  <c:v>-3.5684536907381402E-2</c:v>
                </c:pt>
                <c:pt idx="539">
                  <c:v>-3.5676535307061399E-2</c:v>
                </c:pt>
                <c:pt idx="540">
                  <c:v>-3.56685337067413E-2</c:v>
                </c:pt>
                <c:pt idx="541">
                  <c:v>-3.56605321064212E-2</c:v>
                </c:pt>
                <c:pt idx="542">
                  <c:v>-3.5652530506101197E-2</c:v>
                </c:pt>
                <c:pt idx="543">
                  <c:v>-3.5644528905781098E-2</c:v>
                </c:pt>
                <c:pt idx="544">
                  <c:v>-3.5636527305460998E-2</c:v>
                </c:pt>
                <c:pt idx="545">
                  <c:v>-3.5628525705141002E-2</c:v>
                </c:pt>
                <c:pt idx="546">
                  <c:v>-3.5620524104820903E-2</c:v>
                </c:pt>
                <c:pt idx="547">
                  <c:v>-3.56125225045009E-2</c:v>
                </c:pt>
                <c:pt idx="548">
                  <c:v>-3.56045209041808E-2</c:v>
                </c:pt>
                <c:pt idx="549">
                  <c:v>-3.5596519303860701E-2</c:v>
                </c:pt>
                <c:pt idx="550">
                  <c:v>-3.5588517703540698E-2</c:v>
                </c:pt>
                <c:pt idx="551">
                  <c:v>-3.5580516103220598E-2</c:v>
                </c:pt>
                <c:pt idx="552">
                  <c:v>-3.5572514502900499E-2</c:v>
                </c:pt>
                <c:pt idx="553">
                  <c:v>-3.5564512902580503E-2</c:v>
                </c:pt>
                <c:pt idx="554">
                  <c:v>-3.5556511302260403E-2</c:v>
                </c:pt>
                <c:pt idx="555">
                  <c:v>-3.5548509701940303E-2</c:v>
                </c:pt>
                <c:pt idx="556">
                  <c:v>-3.5540508101620301E-2</c:v>
                </c:pt>
                <c:pt idx="557">
                  <c:v>-3.5532506501300201E-2</c:v>
                </c:pt>
                <c:pt idx="558">
                  <c:v>-3.5524504900980101E-2</c:v>
                </c:pt>
                <c:pt idx="559">
                  <c:v>-3.5516503300660099E-2</c:v>
                </c:pt>
                <c:pt idx="560">
                  <c:v>-3.5508501700339999E-2</c:v>
                </c:pt>
                <c:pt idx="561">
                  <c:v>-3.5500500100019997E-2</c:v>
                </c:pt>
                <c:pt idx="562">
                  <c:v>-3.5492498499699897E-2</c:v>
                </c:pt>
                <c:pt idx="563">
                  <c:v>-3.5484496899379797E-2</c:v>
                </c:pt>
                <c:pt idx="564">
                  <c:v>-3.5476495299059801E-2</c:v>
                </c:pt>
                <c:pt idx="565">
                  <c:v>-3.5468493698739702E-2</c:v>
                </c:pt>
                <c:pt idx="566">
                  <c:v>-3.5460492098419602E-2</c:v>
                </c:pt>
                <c:pt idx="567">
                  <c:v>-3.5452490498099599E-2</c:v>
                </c:pt>
                <c:pt idx="568">
                  <c:v>-3.54444888977795E-2</c:v>
                </c:pt>
                <c:pt idx="569">
                  <c:v>-3.54364872974594E-2</c:v>
                </c:pt>
                <c:pt idx="570">
                  <c:v>-3.5428485697139397E-2</c:v>
                </c:pt>
                <c:pt idx="571">
                  <c:v>-3.5420484096819298E-2</c:v>
                </c:pt>
                <c:pt idx="572">
                  <c:v>-3.5412482496499302E-2</c:v>
                </c:pt>
                <c:pt idx="573">
                  <c:v>-3.5404480896179202E-2</c:v>
                </c:pt>
                <c:pt idx="574">
                  <c:v>-3.5396479295859103E-2</c:v>
                </c:pt>
                <c:pt idx="575">
                  <c:v>-3.53884776955391E-2</c:v>
                </c:pt>
                <c:pt idx="576">
                  <c:v>-3.5380476095219E-2</c:v>
                </c:pt>
                <c:pt idx="577">
                  <c:v>-3.5372474494898901E-2</c:v>
                </c:pt>
                <c:pt idx="578">
                  <c:v>-3.5364472894578898E-2</c:v>
                </c:pt>
                <c:pt idx="579">
                  <c:v>-3.5356471294258798E-2</c:v>
                </c:pt>
                <c:pt idx="580">
                  <c:v>-3.5348469693938699E-2</c:v>
                </c:pt>
                <c:pt idx="581">
                  <c:v>-3.5340468093618703E-2</c:v>
                </c:pt>
                <c:pt idx="582">
                  <c:v>-3.5332466493298603E-2</c:v>
                </c:pt>
                <c:pt idx="583">
                  <c:v>-3.5324464892978497E-2</c:v>
                </c:pt>
                <c:pt idx="584">
                  <c:v>-3.5316463292658501E-2</c:v>
                </c:pt>
                <c:pt idx="585">
                  <c:v>-3.5308461692338401E-2</c:v>
                </c:pt>
                <c:pt idx="586">
                  <c:v>-3.5300460092018399E-2</c:v>
                </c:pt>
                <c:pt idx="587">
                  <c:v>-3.5292458491698299E-2</c:v>
                </c:pt>
                <c:pt idx="588">
                  <c:v>-3.5284456891378199E-2</c:v>
                </c:pt>
                <c:pt idx="589">
                  <c:v>-3.5276455291058197E-2</c:v>
                </c:pt>
                <c:pt idx="590">
                  <c:v>-3.5268453690738097E-2</c:v>
                </c:pt>
                <c:pt idx="591">
                  <c:v>-3.5260452090417997E-2</c:v>
                </c:pt>
                <c:pt idx="592">
                  <c:v>-3.5252450490098002E-2</c:v>
                </c:pt>
                <c:pt idx="593">
                  <c:v>-3.5244448889777902E-2</c:v>
                </c:pt>
                <c:pt idx="594">
                  <c:v>-3.5236447289457802E-2</c:v>
                </c:pt>
                <c:pt idx="595">
                  <c:v>-3.52284456891378E-2</c:v>
                </c:pt>
                <c:pt idx="596">
                  <c:v>-3.52204440888177E-2</c:v>
                </c:pt>
                <c:pt idx="597">
                  <c:v>-3.52124424884976E-2</c:v>
                </c:pt>
                <c:pt idx="598">
                  <c:v>-3.5204440888177597E-2</c:v>
                </c:pt>
                <c:pt idx="599">
                  <c:v>-3.5196439287857498E-2</c:v>
                </c:pt>
                <c:pt idx="600">
                  <c:v>-3.5188437687537502E-2</c:v>
                </c:pt>
                <c:pt idx="601">
                  <c:v>-3.5180436087217402E-2</c:v>
                </c:pt>
                <c:pt idx="602">
                  <c:v>-3.5172434486897303E-2</c:v>
                </c:pt>
                <c:pt idx="603">
                  <c:v>-3.51644328865773E-2</c:v>
                </c:pt>
                <c:pt idx="604">
                  <c:v>-3.51564312862572E-2</c:v>
                </c:pt>
                <c:pt idx="605">
                  <c:v>-3.5148429685937101E-2</c:v>
                </c:pt>
                <c:pt idx="606">
                  <c:v>-3.5140428085617098E-2</c:v>
                </c:pt>
                <c:pt idx="607">
                  <c:v>-3.5132426485296998E-2</c:v>
                </c:pt>
                <c:pt idx="608">
                  <c:v>-3.5124424884976899E-2</c:v>
                </c:pt>
                <c:pt idx="609">
                  <c:v>-3.5116423284656903E-2</c:v>
                </c:pt>
                <c:pt idx="610">
                  <c:v>-3.5108421684336803E-2</c:v>
                </c:pt>
                <c:pt idx="611">
                  <c:v>-3.5100420084016801E-2</c:v>
                </c:pt>
                <c:pt idx="612">
                  <c:v>-3.5092418483696701E-2</c:v>
                </c:pt>
                <c:pt idx="613">
                  <c:v>-3.5084416883376601E-2</c:v>
                </c:pt>
                <c:pt idx="614">
                  <c:v>-3.5076415283056599E-2</c:v>
                </c:pt>
                <c:pt idx="615">
                  <c:v>-3.5068413682736499E-2</c:v>
                </c:pt>
                <c:pt idx="616">
                  <c:v>-3.5060412082416399E-2</c:v>
                </c:pt>
                <c:pt idx="617">
                  <c:v>-3.5052410482096397E-2</c:v>
                </c:pt>
                <c:pt idx="618">
                  <c:v>-3.5044408881776297E-2</c:v>
                </c:pt>
                <c:pt idx="619">
                  <c:v>-3.5036407281456197E-2</c:v>
                </c:pt>
                <c:pt idx="620">
                  <c:v>-3.5028405681136202E-2</c:v>
                </c:pt>
                <c:pt idx="621">
                  <c:v>-3.5020404080816102E-2</c:v>
                </c:pt>
                <c:pt idx="622">
                  <c:v>-3.5012402480496002E-2</c:v>
                </c:pt>
                <c:pt idx="623">
                  <c:v>-3.5004400880176E-2</c:v>
                </c:pt>
                <c:pt idx="624">
                  <c:v>-3.49963992798559E-2</c:v>
                </c:pt>
                <c:pt idx="625">
                  <c:v>-3.4988397679535897E-2</c:v>
                </c:pt>
                <c:pt idx="626">
                  <c:v>-3.4980396079215798E-2</c:v>
                </c:pt>
                <c:pt idx="627">
                  <c:v>-3.4972394478895698E-2</c:v>
                </c:pt>
                <c:pt idx="628">
                  <c:v>-3.4964392878575702E-2</c:v>
                </c:pt>
                <c:pt idx="629">
                  <c:v>-3.4956391278255602E-2</c:v>
                </c:pt>
                <c:pt idx="630">
                  <c:v>-3.4948389677935503E-2</c:v>
                </c:pt>
                <c:pt idx="631">
                  <c:v>-3.49403880776155E-2</c:v>
                </c:pt>
                <c:pt idx="632">
                  <c:v>-3.49323864772954E-2</c:v>
                </c:pt>
                <c:pt idx="633">
                  <c:v>-3.4924384876975301E-2</c:v>
                </c:pt>
                <c:pt idx="634">
                  <c:v>-3.4916383276655298E-2</c:v>
                </c:pt>
                <c:pt idx="635">
                  <c:v>-3.4908381676335198E-2</c:v>
                </c:pt>
                <c:pt idx="636">
                  <c:v>-3.4900380076015203E-2</c:v>
                </c:pt>
                <c:pt idx="637">
                  <c:v>-3.4892378475695103E-2</c:v>
                </c:pt>
                <c:pt idx="638">
                  <c:v>-3.4884376875375003E-2</c:v>
                </c:pt>
                <c:pt idx="639">
                  <c:v>-3.4876375275055001E-2</c:v>
                </c:pt>
                <c:pt idx="640">
                  <c:v>-3.4868373674734901E-2</c:v>
                </c:pt>
                <c:pt idx="641">
                  <c:v>-3.4860372074414801E-2</c:v>
                </c:pt>
                <c:pt idx="642">
                  <c:v>-3.4852370474094799E-2</c:v>
                </c:pt>
                <c:pt idx="643">
                  <c:v>-3.4844368873774699E-2</c:v>
                </c:pt>
                <c:pt idx="644">
                  <c:v>-3.4836367273454599E-2</c:v>
                </c:pt>
                <c:pt idx="645">
                  <c:v>-3.4828365673134597E-2</c:v>
                </c:pt>
                <c:pt idx="646">
                  <c:v>-3.4820364072814497E-2</c:v>
                </c:pt>
                <c:pt idx="647">
                  <c:v>-3.4812362472494501E-2</c:v>
                </c:pt>
                <c:pt idx="648">
                  <c:v>-3.4804360872174402E-2</c:v>
                </c:pt>
                <c:pt idx="649">
                  <c:v>-3.4796359271854302E-2</c:v>
                </c:pt>
                <c:pt idx="650">
                  <c:v>-3.4788357671534299E-2</c:v>
                </c:pt>
                <c:pt idx="651">
                  <c:v>-3.47803560712142E-2</c:v>
                </c:pt>
                <c:pt idx="652">
                  <c:v>-3.47723544708941E-2</c:v>
                </c:pt>
                <c:pt idx="653">
                  <c:v>-3.4764352870574097E-2</c:v>
                </c:pt>
                <c:pt idx="654">
                  <c:v>-3.4756351270253998E-2</c:v>
                </c:pt>
                <c:pt idx="655">
                  <c:v>-3.4748349669933898E-2</c:v>
                </c:pt>
                <c:pt idx="656">
                  <c:v>-3.4740348069613902E-2</c:v>
                </c:pt>
                <c:pt idx="657">
                  <c:v>-3.4732346469293802E-2</c:v>
                </c:pt>
                <c:pt idx="658">
                  <c:v>-3.4724344868973703E-2</c:v>
                </c:pt>
                <c:pt idx="659">
                  <c:v>-3.47163432686537E-2</c:v>
                </c:pt>
                <c:pt idx="660">
                  <c:v>-3.47083416683336E-2</c:v>
                </c:pt>
                <c:pt idx="661">
                  <c:v>-3.4700340068013598E-2</c:v>
                </c:pt>
                <c:pt idx="662">
                  <c:v>-3.4692338467693498E-2</c:v>
                </c:pt>
                <c:pt idx="663">
                  <c:v>-3.4684336867373398E-2</c:v>
                </c:pt>
                <c:pt idx="664">
                  <c:v>-3.4676335267053403E-2</c:v>
                </c:pt>
                <c:pt idx="665">
                  <c:v>-3.4668333666733303E-2</c:v>
                </c:pt>
                <c:pt idx="666">
                  <c:v>-3.4660332066413203E-2</c:v>
                </c:pt>
                <c:pt idx="667">
                  <c:v>-3.4652330466093201E-2</c:v>
                </c:pt>
                <c:pt idx="668">
                  <c:v>-3.4644328865773101E-2</c:v>
                </c:pt>
                <c:pt idx="669">
                  <c:v>-3.4636327265453001E-2</c:v>
                </c:pt>
                <c:pt idx="670">
                  <c:v>-3.4628325665132999E-2</c:v>
                </c:pt>
                <c:pt idx="671">
                  <c:v>-3.4620324064812899E-2</c:v>
                </c:pt>
                <c:pt idx="672">
                  <c:v>-3.4612322464492799E-2</c:v>
                </c:pt>
                <c:pt idx="673">
                  <c:v>-3.4604320864172797E-2</c:v>
                </c:pt>
                <c:pt idx="674">
                  <c:v>-3.4596319263852697E-2</c:v>
                </c:pt>
                <c:pt idx="675">
                  <c:v>-3.4588317663532701E-2</c:v>
                </c:pt>
                <c:pt idx="676">
                  <c:v>-3.4580316063212602E-2</c:v>
                </c:pt>
                <c:pt idx="677">
                  <c:v>-3.4572314462892502E-2</c:v>
                </c:pt>
                <c:pt idx="678">
                  <c:v>-3.4564312862572499E-2</c:v>
                </c:pt>
                <c:pt idx="679">
                  <c:v>-3.45563112622524E-2</c:v>
                </c:pt>
                <c:pt idx="680">
                  <c:v>-3.45483096619323E-2</c:v>
                </c:pt>
                <c:pt idx="681">
                  <c:v>-3.4540308061612297E-2</c:v>
                </c:pt>
                <c:pt idx="682">
                  <c:v>-3.4532306461292198E-2</c:v>
                </c:pt>
                <c:pt idx="683">
                  <c:v>-3.4524304860972098E-2</c:v>
                </c:pt>
                <c:pt idx="684">
                  <c:v>-3.4516303260652102E-2</c:v>
                </c:pt>
                <c:pt idx="685">
                  <c:v>-3.4508301660332003E-2</c:v>
                </c:pt>
                <c:pt idx="686">
                  <c:v>-3.4500300060011903E-2</c:v>
                </c:pt>
                <c:pt idx="687">
                  <c:v>-3.44922984596919E-2</c:v>
                </c:pt>
                <c:pt idx="688">
                  <c:v>-3.4484296859371801E-2</c:v>
                </c:pt>
                <c:pt idx="689">
                  <c:v>-3.4476295259051798E-2</c:v>
                </c:pt>
                <c:pt idx="690">
                  <c:v>-3.4468293658731698E-2</c:v>
                </c:pt>
                <c:pt idx="691">
                  <c:v>-3.4460292058411598E-2</c:v>
                </c:pt>
                <c:pt idx="692">
                  <c:v>-3.4452290458091603E-2</c:v>
                </c:pt>
                <c:pt idx="693">
                  <c:v>-3.4444288857771503E-2</c:v>
                </c:pt>
                <c:pt idx="694">
                  <c:v>-3.4436287257451403E-2</c:v>
                </c:pt>
                <c:pt idx="695">
                  <c:v>-3.4428285657131401E-2</c:v>
                </c:pt>
                <c:pt idx="696">
                  <c:v>-3.4420284056811301E-2</c:v>
                </c:pt>
                <c:pt idx="697">
                  <c:v>-3.4412282456491201E-2</c:v>
                </c:pt>
                <c:pt idx="698">
                  <c:v>-3.4404280856171199E-2</c:v>
                </c:pt>
                <c:pt idx="699">
                  <c:v>-3.4396279255851099E-2</c:v>
                </c:pt>
                <c:pt idx="700">
                  <c:v>-3.4388277655531103E-2</c:v>
                </c:pt>
                <c:pt idx="701">
                  <c:v>-3.4380276055210997E-2</c:v>
                </c:pt>
                <c:pt idx="702">
                  <c:v>-3.4372274454890897E-2</c:v>
                </c:pt>
                <c:pt idx="703">
                  <c:v>-3.4364272854570901E-2</c:v>
                </c:pt>
                <c:pt idx="704">
                  <c:v>-3.4356271254250802E-2</c:v>
                </c:pt>
                <c:pt idx="705">
                  <c:v>-3.4348269653930702E-2</c:v>
                </c:pt>
                <c:pt idx="706">
                  <c:v>-3.4340268053610699E-2</c:v>
                </c:pt>
                <c:pt idx="707">
                  <c:v>-3.43322664532906E-2</c:v>
                </c:pt>
                <c:pt idx="708">
                  <c:v>-3.43242648529705E-2</c:v>
                </c:pt>
                <c:pt idx="709">
                  <c:v>-3.4316263252650497E-2</c:v>
                </c:pt>
                <c:pt idx="710">
                  <c:v>-3.4308261652330398E-2</c:v>
                </c:pt>
                <c:pt idx="711">
                  <c:v>-3.4300260052010402E-2</c:v>
                </c:pt>
                <c:pt idx="712">
                  <c:v>-3.4292258451690302E-2</c:v>
                </c:pt>
                <c:pt idx="713">
                  <c:v>-3.4284256851370203E-2</c:v>
                </c:pt>
                <c:pt idx="714">
                  <c:v>-3.42762552510502E-2</c:v>
                </c:pt>
                <c:pt idx="715">
                  <c:v>-3.42682536507301E-2</c:v>
                </c:pt>
                <c:pt idx="716">
                  <c:v>-3.4260252050410001E-2</c:v>
                </c:pt>
                <c:pt idx="717">
                  <c:v>-3.4252250450089998E-2</c:v>
                </c:pt>
                <c:pt idx="718">
                  <c:v>-3.4244248849769898E-2</c:v>
                </c:pt>
                <c:pt idx="719">
                  <c:v>-3.4236247249449799E-2</c:v>
                </c:pt>
                <c:pt idx="720">
                  <c:v>-3.4228245649129803E-2</c:v>
                </c:pt>
                <c:pt idx="721">
                  <c:v>-3.4220244048809703E-2</c:v>
                </c:pt>
                <c:pt idx="722">
                  <c:v>-3.4212242448489701E-2</c:v>
                </c:pt>
                <c:pt idx="723">
                  <c:v>-3.4204240848169601E-2</c:v>
                </c:pt>
                <c:pt idx="724">
                  <c:v>-3.4196239247849501E-2</c:v>
                </c:pt>
                <c:pt idx="725">
                  <c:v>-3.4188237647529499E-2</c:v>
                </c:pt>
                <c:pt idx="726">
                  <c:v>-3.4180236047209399E-2</c:v>
                </c:pt>
                <c:pt idx="727">
                  <c:v>-3.4172234446889299E-2</c:v>
                </c:pt>
                <c:pt idx="728">
                  <c:v>-3.4164232846569297E-2</c:v>
                </c:pt>
                <c:pt idx="729">
                  <c:v>-3.4156231246249197E-2</c:v>
                </c:pt>
                <c:pt idx="730">
                  <c:v>-3.4148229645929097E-2</c:v>
                </c:pt>
                <c:pt idx="731">
                  <c:v>-3.4140228045609101E-2</c:v>
                </c:pt>
                <c:pt idx="732">
                  <c:v>-3.4132226445289002E-2</c:v>
                </c:pt>
                <c:pt idx="733">
                  <c:v>-3.4124224844968902E-2</c:v>
                </c:pt>
                <c:pt idx="734">
                  <c:v>-3.4116223244648899E-2</c:v>
                </c:pt>
                <c:pt idx="735">
                  <c:v>-3.41082216443288E-2</c:v>
                </c:pt>
                <c:pt idx="736">
                  <c:v>-3.4100220044008797E-2</c:v>
                </c:pt>
                <c:pt idx="737">
                  <c:v>-3.4092218443688697E-2</c:v>
                </c:pt>
                <c:pt idx="738">
                  <c:v>-3.4084216843368598E-2</c:v>
                </c:pt>
                <c:pt idx="739">
                  <c:v>-3.4076215243048602E-2</c:v>
                </c:pt>
                <c:pt idx="740">
                  <c:v>-3.4068213642728502E-2</c:v>
                </c:pt>
                <c:pt idx="741">
                  <c:v>-3.4060212042408403E-2</c:v>
                </c:pt>
                <c:pt idx="742">
                  <c:v>-3.40522104420884E-2</c:v>
                </c:pt>
                <c:pt idx="743">
                  <c:v>-3.40442088417683E-2</c:v>
                </c:pt>
                <c:pt idx="744">
                  <c:v>-3.4036207241448201E-2</c:v>
                </c:pt>
                <c:pt idx="745">
                  <c:v>-3.4028205641128198E-2</c:v>
                </c:pt>
                <c:pt idx="746">
                  <c:v>-3.4020204040808098E-2</c:v>
                </c:pt>
                <c:pt idx="747">
                  <c:v>-3.4012202440487999E-2</c:v>
                </c:pt>
                <c:pt idx="748">
                  <c:v>-3.4004200840168003E-2</c:v>
                </c:pt>
                <c:pt idx="749">
                  <c:v>-3.3996199239847903E-2</c:v>
                </c:pt>
                <c:pt idx="750">
                  <c:v>-3.3988197639527901E-2</c:v>
                </c:pt>
                <c:pt idx="751">
                  <c:v>-3.3980196039207801E-2</c:v>
                </c:pt>
                <c:pt idx="752">
                  <c:v>-3.3972194438887701E-2</c:v>
                </c:pt>
                <c:pt idx="753">
                  <c:v>-3.3964192838567699E-2</c:v>
                </c:pt>
                <c:pt idx="754">
                  <c:v>-3.3956191238247599E-2</c:v>
                </c:pt>
                <c:pt idx="755">
                  <c:v>-3.3948189637927499E-2</c:v>
                </c:pt>
                <c:pt idx="756">
                  <c:v>-3.3940188037607497E-2</c:v>
                </c:pt>
                <c:pt idx="757">
                  <c:v>-3.3932186437287397E-2</c:v>
                </c:pt>
                <c:pt idx="758">
                  <c:v>-3.3924184836967297E-2</c:v>
                </c:pt>
                <c:pt idx="759">
                  <c:v>-3.3916183236647302E-2</c:v>
                </c:pt>
                <c:pt idx="760">
                  <c:v>-3.3908181636327202E-2</c:v>
                </c:pt>
                <c:pt idx="761">
                  <c:v>-3.3900180036007102E-2</c:v>
                </c:pt>
                <c:pt idx="762">
                  <c:v>-3.3892178435687099E-2</c:v>
                </c:pt>
                <c:pt idx="763">
                  <c:v>-3.3884176835367E-2</c:v>
                </c:pt>
                <c:pt idx="764">
                  <c:v>-3.3876175235046997E-2</c:v>
                </c:pt>
                <c:pt idx="765">
                  <c:v>-3.3868173634726897E-2</c:v>
                </c:pt>
                <c:pt idx="766">
                  <c:v>-3.3860172034406798E-2</c:v>
                </c:pt>
                <c:pt idx="767">
                  <c:v>-3.3852170434086802E-2</c:v>
                </c:pt>
                <c:pt idx="768">
                  <c:v>-3.3844168833766702E-2</c:v>
                </c:pt>
                <c:pt idx="769">
                  <c:v>-3.3836167233446603E-2</c:v>
                </c:pt>
                <c:pt idx="770">
                  <c:v>-3.38281656331266E-2</c:v>
                </c:pt>
                <c:pt idx="771">
                  <c:v>-3.38201640328065E-2</c:v>
                </c:pt>
                <c:pt idx="772">
                  <c:v>-3.3812162432486401E-2</c:v>
                </c:pt>
                <c:pt idx="773">
                  <c:v>-3.3804160832166398E-2</c:v>
                </c:pt>
                <c:pt idx="774">
                  <c:v>-3.3796159231846298E-2</c:v>
                </c:pt>
                <c:pt idx="775">
                  <c:v>-3.3788157631526303E-2</c:v>
                </c:pt>
                <c:pt idx="776">
                  <c:v>-3.3780156031206203E-2</c:v>
                </c:pt>
                <c:pt idx="777">
                  <c:v>-3.3772154430886103E-2</c:v>
                </c:pt>
                <c:pt idx="778">
                  <c:v>-3.3764152830566101E-2</c:v>
                </c:pt>
                <c:pt idx="779">
                  <c:v>-3.3756151230246001E-2</c:v>
                </c:pt>
                <c:pt idx="780">
                  <c:v>-3.3748149629925901E-2</c:v>
                </c:pt>
                <c:pt idx="781">
                  <c:v>-3.3740148029605899E-2</c:v>
                </c:pt>
                <c:pt idx="782">
                  <c:v>-3.3732146429285799E-2</c:v>
                </c:pt>
                <c:pt idx="783">
                  <c:v>-3.3724144828965699E-2</c:v>
                </c:pt>
                <c:pt idx="784">
                  <c:v>-3.3716143228645697E-2</c:v>
                </c:pt>
                <c:pt idx="785">
                  <c:v>-3.3708141628325597E-2</c:v>
                </c:pt>
                <c:pt idx="786">
                  <c:v>-3.3700140028005601E-2</c:v>
                </c:pt>
                <c:pt idx="787">
                  <c:v>-3.3692138427685502E-2</c:v>
                </c:pt>
                <c:pt idx="788">
                  <c:v>-3.3684136827365402E-2</c:v>
                </c:pt>
                <c:pt idx="789">
                  <c:v>-3.3676135227045399E-2</c:v>
                </c:pt>
                <c:pt idx="790">
                  <c:v>-3.36681336267253E-2</c:v>
                </c:pt>
                <c:pt idx="791">
                  <c:v>-3.36601320264052E-2</c:v>
                </c:pt>
                <c:pt idx="792">
                  <c:v>-3.3652130426085197E-2</c:v>
                </c:pt>
                <c:pt idx="793">
                  <c:v>-3.3644128825765098E-2</c:v>
                </c:pt>
                <c:pt idx="794">
                  <c:v>-3.3636127225444998E-2</c:v>
                </c:pt>
                <c:pt idx="795">
                  <c:v>-3.3628125625125002E-2</c:v>
                </c:pt>
                <c:pt idx="796">
                  <c:v>-3.3620124024804902E-2</c:v>
                </c:pt>
                <c:pt idx="797">
                  <c:v>-3.3612122424484803E-2</c:v>
                </c:pt>
                <c:pt idx="798">
                  <c:v>-3.36041208241648E-2</c:v>
                </c:pt>
                <c:pt idx="799">
                  <c:v>-3.35961192238447E-2</c:v>
                </c:pt>
                <c:pt idx="800">
                  <c:v>-3.3588117623524698E-2</c:v>
                </c:pt>
                <c:pt idx="801">
                  <c:v>-3.3580116023204598E-2</c:v>
                </c:pt>
                <c:pt idx="802">
                  <c:v>-3.3572114422884498E-2</c:v>
                </c:pt>
                <c:pt idx="803">
                  <c:v>-3.3564112822564503E-2</c:v>
                </c:pt>
                <c:pt idx="804">
                  <c:v>-3.3556111222244403E-2</c:v>
                </c:pt>
                <c:pt idx="805">
                  <c:v>-3.3548109621924303E-2</c:v>
                </c:pt>
                <c:pt idx="806">
                  <c:v>-3.3540108021604301E-2</c:v>
                </c:pt>
                <c:pt idx="807">
                  <c:v>-3.3532106421284201E-2</c:v>
                </c:pt>
                <c:pt idx="808">
                  <c:v>-3.3524104820964101E-2</c:v>
                </c:pt>
                <c:pt idx="809">
                  <c:v>-3.3516103220644099E-2</c:v>
                </c:pt>
                <c:pt idx="810">
                  <c:v>-3.3508101620323999E-2</c:v>
                </c:pt>
                <c:pt idx="811">
                  <c:v>-3.3500100020004003E-2</c:v>
                </c:pt>
                <c:pt idx="812">
                  <c:v>-3.3492098419683897E-2</c:v>
                </c:pt>
                <c:pt idx="813">
                  <c:v>-3.3484096819363797E-2</c:v>
                </c:pt>
                <c:pt idx="814">
                  <c:v>-3.3476095219043801E-2</c:v>
                </c:pt>
                <c:pt idx="815">
                  <c:v>-3.3468093618723702E-2</c:v>
                </c:pt>
                <c:pt idx="816">
                  <c:v>-3.3460092018403602E-2</c:v>
                </c:pt>
                <c:pt idx="817">
                  <c:v>-3.3452090418083599E-2</c:v>
                </c:pt>
                <c:pt idx="818">
                  <c:v>-3.34440888177635E-2</c:v>
                </c:pt>
                <c:pt idx="819">
                  <c:v>-3.34360872174434E-2</c:v>
                </c:pt>
                <c:pt idx="820">
                  <c:v>-3.3428085617123397E-2</c:v>
                </c:pt>
                <c:pt idx="821">
                  <c:v>-3.3420084016803298E-2</c:v>
                </c:pt>
                <c:pt idx="822">
                  <c:v>-3.3412082416483198E-2</c:v>
                </c:pt>
                <c:pt idx="823">
                  <c:v>-3.3404080816163202E-2</c:v>
                </c:pt>
                <c:pt idx="824">
                  <c:v>-3.3396079215843102E-2</c:v>
                </c:pt>
                <c:pt idx="825">
                  <c:v>-3.33880776155231E-2</c:v>
                </c:pt>
                <c:pt idx="826">
                  <c:v>-3.3380076015203E-2</c:v>
                </c:pt>
                <c:pt idx="827">
                  <c:v>-3.33720744148829E-2</c:v>
                </c:pt>
                <c:pt idx="828">
                  <c:v>-3.3364072814562898E-2</c:v>
                </c:pt>
                <c:pt idx="829">
                  <c:v>-3.3356071214242798E-2</c:v>
                </c:pt>
                <c:pt idx="830">
                  <c:v>-3.3348069613922698E-2</c:v>
                </c:pt>
                <c:pt idx="831">
                  <c:v>-3.3340068013602703E-2</c:v>
                </c:pt>
                <c:pt idx="832">
                  <c:v>-3.3332066413282603E-2</c:v>
                </c:pt>
                <c:pt idx="833">
                  <c:v>-3.3324064812962503E-2</c:v>
                </c:pt>
                <c:pt idx="834">
                  <c:v>-3.3316063212642501E-2</c:v>
                </c:pt>
                <c:pt idx="835">
                  <c:v>-3.3308061612322401E-2</c:v>
                </c:pt>
                <c:pt idx="836">
                  <c:v>-3.3300060012002301E-2</c:v>
                </c:pt>
                <c:pt idx="837">
                  <c:v>-3.3292058411682299E-2</c:v>
                </c:pt>
                <c:pt idx="838">
                  <c:v>-3.3284056811362199E-2</c:v>
                </c:pt>
                <c:pt idx="839">
                  <c:v>-3.3276055211042203E-2</c:v>
                </c:pt>
                <c:pt idx="840">
                  <c:v>-3.3268053610722097E-2</c:v>
                </c:pt>
                <c:pt idx="841">
                  <c:v>-3.3260052010401997E-2</c:v>
                </c:pt>
                <c:pt idx="842">
                  <c:v>-3.3252050410082001E-2</c:v>
                </c:pt>
                <c:pt idx="843">
                  <c:v>-3.3244048809761902E-2</c:v>
                </c:pt>
                <c:pt idx="844">
                  <c:v>-3.3236047209441802E-2</c:v>
                </c:pt>
                <c:pt idx="845">
                  <c:v>-3.3228045609121799E-2</c:v>
                </c:pt>
                <c:pt idx="846">
                  <c:v>-3.32200440088017E-2</c:v>
                </c:pt>
                <c:pt idx="847">
                  <c:v>-3.32120424084816E-2</c:v>
                </c:pt>
                <c:pt idx="848">
                  <c:v>-3.3204040808161597E-2</c:v>
                </c:pt>
                <c:pt idx="849">
                  <c:v>-3.3196039207841498E-2</c:v>
                </c:pt>
                <c:pt idx="850">
                  <c:v>-3.3188037607521502E-2</c:v>
                </c:pt>
                <c:pt idx="851">
                  <c:v>-3.3180036007201402E-2</c:v>
                </c:pt>
                <c:pt idx="852">
                  <c:v>-3.3172034406881303E-2</c:v>
                </c:pt>
                <c:pt idx="853">
                  <c:v>-3.31640328065613E-2</c:v>
                </c:pt>
                <c:pt idx="854">
                  <c:v>-3.31560312062412E-2</c:v>
                </c:pt>
                <c:pt idx="855">
                  <c:v>-3.31480296059211E-2</c:v>
                </c:pt>
                <c:pt idx="856">
                  <c:v>-3.3140028005601098E-2</c:v>
                </c:pt>
                <c:pt idx="857">
                  <c:v>-3.3132026405280998E-2</c:v>
                </c:pt>
                <c:pt idx="858">
                  <c:v>-3.3124024804960898E-2</c:v>
                </c:pt>
                <c:pt idx="859">
                  <c:v>-3.3116023204640903E-2</c:v>
                </c:pt>
                <c:pt idx="860">
                  <c:v>-3.3108021604320803E-2</c:v>
                </c:pt>
                <c:pt idx="861">
                  <c:v>-3.3100020004000801E-2</c:v>
                </c:pt>
                <c:pt idx="862">
                  <c:v>-3.3092018403680701E-2</c:v>
                </c:pt>
                <c:pt idx="863">
                  <c:v>-3.3084016803360601E-2</c:v>
                </c:pt>
                <c:pt idx="864">
                  <c:v>-3.3076015203040599E-2</c:v>
                </c:pt>
                <c:pt idx="865">
                  <c:v>-3.3068013602720499E-2</c:v>
                </c:pt>
                <c:pt idx="866">
                  <c:v>-3.3060012002400399E-2</c:v>
                </c:pt>
                <c:pt idx="867">
                  <c:v>-3.3052010402080403E-2</c:v>
                </c:pt>
                <c:pt idx="868">
                  <c:v>-3.3044008801760297E-2</c:v>
                </c:pt>
                <c:pt idx="869">
                  <c:v>-3.3036007201440197E-2</c:v>
                </c:pt>
                <c:pt idx="870">
                  <c:v>-3.3028005601120201E-2</c:v>
                </c:pt>
                <c:pt idx="871">
                  <c:v>-3.3020004000800102E-2</c:v>
                </c:pt>
                <c:pt idx="872">
                  <c:v>-3.3012002400480002E-2</c:v>
                </c:pt>
                <c:pt idx="873">
                  <c:v>-3.3004000800159999E-2</c:v>
                </c:pt>
                <c:pt idx="874">
                  <c:v>-3.29959991998399E-2</c:v>
                </c:pt>
                <c:pt idx="875">
                  <c:v>-3.2987997599519897E-2</c:v>
                </c:pt>
                <c:pt idx="876">
                  <c:v>-3.2979995999199797E-2</c:v>
                </c:pt>
                <c:pt idx="877">
                  <c:v>-3.2971994398879698E-2</c:v>
                </c:pt>
                <c:pt idx="878">
                  <c:v>-3.2963992798559702E-2</c:v>
                </c:pt>
                <c:pt idx="879">
                  <c:v>-3.2955991198239602E-2</c:v>
                </c:pt>
                <c:pt idx="880">
                  <c:v>-3.2947989597919503E-2</c:v>
                </c:pt>
                <c:pt idx="881">
                  <c:v>-3.29399879975995E-2</c:v>
                </c:pt>
                <c:pt idx="882">
                  <c:v>-3.29319863972794E-2</c:v>
                </c:pt>
                <c:pt idx="883">
                  <c:v>-3.2923984796959301E-2</c:v>
                </c:pt>
                <c:pt idx="884">
                  <c:v>-3.2915983196639298E-2</c:v>
                </c:pt>
                <c:pt idx="885">
                  <c:v>-3.2907981596319198E-2</c:v>
                </c:pt>
                <c:pt idx="886">
                  <c:v>-3.2899979995999203E-2</c:v>
                </c:pt>
                <c:pt idx="887">
                  <c:v>-3.2891978395679103E-2</c:v>
                </c:pt>
                <c:pt idx="888">
                  <c:v>-3.2883976795359003E-2</c:v>
                </c:pt>
                <c:pt idx="889">
                  <c:v>-3.2875975195039001E-2</c:v>
                </c:pt>
                <c:pt idx="890">
                  <c:v>-3.2867973594718901E-2</c:v>
                </c:pt>
                <c:pt idx="891">
                  <c:v>-3.2859971994398801E-2</c:v>
                </c:pt>
                <c:pt idx="892">
                  <c:v>-3.2851970394078799E-2</c:v>
                </c:pt>
                <c:pt idx="893">
                  <c:v>-3.2843968793758699E-2</c:v>
                </c:pt>
                <c:pt idx="894">
                  <c:v>-3.2835967193438599E-2</c:v>
                </c:pt>
                <c:pt idx="895">
                  <c:v>-3.2827965593118603E-2</c:v>
                </c:pt>
                <c:pt idx="896">
                  <c:v>-3.2819963992798497E-2</c:v>
                </c:pt>
                <c:pt idx="897">
                  <c:v>-3.2811962392478397E-2</c:v>
                </c:pt>
                <c:pt idx="898">
                  <c:v>-3.2803960792158401E-2</c:v>
                </c:pt>
                <c:pt idx="899">
                  <c:v>-3.2795959191838302E-2</c:v>
                </c:pt>
                <c:pt idx="900">
                  <c:v>-3.2787957591518299E-2</c:v>
                </c:pt>
                <c:pt idx="901">
                  <c:v>-3.2779955991198199E-2</c:v>
                </c:pt>
                <c:pt idx="902">
                  <c:v>-3.27719543908781E-2</c:v>
                </c:pt>
                <c:pt idx="903">
                  <c:v>-3.2763952790558097E-2</c:v>
                </c:pt>
                <c:pt idx="904">
                  <c:v>-3.2755951190237997E-2</c:v>
                </c:pt>
                <c:pt idx="905">
                  <c:v>-3.2747949589917898E-2</c:v>
                </c:pt>
                <c:pt idx="906">
                  <c:v>-3.2739947989597902E-2</c:v>
                </c:pt>
                <c:pt idx="907">
                  <c:v>-3.2731946389277802E-2</c:v>
                </c:pt>
                <c:pt idx="908">
                  <c:v>-3.2723944788957703E-2</c:v>
                </c:pt>
                <c:pt idx="909">
                  <c:v>-3.27159431886377E-2</c:v>
                </c:pt>
                <c:pt idx="910">
                  <c:v>-3.27079415883176E-2</c:v>
                </c:pt>
                <c:pt idx="911">
                  <c:v>-3.2699939987997501E-2</c:v>
                </c:pt>
                <c:pt idx="912">
                  <c:v>-3.2691938387677498E-2</c:v>
                </c:pt>
                <c:pt idx="913">
                  <c:v>-3.2683936787357398E-2</c:v>
                </c:pt>
                <c:pt idx="914">
                  <c:v>-3.2675935187037403E-2</c:v>
                </c:pt>
                <c:pt idx="915">
                  <c:v>-3.2667933586717303E-2</c:v>
                </c:pt>
                <c:pt idx="916">
                  <c:v>-3.2659931986397203E-2</c:v>
                </c:pt>
                <c:pt idx="917">
                  <c:v>-3.2651930386077201E-2</c:v>
                </c:pt>
                <c:pt idx="918">
                  <c:v>-3.2643928785757101E-2</c:v>
                </c:pt>
                <c:pt idx="919">
                  <c:v>-3.2635927185437001E-2</c:v>
                </c:pt>
                <c:pt idx="920">
                  <c:v>-3.2627925585116999E-2</c:v>
                </c:pt>
                <c:pt idx="921">
                  <c:v>-3.2619923984796899E-2</c:v>
                </c:pt>
                <c:pt idx="922">
                  <c:v>-3.2611922384476799E-2</c:v>
                </c:pt>
                <c:pt idx="923">
                  <c:v>-3.2603920784156797E-2</c:v>
                </c:pt>
                <c:pt idx="924">
                  <c:v>-3.2595919183836697E-2</c:v>
                </c:pt>
                <c:pt idx="925">
                  <c:v>-3.2587917583516701E-2</c:v>
                </c:pt>
                <c:pt idx="926">
                  <c:v>-3.2579915983196601E-2</c:v>
                </c:pt>
                <c:pt idx="927">
                  <c:v>-3.2571914382876502E-2</c:v>
                </c:pt>
                <c:pt idx="928">
                  <c:v>-3.2563912782556499E-2</c:v>
                </c:pt>
                <c:pt idx="929">
                  <c:v>-3.2555911182236399E-2</c:v>
                </c:pt>
                <c:pt idx="930">
                  <c:v>-3.25479095819163E-2</c:v>
                </c:pt>
                <c:pt idx="931">
                  <c:v>-3.2539907981596297E-2</c:v>
                </c:pt>
                <c:pt idx="932">
                  <c:v>-3.2531906381276197E-2</c:v>
                </c:pt>
                <c:pt idx="933">
                  <c:v>-3.2523904780956098E-2</c:v>
                </c:pt>
                <c:pt idx="934">
                  <c:v>-3.2515903180636102E-2</c:v>
                </c:pt>
                <c:pt idx="935">
                  <c:v>-3.2507901580316002E-2</c:v>
                </c:pt>
                <c:pt idx="936">
                  <c:v>-3.2499899979995903E-2</c:v>
                </c:pt>
                <c:pt idx="937">
                  <c:v>-3.24918983796759E-2</c:v>
                </c:pt>
                <c:pt idx="938">
                  <c:v>-3.24838967793558E-2</c:v>
                </c:pt>
                <c:pt idx="939">
                  <c:v>-3.2475895179035798E-2</c:v>
                </c:pt>
                <c:pt idx="940">
                  <c:v>-3.2467893578715698E-2</c:v>
                </c:pt>
                <c:pt idx="941">
                  <c:v>-3.2459891978395598E-2</c:v>
                </c:pt>
                <c:pt idx="942">
                  <c:v>-3.2451890378075603E-2</c:v>
                </c:pt>
                <c:pt idx="943">
                  <c:v>-3.2443888777755503E-2</c:v>
                </c:pt>
                <c:pt idx="944">
                  <c:v>-3.2435887177435403E-2</c:v>
                </c:pt>
                <c:pt idx="945">
                  <c:v>-3.2427885577115401E-2</c:v>
                </c:pt>
                <c:pt idx="946">
                  <c:v>-3.2419883976795301E-2</c:v>
                </c:pt>
                <c:pt idx="947">
                  <c:v>-3.2411882376475201E-2</c:v>
                </c:pt>
                <c:pt idx="948">
                  <c:v>-3.2403880776155199E-2</c:v>
                </c:pt>
                <c:pt idx="949">
                  <c:v>-3.2395879175835099E-2</c:v>
                </c:pt>
                <c:pt idx="950">
                  <c:v>-3.2387877575515103E-2</c:v>
                </c:pt>
                <c:pt idx="951">
                  <c:v>-3.2379875975194997E-2</c:v>
                </c:pt>
                <c:pt idx="952">
                  <c:v>-3.2371874374874897E-2</c:v>
                </c:pt>
                <c:pt idx="953">
                  <c:v>-3.2363872774554901E-2</c:v>
                </c:pt>
                <c:pt idx="954">
                  <c:v>-3.2355871174234802E-2</c:v>
                </c:pt>
                <c:pt idx="955">
                  <c:v>-3.2347869573914702E-2</c:v>
                </c:pt>
                <c:pt idx="956">
                  <c:v>-3.2339867973594699E-2</c:v>
                </c:pt>
                <c:pt idx="957">
                  <c:v>-3.23318663732746E-2</c:v>
                </c:pt>
                <c:pt idx="958">
                  <c:v>-3.23238647729545E-2</c:v>
                </c:pt>
                <c:pt idx="959">
                  <c:v>-3.2315863172634497E-2</c:v>
                </c:pt>
                <c:pt idx="960">
                  <c:v>-3.2307861572314397E-2</c:v>
                </c:pt>
                <c:pt idx="961">
                  <c:v>-3.2299859971994402E-2</c:v>
                </c:pt>
                <c:pt idx="962">
                  <c:v>-3.2291858371674302E-2</c:v>
                </c:pt>
                <c:pt idx="963">
                  <c:v>-3.2283856771354202E-2</c:v>
                </c:pt>
                <c:pt idx="964">
                  <c:v>-3.22758551710342E-2</c:v>
                </c:pt>
                <c:pt idx="965">
                  <c:v>-3.22678535707141E-2</c:v>
                </c:pt>
                <c:pt idx="966">
                  <c:v>-3.2259851970394E-2</c:v>
                </c:pt>
                <c:pt idx="967">
                  <c:v>-3.2251850370073998E-2</c:v>
                </c:pt>
                <c:pt idx="968">
                  <c:v>-3.2243848769753898E-2</c:v>
                </c:pt>
                <c:pt idx="969">
                  <c:v>-3.2235847169433798E-2</c:v>
                </c:pt>
                <c:pt idx="970">
                  <c:v>-3.2227845569113803E-2</c:v>
                </c:pt>
                <c:pt idx="971">
                  <c:v>-3.2219843968793703E-2</c:v>
                </c:pt>
                <c:pt idx="972">
                  <c:v>-3.2211842368473603E-2</c:v>
                </c:pt>
                <c:pt idx="973">
                  <c:v>-3.2203840768153601E-2</c:v>
                </c:pt>
                <c:pt idx="974">
                  <c:v>-3.2195839167833501E-2</c:v>
                </c:pt>
                <c:pt idx="975">
                  <c:v>-3.2187837567513498E-2</c:v>
                </c:pt>
                <c:pt idx="976">
                  <c:v>-3.2179835967193399E-2</c:v>
                </c:pt>
                <c:pt idx="977">
                  <c:v>-3.2171834366873299E-2</c:v>
                </c:pt>
                <c:pt idx="978">
                  <c:v>-3.2163832766553303E-2</c:v>
                </c:pt>
                <c:pt idx="979">
                  <c:v>-3.2155831166233197E-2</c:v>
                </c:pt>
                <c:pt idx="980">
                  <c:v>-3.2147829565913097E-2</c:v>
                </c:pt>
                <c:pt idx="981">
                  <c:v>-3.2139827965593101E-2</c:v>
                </c:pt>
                <c:pt idx="982">
                  <c:v>-3.2131826365273002E-2</c:v>
                </c:pt>
                <c:pt idx="983">
                  <c:v>-3.2123824764952902E-2</c:v>
                </c:pt>
                <c:pt idx="984">
                  <c:v>-3.2115823164632899E-2</c:v>
                </c:pt>
                <c:pt idx="985">
                  <c:v>-3.21078215643128E-2</c:v>
                </c:pt>
                <c:pt idx="986">
                  <c:v>-3.20998199639927E-2</c:v>
                </c:pt>
                <c:pt idx="987">
                  <c:v>-3.2091818363672697E-2</c:v>
                </c:pt>
                <c:pt idx="988">
                  <c:v>-3.2083816763352598E-2</c:v>
                </c:pt>
                <c:pt idx="989">
                  <c:v>-3.2075815163032602E-2</c:v>
                </c:pt>
                <c:pt idx="990">
                  <c:v>-3.2067813562712502E-2</c:v>
                </c:pt>
                <c:pt idx="991">
                  <c:v>-3.2059811962392402E-2</c:v>
                </c:pt>
                <c:pt idx="992">
                  <c:v>-3.20518103620724E-2</c:v>
                </c:pt>
                <c:pt idx="993">
                  <c:v>-3.20438087617523E-2</c:v>
                </c:pt>
                <c:pt idx="994">
                  <c:v>-3.20358071614322E-2</c:v>
                </c:pt>
                <c:pt idx="995">
                  <c:v>-3.2027805561112198E-2</c:v>
                </c:pt>
                <c:pt idx="996">
                  <c:v>-3.2019803960792098E-2</c:v>
                </c:pt>
                <c:pt idx="997">
                  <c:v>-3.2011802360471998E-2</c:v>
                </c:pt>
                <c:pt idx="998">
                  <c:v>-3.2003800760152003E-2</c:v>
                </c:pt>
                <c:pt idx="999">
                  <c:v>-3.1995799159831903E-2</c:v>
                </c:pt>
                <c:pt idx="1000">
                  <c:v>-3.19877975595119E-2</c:v>
                </c:pt>
                <c:pt idx="1001">
                  <c:v>-3.1979795959191801E-2</c:v>
                </c:pt>
                <c:pt idx="1002">
                  <c:v>-3.1971794358871701E-2</c:v>
                </c:pt>
                <c:pt idx="1003">
                  <c:v>-3.1963792758551698E-2</c:v>
                </c:pt>
                <c:pt idx="1004">
                  <c:v>-3.1955791158231599E-2</c:v>
                </c:pt>
                <c:pt idx="1005">
                  <c:v>-3.1947789557911499E-2</c:v>
                </c:pt>
                <c:pt idx="1006">
                  <c:v>-3.1939787957591503E-2</c:v>
                </c:pt>
                <c:pt idx="1007">
                  <c:v>-3.1931786357271397E-2</c:v>
                </c:pt>
                <c:pt idx="1008">
                  <c:v>-3.1923784756951297E-2</c:v>
                </c:pt>
                <c:pt idx="1009">
                  <c:v>-3.1915783156631301E-2</c:v>
                </c:pt>
                <c:pt idx="1010">
                  <c:v>-3.1907781556311202E-2</c:v>
                </c:pt>
                <c:pt idx="1011">
                  <c:v>-3.1899779955991102E-2</c:v>
                </c:pt>
                <c:pt idx="1012">
                  <c:v>-3.1891778355671099E-2</c:v>
                </c:pt>
                <c:pt idx="1013">
                  <c:v>-3.1883776755351E-2</c:v>
                </c:pt>
                <c:pt idx="1014">
                  <c:v>-3.1875775155030997E-2</c:v>
                </c:pt>
                <c:pt idx="1015">
                  <c:v>-3.1867773554710897E-2</c:v>
                </c:pt>
                <c:pt idx="1016">
                  <c:v>-3.1859771954390798E-2</c:v>
                </c:pt>
                <c:pt idx="1017">
                  <c:v>-3.1851770354070802E-2</c:v>
                </c:pt>
                <c:pt idx="1018">
                  <c:v>-3.1843768753750702E-2</c:v>
                </c:pt>
                <c:pt idx="1019">
                  <c:v>-3.1835767153430602E-2</c:v>
                </c:pt>
                <c:pt idx="1020">
                  <c:v>-3.18277655531106E-2</c:v>
                </c:pt>
                <c:pt idx="1021">
                  <c:v>-3.18197639527905E-2</c:v>
                </c:pt>
                <c:pt idx="1022">
                  <c:v>-3.18117623524704E-2</c:v>
                </c:pt>
                <c:pt idx="1023">
                  <c:v>-3.1803760752150398E-2</c:v>
                </c:pt>
                <c:pt idx="1024">
                  <c:v>-3.1795759151830298E-2</c:v>
                </c:pt>
                <c:pt idx="1025">
                  <c:v>-3.1787757551510303E-2</c:v>
                </c:pt>
                <c:pt idx="1026">
                  <c:v>-3.1779755951190203E-2</c:v>
                </c:pt>
                <c:pt idx="1027">
                  <c:v>-3.1771754350870103E-2</c:v>
                </c:pt>
                <c:pt idx="1028">
                  <c:v>-3.1763752750550101E-2</c:v>
                </c:pt>
                <c:pt idx="1029">
                  <c:v>-3.1755751150230001E-2</c:v>
                </c:pt>
                <c:pt idx="1030">
                  <c:v>-3.1747749549909901E-2</c:v>
                </c:pt>
                <c:pt idx="1031">
                  <c:v>-3.1739747949589898E-2</c:v>
                </c:pt>
                <c:pt idx="1032">
                  <c:v>-3.1731746349269799E-2</c:v>
                </c:pt>
                <c:pt idx="1033">
                  <c:v>-3.1723744748949699E-2</c:v>
                </c:pt>
                <c:pt idx="1034">
                  <c:v>-3.1715743148629703E-2</c:v>
                </c:pt>
                <c:pt idx="1035">
                  <c:v>-3.1707741548309597E-2</c:v>
                </c:pt>
                <c:pt idx="1036">
                  <c:v>-3.1699739947989497E-2</c:v>
                </c:pt>
                <c:pt idx="1037">
                  <c:v>-3.1691738347669501E-2</c:v>
                </c:pt>
                <c:pt idx="1038">
                  <c:v>-3.1683736747349402E-2</c:v>
                </c:pt>
                <c:pt idx="1039">
                  <c:v>-3.1675735147029399E-2</c:v>
                </c:pt>
                <c:pt idx="1040">
                  <c:v>-3.1667733546709299E-2</c:v>
                </c:pt>
                <c:pt idx="1041">
                  <c:v>-3.16597319463892E-2</c:v>
                </c:pt>
                <c:pt idx="1042">
                  <c:v>-3.1651730346069197E-2</c:v>
                </c:pt>
                <c:pt idx="1043">
                  <c:v>-3.1643728745749097E-2</c:v>
                </c:pt>
                <c:pt idx="1044">
                  <c:v>-3.1635727145428998E-2</c:v>
                </c:pt>
                <c:pt idx="1045">
                  <c:v>-3.1627725545109002E-2</c:v>
                </c:pt>
                <c:pt idx="1046">
                  <c:v>-3.1619723944788902E-2</c:v>
                </c:pt>
                <c:pt idx="1047">
                  <c:v>-3.1611722344468803E-2</c:v>
                </c:pt>
                <c:pt idx="1048">
                  <c:v>-3.16037207441488E-2</c:v>
                </c:pt>
                <c:pt idx="1049">
                  <c:v>-3.15957191438287E-2</c:v>
                </c:pt>
                <c:pt idx="1050">
                  <c:v>-3.1587717543508601E-2</c:v>
                </c:pt>
                <c:pt idx="1051">
                  <c:v>-3.1579715943188598E-2</c:v>
                </c:pt>
                <c:pt idx="1052">
                  <c:v>-3.1571714342868498E-2</c:v>
                </c:pt>
                <c:pt idx="1053">
                  <c:v>-3.1563712742548503E-2</c:v>
                </c:pt>
                <c:pt idx="1054">
                  <c:v>-3.1555711142228403E-2</c:v>
                </c:pt>
                <c:pt idx="1055">
                  <c:v>-3.1547709541908303E-2</c:v>
                </c:pt>
                <c:pt idx="1056">
                  <c:v>-3.1539707941588301E-2</c:v>
                </c:pt>
                <c:pt idx="1057">
                  <c:v>-3.1531706341268201E-2</c:v>
                </c:pt>
                <c:pt idx="1058">
                  <c:v>-3.1523704740948101E-2</c:v>
                </c:pt>
                <c:pt idx="1059">
                  <c:v>-3.1515703140628099E-2</c:v>
                </c:pt>
                <c:pt idx="1060">
                  <c:v>-3.1507701540307999E-2</c:v>
                </c:pt>
                <c:pt idx="1061">
                  <c:v>-3.1499699939987899E-2</c:v>
                </c:pt>
                <c:pt idx="1062">
                  <c:v>-3.1491698339667903E-2</c:v>
                </c:pt>
                <c:pt idx="1063">
                  <c:v>-3.1483696739347797E-2</c:v>
                </c:pt>
                <c:pt idx="1064">
                  <c:v>-3.1475695139027801E-2</c:v>
                </c:pt>
                <c:pt idx="1065">
                  <c:v>-3.1467693538707701E-2</c:v>
                </c:pt>
                <c:pt idx="1066">
                  <c:v>-3.1459691938387602E-2</c:v>
                </c:pt>
                <c:pt idx="1067">
                  <c:v>-3.1451690338067599E-2</c:v>
                </c:pt>
                <c:pt idx="1068">
                  <c:v>-3.1443688737747499E-2</c:v>
                </c:pt>
                <c:pt idx="1069">
                  <c:v>-3.14356871374274E-2</c:v>
                </c:pt>
                <c:pt idx="1070">
                  <c:v>-3.1427685537107397E-2</c:v>
                </c:pt>
                <c:pt idx="1071">
                  <c:v>-3.1419683936787297E-2</c:v>
                </c:pt>
                <c:pt idx="1072">
                  <c:v>-3.1411682336467198E-2</c:v>
                </c:pt>
                <c:pt idx="1073">
                  <c:v>-3.1403680736147202E-2</c:v>
                </c:pt>
                <c:pt idx="1074">
                  <c:v>-3.1395679135827102E-2</c:v>
                </c:pt>
                <c:pt idx="1075">
                  <c:v>-3.1387677535507003E-2</c:v>
                </c:pt>
                <c:pt idx="1076">
                  <c:v>-3.1379675935187E-2</c:v>
                </c:pt>
                <c:pt idx="1077">
                  <c:v>-3.13716743348669E-2</c:v>
                </c:pt>
                <c:pt idx="1078">
                  <c:v>-3.1363672734546898E-2</c:v>
                </c:pt>
                <c:pt idx="1079">
                  <c:v>-3.1355671134226798E-2</c:v>
                </c:pt>
                <c:pt idx="1080">
                  <c:v>-3.1347669533906698E-2</c:v>
                </c:pt>
                <c:pt idx="1081">
                  <c:v>-3.1339667933586703E-2</c:v>
                </c:pt>
                <c:pt idx="1082">
                  <c:v>-3.1331666333266603E-2</c:v>
                </c:pt>
                <c:pt idx="1083">
                  <c:v>-3.1323664732946503E-2</c:v>
                </c:pt>
                <c:pt idx="1084">
                  <c:v>-3.1315663132626501E-2</c:v>
                </c:pt>
                <c:pt idx="1085">
                  <c:v>-3.1307661532306401E-2</c:v>
                </c:pt>
                <c:pt idx="1086">
                  <c:v>-3.1299659931986301E-2</c:v>
                </c:pt>
                <c:pt idx="1087">
                  <c:v>-3.1291658331666299E-2</c:v>
                </c:pt>
                <c:pt idx="1088">
                  <c:v>-3.1283656731346199E-2</c:v>
                </c:pt>
                <c:pt idx="1089">
                  <c:v>-3.1275655131026203E-2</c:v>
                </c:pt>
                <c:pt idx="1090">
                  <c:v>-3.1267653530706097E-2</c:v>
                </c:pt>
                <c:pt idx="1091">
                  <c:v>-3.1259651930385997E-2</c:v>
                </c:pt>
                <c:pt idx="1092">
                  <c:v>-3.1251650330066001E-2</c:v>
                </c:pt>
                <c:pt idx="1093">
                  <c:v>-3.1243648729745901E-2</c:v>
                </c:pt>
                <c:pt idx="1094">
                  <c:v>-3.1235647129425798E-2</c:v>
                </c:pt>
                <c:pt idx="1095">
                  <c:v>-3.1227645529105799E-2</c:v>
                </c:pt>
                <c:pt idx="1096">
                  <c:v>-3.1219643928785699E-2</c:v>
                </c:pt>
                <c:pt idx="1097">
                  <c:v>-3.12116423284656E-2</c:v>
                </c:pt>
                <c:pt idx="1098">
                  <c:v>-3.1203640728145601E-2</c:v>
                </c:pt>
                <c:pt idx="1099">
                  <c:v>-3.1195639127825501E-2</c:v>
                </c:pt>
                <c:pt idx="1100">
                  <c:v>-3.1187637527505498E-2</c:v>
                </c:pt>
                <c:pt idx="1101">
                  <c:v>-3.1179635927185399E-2</c:v>
                </c:pt>
                <c:pt idx="1102">
                  <c:v>-3.1171634326865299E-2</c:v>
                </c:pt>
                <c:pt idx="1103">
                  <c:v>-3.11636327265453E-2</c:v>
                </c:pt>
                <c:pt idx="1104">
                  <c:v>-3.11556311262252E-2</c:v>
                </c:pt>
                <c:pt idx="1105">
                  <c:v>-3.11476295259051E-2</c:v>
                </c:pt>
                <c:pt idx="1106">
                  <c:v>-3.1139627925585101E-2</c:v>
                </c:pt>
                <c:pt idx="1107">
                  <c:v>-3.1131626325265001E-2</c:v>
                </c:pt>
                <c:pt idx="1108">
                  <c:v>-3.1123624724944898E-2</c:v>
                </c:pt>
                <c:pt idx="1109">
                  <c:v>-3.1115623124624899E-2</c:v>
                </c:pt>
                <c:pt idx="1110">
                  <c:v>-3.1107621524304799E-2</c:v>
                </c:pt>
                <c:pt idx="1111">
                  <c:v>-3.10996199239847E-2</c:v>
                </c:pt>
                <c:pt idx="1112">
                  <c:v>-3.1091618323664701E-2</c:v>
                </c:pt>
                <c:pt idx="1113">
                  <c:v>-3.1083616723344601E-2</c:v>
                </c:pt>
                <c:pt idx="1114">
                  <c:v>-3.1075615123024598E-2</c:v>
                </c:pt>
                <c:pt idx="1115">
                  <c:v>-3.1067613522704499E-2</c:v>
                </c:pt>
                <c:pt idx="1116">
                  <c:v>-3.1059611922384399E-2</c:v>
                </c:pt>
                <c:pt idx="1117">
                  <c:v>-3.10516103220644E-2</c:v>
                </c:pt>
                <c:pt idx="1118">
                  <c:v>-3.10436087217443E-2</c:v>
                </c:pt>
                <c:pt idx="1119">
                  <c:v>-3.10356071214242E-2</c:v>
                </c:pt>
                <c:pt idx="1120">
                  <c:v>-3.1027605521104201E-2</c:v>
                </c:pt>
                <c:pt idx="1121">
                  <c:v>-3.1019603920784102E-2</c:v>
                </c:pt>
                <c:pt idx="1122">
                  <c:v>-3.1011602320463998E-2</c:v>
                </c:pt>
                <c:pt idx="1123">
                  <c:v>-3.1003600720143999E-2</c:v>
                </c:pt>
                <c:pt idx="1124">
                  <c:v>-3.0995599119823899E-2</c:v>
                </c:pt>
                <c:pt idx="1125">
                  <c:v>-3.09875975195039E-2</c:v>
                </c:pt>
                <c:pt idx="1126">
                  <c:v>-3.0979595919183801E-2</c:v>
                </c:pt>
                <c:pt idx="1127">
                  <c:v>-3.0971594318863701E-2</c:v>
                </c:pt>
                <c:pt idx="1128">
                  <c:v>-3.0963592718543698E-2</c:v>
                </c:pt>
                <c:pt idx="1129">
                  <c:v>-3.0955591118223599E-2</c:v>
                </c:pt>
                <c:pt idx="1130">
                  <c:v>-3.0947589517903499E-2</c:v>
                </c:pt>
                <c:pt idx="1131">
                  <c:v>-3.09395879175835E-2</c:v>
                </c:pt>
                <c:pt idx="1132">
                  <c:v>-3.09315863172634E-2</c:v>
                </c:pt>
                <c:pt idx="1133">
                  <c:v>-3.09235847169433E-2</c:v>
                </c:pt>
                <c:pt idx="1134">
                  <c:v>-3.0915583116623301E-2</c:v>
                </c:pt>
                <c:pt idx="1135">
                  <c:v>-3.0907581516303202E-2</c:v>
                </c:pt>
                <c:pt idx="1136">
                  <c:v>-3.0899579915983098E-2</c:v>
                </c:pt>
                <c:pt idx="1137">
                  <c:v>-3.0891578315663099E-2</c:v>
                </c:pt>
                <c:pt idx="1138">
                  <c:v>-3.0883576715343E-2</c:v>
                </c:pt>
                <c:pt idx="1139">
                  <c:v>-3.0875575115023E-2</c:v>
                </c:pt>
                <c:pt idx="1140">
                  <c:v>-3.0867573514702901E-2</c:v>
                </c:pt>
                <c:pt idx="1141">
                  <c:v>-3.0859571914382801E-2</c:v>
                </c:pt>
                <c:pt idx="1142">
                  <c:v>-3.0851570314062798E-2</c:v>
                </c:pt>
                <c:pt idx="1143">
                  <c:v>-3.0843568713742699E-2</c:v>
                </c:pt>
                <c:pt idx="1144">
                  <c:v>-3.0835567113422599E-2</c:v>
                </c:pt>
                <c:pt idx="1145">
                  <c:v>-3.08275655131026E-2</c:v>
                </c:pt>
                <c:pt idx="1146">
                  <c:v>-3.08195639127825E-2</c:v>
                </c:pt>
                <c:pt idx="1147">
                  <c:v>-3.08115623124624E-2</c:v>
                </c:pt>
                <c:pt idx="1148">
                  <c:v>-3.0803560712142401E-2</c:v>
                </c:pt>
                <c:pt idx="1149">
                  <c:v>-3.0795559111822302E-2</c:v>
                </c:pt>
                <c:pt idx="1150">
                  <c:v>-3.0787557511502198E-2</c:v>
                </c:pt>
                <c:pt idx="1151">
                  <c:v>-3.0779555911182199E-2</c:v>
                </c:pt>
                <c:pt idx="1152">
                  <c:v>-3.07715543108621E-2</c:v>
                </c:pt>
                <c:pt idx="1153">
                  <c:v>-3.07635527105421E-2</c:v>
                </c:pt>
                <c:pt idx="1154">
                  <c:v>-3.0755551110222001E-2</c:v>
                </c:pt>
                <c:pt idx="1155">
                  <c:v>-3.0747549509901901E-2</c:v>
                </c:pt>
                <c:pt idx="1156">
                  <c:v>-3.0739547909581898E-2</c:v>
                </c:pt>
                <c:pt idx="1157">
                  <c:v>-3.0731546309261799E-2</c:v>
                </c:pt>
                <c:pt idx="1158">
                  <c:v>-3.0723544708941699E-2</c:v>
                </c:pt>
                <c:pt idx="1159">
                  <c:v>-3.07155431086217E-2</c:v>
                </c:pt>
                <c:pt idx="1160">
                  <c:v>-3.07075415083016E-2</c:v>
                </c:pt>
                <c:pt idx="1161">
                  <c:v>-3.06995399079815E-2</c:v>
                </c:pt>
                <c:pt idx="1162">
                  <c:v>-3.0691538307661501E-2</c:v>
                </c:pt>
                <c:pt idx="1163">
                  <c:v>-3.0683536707341402E-2</c:v>
                </c:pt>
                <c:pt idx="1164">
                  <c:v>-3.0675535107021399E-2</c:v>
                </c:pt>
                <c:pt idx="1165">
                  <c:v>-3.0667533506701299E-2</c:v>
                </c:pt>
                <c:pt idx="1166">
                  <c:v>-3.06595319063812E-2</c:v>
                </c:pt>
                <c:pt idx="1167">
                  <c:v>-3.06515303060612E-2</c:v>
                </c:pt>
                <c:pt idx="1168">
                  <c:v>-3.0643528705741101E-2</c:v>
                </c:pt>
                <c:pt idx="1169">
                  <c:v>-3.0635527105421001E-2</c:v>
                </c:pt>
                <c:pt idx="1170">
                  <c:v>-3.0627525505100998E-2</c:v>
                </c:pt>
                <c:pt idx="1171">
                  <c:v>-3.0619523904780899E-2</c:v>
                </c:pt>
                <c:pt idx="1172">
                  <c:v>-3.0611522304460799E-2</c:v>
                </c:pt>
                <c:pt idx="1173">
                  <c:v>-3.06035207041408E-2</c:v>
                </c:pt>
                <c:pt idx="1174">
                  <c:v>-3.05955191038207E-2</c:v>
                </c:pt>
                <c:pt idx="1175">
                  <c:v>-3.0587517503500701E-2</c:v>
                </c:pt>
                <c:pt idx="1176">
                  <c:v>-3.0579515903180601E-2</c:v>
                </c:pt>
                <c:pt idx="1177">
                  <c:v>-3.0571514302860502E-2</c:v>
                </c:pt>
                <c:pt idx="1178">
                  <c:v>-3.0563512702540499E-2</c:v>
                </c:pt>
                <c:pt idx="1179">
                  <c:v>-3.0555511102220399E-2</c:v>
                </c:pt>
                <c:pt idx="1180">
                  <c:v>-3.05475095019003E-2</c:v>
                </c:pt>
                <c:pt idx="1181">
                  <c:v>-3.05395079015803E-2</c:v>
                </c:pt>
                <c:pt idx="1182">
                  <c:v>-3.0531506301260201E-2</c:v>
                </c:pt>
                <c:pt idx="1183">
                  <c:v>-3.0523504700940101E-2</c:v>
                </c:pt>
                <c:pt idx="1184">
                  <c:v>-3.0515503100620098E-2</c:v>
                </c:pt>
                <c:pt idx="1185">
                  <c:v>-3.0507501500299999E-2</c:v>
                </c:pt>
                <c:pt idx="1186">
                  <c:v>-3.0499499899979899E-2</c:v>
                </c:pt>
                <c:pt idx="1187">
                  <c:v>-3.04914982996599E-2</c:v>
                </c:pt>
                <c:pt idx="1188">
                  <c:v>-3.04834966993398E-2</c:v>
                </c:pt>
                <c:pt idx="1189">
                  <c:v>-3.0475495099019801E-2</c:v>
                </c:pt>
                <c:pt idx="1190">
                  <c:v>-3.0467493498699701E-2</c:v>
                </c:pt>
                <c:pt idx="1191">
                  <c:v>-3.0459491898379602E-2</c:v>
                </c:pt>
                <c:pt idx="1192">
                  <c:v>-3.0451490298059599E-2</c:v>
                </c:pt>
                <c:pt idx="1193">
                  <c:v>-3.0443488697739499E-2</c:v>
                </c:pt>
                <c:pt idx="1194">
                  <c:v>-3.04354870974194E-2</c:v>
                </c:pt>
                <c:pt idx="1195">
                  <c:v>-3.04274854970994E-2</c:v>
                </c:pt>
                <c:pt idx="1196">
                  <c:v>-3.0419483896779301E-2</c:v>
                </c:pt>
                <c:pt idx="1197">
                  <c:v>-3.0411482296459201E-2</c:v>
                </c:pt>
                <c:pt idx="1198">
                  <c:v>-3.0403480696139198E-2</c:v>
                </c:pt>
                <c:pt idx="1199">
                  <c:v>-3.0395479095819099E-2</c:v>
                </c:pt>
                <c:pt idx="1200">
                  <c:v>-3.0387477495498999E-2</c:v>
                </c:pt>
                <c:pt idx="1201">
                  <c:v>-3.0379475895179E-2</c:v>
                </c:pt>
                <c:pt idx="1202">
                  <c:v>-3.03714742948589E-2</c:v>
                </c:pt>
                <c:pt idx="1203">
                  <c:v>-3.0363472694538901E-2</c:v>
                </c:pt>
                <c:pt idx="1204">
                  <c:v>-3.0355471094218801E-2</c:v>
                </c:pt>
                <c:pt idx="1205">
                  <c:v>-3.0347469493898702E-2</c:v>
                </c:pt>
                <c:pt idx="1206">
                  <c:v>-3.0339467893578699E-2</c:v>
                </c:pt>
                <c:pt idx="1207">
                  <c:v>-3.0331466293258599E-2</c:v>
                </c:pt>
                <c:pt idx="1208">
                  <c:v>-3.03234646929385E-2</c:v>
                </c:pt>
                <c:pt idx="1209">
                  <c:v>-3.0315463092618501E-2</c:v>
                </c:pt>
                <c:pt idx="1210">
                  <c:v>-3.0307461492298401E-2</c:v>
                </c:pt>
                <c:pt idx="1211">
                  <c:v>-3.0299459891978301E-2</c:v>
                </c:pt>
                <c:pt idx="1212">
                  <c:v>-3.0291458291658298E-2</c:v>
                </c:pt>
                <c:pt idx="1213">
                  <c:v>-3.0283456691338199E-2</c:v>
                </c:pt>
                <c:pt idx="1214">
                  <c:v>-3.02754550910182E-2</c:v>
                </c:pt>
                <c:pt idx="1215">
                  <c:v>-3.02674534906981E-2</c:v>
                </c:pt>
                <c:pt idx="1216">
                  <c:v>-3.0259451890378E-2</c:v>
                </c:pt>
                <c:pt idx="1217">
                  <c:v>-3.0251450290058001E-2</c:v>
                </c:pt>
                <c:pt idx="1218">
                  <c:v>-3.0243448689737901E-2</c:v>
                </c:pt>
                <c:pt idx="1219">
                  <c:v>-3.0235447089417802E-2</c:v>
                </c:pt>
                <c:pt idx="1220">
                  <c:v>-3.0227445489097799E-2</c:v>
                </c:pt>
                <c:pt idx="1221">
                  <c:v>-3.0219443888777699E-2</c:v>
                </c:pt>
                <c:pt idx="1222">
                  <c:v>-3.02114422884576E-2</c:v>
                </c:pt>
                <c:pt idx="1223">
                  <c:v>-3.0203440688137601E-2</c:v>
                </c:pt>
                <c:pt idx="1224">
                  <c:v>-3.0195439087817501E-2</c:v>
                </c:pt>
                <c:pt idx="1225">
                  <c:v>-3.0187437487497401E-2</c:v>
                </c:pt>
                <c:pt idx="1226">
                  <c:v>-3.0179435887177399E-2</c:v>
                </c:pt>
                <c:pt idx="1227">
                  <c:v>-3.0171434286857299E-2</c:v>
                </c:pt>
                <c:pt idx="1228">
                  <c:v>-3.01634326865373E-2</c:v>
                </c:pt>
                <c:pt idx="1229">
                  <c:v>-3.01554310862172E-2</c:v>
                </c:pt>
                <c:pt idx="1230">
                  <c:v>-3.01474294858971E-2</c:v>
                </c:pt>
                <c:pt idx="1231">
                  <c:v>-3.0139427885577101E-2</c:v>
                </c:pt>
                <c:pt idx="1232">
                  <c:v>-3.0131426285257001E-2</c:v>
                </c:pt>
                <c:pt idx="1233">
                  <c:v>-3.0123424684936902E-2</c:v>
                </c:pt>
                <c:pt idx="1234">
                  <c:v>-3.0115423084616899E-2</c:v>
                </c:pt>
                <c:pt idx="1235">
                  <c:v>-3.0107421484296799E-2</c:v>
                </c:pt>
                <c:pt idx="1236">
                  <c:v>-3.00994198839767E-2</c:v>
                </c:pt>
                <c:pt idx="1237">
                  <c:v>-3.0091418283656701E-2</c:v>
                </c:pt>
                <c:pt idx="1238">
                  <c:v>-3.0083416683336601E-2</c:v>
                </c:pt>
                <c:pt idx="1239">
                  <c:v>-3.0075415083016602E-2</c:v>
                </c:pt>
                <c:pt idx="1240">
                  <c:v>-3.0067413482696499E-2</c:v>
                </c:pt>
                <c:pt idx="1241">
                  <c:v>-3.0059411882376399E-2</c:v>
                </c:pt>
                <c:pt idx="1242">
                  <c:v>-3.00514102820564E-2</c:v>
                </c:pt>
                <c:pt idx="1243">
                  <c:v>-3.00434086817363E-2</c:v>
                </c:pt>
                <c:pt idx="1244">
                  <c:v>-3.00354070814162E-2</c:v>
                </c:pt>
                <c:pt idx="1245">
                  <c:v>-3.0027405481096201E-2</c:v>
                </c:pt>
                <c:pt idx="1246">
                  <c:v>-3.0019403880776101E-2</c:v>
                </c:pt>
                <c:pt idx="1247">
                  <c:v>-3.0011402280456002E-2</c:v>
                </c:pt>
                <c:pt idx="1248">
                  <c:v>-3.0003400680135999E-2</c:v>
                </c:pt>
                <c:pt idx="1249">
                  <c:v>-2.9995399079815899E-2</c:v>
                </c:pt>
                <c:pt idx="1250">
                  <c:v>-2.99873974794959E-2</c:v>
                </c:pt>
                <c:pt idx="1251">
                  <c:v>-2.9979395879175801E-2</c:v>
                </c:pt>
                <c:pt idx="1252">
                  <c:v>-2.9971394278855701E-2</c:v>
                </c:pt>
                <c:pt idx="1253">
                  <c:v>-2.9963392678535698E-2</c:v>
                </c:pt>
                <c:pt idx="1254">
                  <c:v>-2.9955391078215599E-2</c:v>
                </c:pt>
                <c:pt idx="1255">
                  <c:v>-2.9947389477895499E-2</c:v>
                </c:pt>
                <c:pt idx="1256">
                  <c:v>-2.99393878775755E-2</c:v>
                </c:pt>
                <c:pt idx="1257">
                  <c:v>-2.99313862772554E-2</c:v>
                </c:pt>
                <c:pt idx="1258">
                  <c:v>-2.99233846769353E-2</c:v>
                </c:pt>
                <c:pt idx="1259">
                  <c:v>-2.9915383076615301E-2</c:v>
                </c:pt>
                <c:pt idx="1260">
                  <c:v>-2.9907381476295201E-2</c:v>
                </c:pt>
                <c:pt idx="1261">
                  <c:v>-2.9899379875975102E-2</c:v>
                </c:pt>
                <c:pt idx="1262">
                  <c:v>-2.9891378275655099E-2</c:v>
                </c:pt>
                <c:pt idx="1263">
                  <c:v>-2.9883376675334999E-2</c:v>
                </c:pt>
                <c:pt idx="1264">
                  <c:v>-2.9875375075015E-2</c:v>
                </c:pt>
                <c:pt idx="1265">
                  <c:v>-2.9867373474694901E-2</c:v>
                </c:pt>
                <c:pt idx="1266">
                  <c:v>-2.9859371874374801E-2</c:v>
                </c:pt>
                <c:pt idx="1267">
                  <c:v>-2.9851370274054798E-2</c:v>
                </c:pt>
                <c:pt idx="1268">
                  <c:v>-2.9843368673734699E-2</c:v>
                </c:pt>
                <c:pt idx="1269">
                  <c:v>-2.9835367073414599E-2</c:v>
                </c:pt>
                <c:pt idx="1270">
                  <c:v>-2.98273654730946E-2</c:v>
                </c:pt>
                <c:pt idx="1271">
                  <c:v>-2.98193638727745E-2</c:v>
                </c:pt>
                <c:pt idx="1272">
                  <c:v>-2.98113622724544E-2</c:v>
                </c:pt>
                <c:pt idx="1273">
                  <c:v>-2.9803360672134401E-2</c:v>
                </c:pt>
                <c:pt idx="1274">
                  <c:v>-2.9795359071814301E-2</c:v>
                </c:pt>
                <c:pt idx="1275">
                  <c:v>-2.9787357471494198E-2</c:v>
                </c:pt>
                <c:pt idx="1276">
                  <c:v>-2.9779355871174199E-2</c:v>
                </c:pt>
                <c:pt idx="1277">
                  <c:v>-2.9771354270854099E-2</c:v>
                </c:pt>
                <c:pt idx="1278">
                  <c:v>-2.97633526705341E-2</c:v>
                </c:pt>
                <c:pt idx="1279">
                  <c:v>-2.9755351070214001E-2</c:v>
                </c:pt>
                <c:pt idx="1280">
                  <c:v>-2.9747349469893901E-2</c:v>
                </c:pt>
                <c:pt idx="1281">
                  <c:v>-2.9739347869573898E-2</c:v>
                </c:pt>
                <c:pt idx="1282">
                  <c:v>-2.9731346269253799E-2</c:v>
                </c:pt>
                <c:pt idx="1283">
                  <c:v>-2.9723344668933699E-2</c:v>
                </c:pt>
                <c:pt idx="1284">
                  <c:v>-2.97153430686137E-2</c:v>
                </c:pt>
                <c:pt idx="1285">
                  <c:v>-2.97073414682936E-2</c:v>
                </c:pt>
                <c:pt idx="1286">
                  <c:v>-2.96993398679735E-2</c:v>
                </c:pt>
                <c:pt idx="1287">
                  <c:v>-2.9691338267653501E-2</c:v>
                </c:pt>
                <c:pt idx="1288">
                  <c:v>-2.9683336667333401E-2</c:v>
                </c:pt>
                <c:pt idx="1289">
                  <c:v>-2.9675335067013399E-2</c:v>
                </c:pt>
                <c:pt idx="1290">
                  <c:v>-2.9667333466693299E-2</c:v>
                </c:pt>
                <c:pt idx="1291">
                  <c:v>-2.9659331866373199E-2</c:v>
                </c:pt>
                <c:pt idx="1292">
                  <c:v>-2.96513302660532E-2</c:v>
                </c:pt>
                <c:pt idx="1293">
                  <c:v>-2.9643328665733101E-2</c:v>
                </c:pt>
                <c:pt idx="1294">
                  <c:v>-2.9635327065413001E-2</c:v>
                </c:pt>
                <c:pt idx="1295">
                  <c:v>-2.9627325465092998E-2</c:v>
                </c:pt>
                <c:pt idx="1296">
                  <c:v>-2.9619323864772899E-2</c:v>
                </c:pt>
                <c:pt idx="1297">
                  <c:v>-2.9611322264452799E-2</c:v>
                </c:pt>
                <c:pt idx="1298">
                  <c:v>-2.96033206641328E-2</c:v>
                </c:pt>
                <c:pt idx="1299">
                  <c:v>-2.95953190638127E-2</c:v>
                </c:pt>
                <c:pt idx="1300">
                  <c:v>-2.95873174634926E-2</c:v>
                </c:pt>
                <c:pt idx="1301">
                  <c:v>-2.9579315863172601E-2</c:v>
                </c:pt>
                <c:pt idx="1302">
                  <c:v>-2.9571314262852502E-2</c:v>
                </c:pt>
                <c:pt idx="1303">
                  <c:v>-2.9563312662532499E-2</c:v>
                </c:pt>
                <c:pt idx="1304">
                  <c:v>-2.9555311062212399E-2</c:v>
                </c:pt>
                <c:pt idx="1305">
                  <c:v>-2.9547309461892299E-2</c:v>
                </c:pt>
                <c:pt idx="1306">
                  <c:v>-2.95393078615723E-2</c:v>
                </c:pt>
                <c:pt idx="1307">
                  <c:v>-2.9531306261252201E-2</c:v>
                </c:pt>
                <c:pt idx="1308">
                  <c:v>-2.9523304660932101E-2</c:v>
                </c:pt>
                <c:pt idx="1309">
                  <c:v>-2.9515303060612098E-2</c:v>
                </c:pt>
                <c:pt idx="1310">
                  <c:v>-2.9507301460291999E-2</c:v>
                </c:pt>
                <c:pt idx="1311">
                  <c:v>-2.9499299859971899E-2</c:v>
                </c:pt>
                <c:pt idx="1312">
                  <c:v>-2.94912982596519E-2</c:v>
                </c:pt>
                <c:pt idx="1313">
                  <c:v>-2.94832966593318E-2</c:v>
                </c:pt>
                <c:pt idx="1314">
                  <c:v>-2.9475295059011801E-2</c:v>
                </c:pt>
                <c:pt idx="1315">
                  <c:v>-2.9467293458691701E-2</c:v>
                </c:pt>
                <c:pt idx="1316">
                  <c:v>-2.9459291858371602E-2</c:v>
                </c:pt>
                <c:pt idx="1317">
                  <c:v>-2.9451290258051599E-2</c:v>
                </c:pt>
                <c:pt idx="1318">
                  <c:v>-2.9443288657731499E-2</c:v>
                </c:pt>
                <c:pt idx="1319">
                  <c:v>-2.94352870574114E-2</c:v>
                </c:pt>
                <c:pt idx="1320">
                  <c:v>-2.94272854570914E-2</c:v>
                </c:pt>
                <c:pt idx="1321">
                  <c:v>-2.9419283856771301E-2</c:v>
                </c:pt>
                <c:pt idx="1322">
                  <c:v>-2.9411282256451201E-2</c:v>
                </c:pt>
                <c:pt idx="1323">
                  <c:v>-2.9403280656131198E-2</c:v>
                </c:pt>
                <c:pt idx="1324">
                  <c:v>-2.9395279055811099E-2</c:v>
                </c:pt>
                <c:pt idx="1325">
                  <c:v>-2.9387277455490999E-2</c:v>
                </c:pt>
                <c:pt idx="1326">
                  <c:v>-2.9379275855171E-2</c:v>
                </c:pt>
                <c:pt idx="1327">
                  <c:v>-2.93712742548509E-2</c:v>
                </c:pt>
                <c:pt idx="1328">
                  <c:v>-2.9363272654530901E-2</c:v>
                </c:pt>
                <c:pt idx="1329">
                  <c:v>-2.9355271054210801E-2</c:v>
                </c:pt>
                <c:pt idx="1330">
                  <c:v>-2.9347269453890702E-2</c:v>
                </c:pt>
                <c:pt idx="1331">
                  <c:v>-2.9339267853570699E-2</c:v>
                </c:pt>
                <c:pt idx="1332">
                  <c:v>-2.9331266253250599E-2</c:v>
                </c:pt>
                <c:pt idx="1333">
                  <c:v>-2.93232646529305E-2</c:v>
                </c:pt>
                <c:pt idx="1334">
                  <c:v>-2.93152630526105E-2</c:v>
                </c:pt>
                <c:pt idx="1335">
                  <c:v>-2.9307261452290401E-2</c:v>
                </c:pt>
                <c:pt idx="1336">
                  <c:v>-2.9299259851970301E-2</c:v>
                </c:pt>
                <c:pt idx="1337">
                  <c:v>-2.9291258251650298E-2</c:v>
                </c:pt>
                <c:pt idx="1338">
                  <c:v>-2.9283256651330199E-2</c:v>
                </c:pt>
                <c:pt idx="1339">
                  <c:v>-2.92752550510102E-2</c:v>
                </c:pt>
                <c:pt idx="1340">
                  <c:v>-2.92672534506901E-2</c:v>
                </c:pt>
                <c:pt idx="1341">
                  <c:v>-2.925925185037E-2</c:v>
                </c:pt>
                <c:pt idx="1342">
                  <c:v>-2.9251250250050001E-2</c:v>
                </c:pt>
                <c:pt idx="1343">
                  <c:v>-2.9243248649729901E-2</c:v>
                </c:pt>
                <c:pt idx="1344">
                  <c:v>-2.9235247049409802E-2</c:v>
                </c:pt>
                <c:pt idx="1345">
                  <c:v>-2.9227245449089799E-2</c:v>
                </c:pt>
                <c:pt idx="1346">
                  <c:v>-2.9219243848769699E-2</c:v>
                </c:pt>
                <c:pt idx="1347">
                  <c:v>-2.92112422484496E-2</c:v>
                </c:pt>
                <c:pt idx="1348">
                  <c:v>-2.92032406481296E-2</c:v>
                </c:pt>
                <c:pt idx="1349">
                  <c:v>-2.9195239047809501E-2</c:v>
                </c:pt>
                <c:pt idx="1350">
                  <c:v>-2.9187237447489401E-2</c:v>
                </c:pt>
                <c:pt idx="1351">
                  <c:v>-2.9179235847169398E-2</c:v>
                </c:pt>
                <c:pt idx="1352">
                  <c:v>-2.9171234246849299E-2</c:v>
                </c:pt>
                <c:pt idx="1353">
                  <c:v>-2.91632326465293E-2</c:v>
                </c:pt>
                <c:pt idx="1354">
                  <c:v>-2.91552310462092E-2</c:v>
                </c:pt>
                <c:pt idx="1355">
                  <c:v>-2.91472294458891E-2</c:v>
                </c:pt>
                <c:pt idx="1356">
                  <c:v>-2.9139227845569101E-2</c:v>
                </c:pt>
                <c:pt idx="1357">
                  <c:v>-2.9131226245249001E-2</c:v>
                </c:pt>
                <c:pt idx="1358">
                  <c:v>-2.9123224644928902E-2</c:v>
                </c:pt>
                <c:pt idx="1359">
                  <c:v>-2.9115223044608899E-2</c:v>
                </c:pt>
                <c:pt idx="1360">
                  <c:v>-2.9107221444288799E-2</c:v>
                </c:pt>
                <c:pt idx="1361">
                  <c:v>-2.90992198439687E-2</c:v>
                </c:pt>
                <c:pt idx="1362">
                  <c:v>-2.90912182436487E-2</c:v>
                </c:pt>
                <c:pt idx="1363">
                  <c:v>-2.9083216643328601E-2</c:v>
                </c:pt>
                <c:pt idx="1364">
                  <c:v>-2.9075215043008602E-2</c:v>
                </c:pt>
                <c:pt idx="1365">
                  <c:v>-2.9067213442688498E-2</c:v>
                </c:pt>
                <c:pt idx="1366">
                  <c:v>-2.9059211842368399E-2</c:v>
                </c:pt>
                <c:pt idx="1367">
                  <c:v>-2.90512102420484E-2</c:v>
                </c:pt>
                <c:pt idx="1368">
                  <c:v>-2.90432086417283E-2</c:v>
                </c:pt>
                <c:pt idx="1369">
                  <c:v>-2.90352070414082E-2</c:v>
                </c:pt>
                <c:pt idx="1370">
                  <c:v>-2.9027205441088201E-2</c:v>
                </c:pt>
                <c:pt idx="1371">
                  <c:v>-2.9019203840768101E-2</c:v>
                </c:pt>
                <c:pt idx="1372">
                  <c:v>-2.9011202240448002E-2</c:v>
                </c:pt>
                <c:pt idx="1373">
                  <c:v>-2.9003200640127999E-2</c:v>
                </c:pt>
                <c:pt idx="1374">
                  <c:v>-2.8995199039807899E-2</c:v>
                </c:pt>
                <c:pt idx="1375">
                  <c:v>-2.89871974394878E-2</c:v>
                </c:pt>
                <c:pt idx="1376">
                  <c:v>-2.89791958391678E-2</c:v>
                </c:pt>
                <c:pt idx="1377">
                  <c:v>-2.8971194238847701E-2</c:v>
                </c:pt>
                <c:pt idx="1378">
                  <c:v>-2.8963192638527702E-2</c:v>
                </c:pt>
                <c:pt idx="1379">
                  <c:v>-2.8955191038207598E-2</c:v>
                </c:pt>
                <c:pt idx="1380">
                  <c:v>-2.8947189437887499E-2</c:v>
                </c:pt>
                <c:pt idx="1381">
                  <c:v>-2.89391878375675E-2</c:v>
                </c:pt>
                <c:pt idx="1382">
                  <c:v>-2.89311862372474E-2</c:v>
                </c:pt>
                <c:pt idx="1383">
                  <c:v>-2.89231846369273E-2</c:v>
                </c:pt>
                <c:pt idx="1384">
                  <c:v>-2.8915183036607301E-2</c:v>
                </c:pt>
                <c:pt idx="1385">
                  <c:v>-2.8907181436287201E-2</c:v>
                </c:pt>
                <c:pt idx="1386">
                  <c:v>-2.8899179835967102E-2</c:v>
                </c:pt>
                <c:pt idx="1387">
                  <c:v>-2.8891178235647099E-2</c:v>
                </c:pt>
                <c:pt idx="1388">
                  <c:v>-2.8883176635326999E-2</c:v>
                </c:pt>
                <c:pt idx="1389">
                  <c:v>-2.8875175035007E-2</c:v>
                </c:pt>
                <c:pt idx="1390">
                  <c:v>-2.8867173434686901E-2</c:v>
                </c:pt>
                <c:pt idx="1391">
                  <c:v>-2.8859171834366801E-2</c:v>
                </c:pt>
                <c:pt idx="1392">
                  <c:v>-2.8851170234046802E-2</c:v>
                </c:pt>
                <c:pt idx="1393">
                  <c:v>-2.8843168633726698E-2</c:v>
                </c:pt>
                <c:pt idx="1394">
                  <c:v>-2.8835167033406599E-2</c:v>
                </c:pt>
                <c:pt idx="1395">
                  <c:v>-2.88271654330866E-2</c:v>
                </c:pt>
                <c:pt idx="1396">
                  <c:v>-2.88191638327665E-2</c:v>
                </c:pt>
                <c:pt idx="1397">
                  <c:v>-2.88111622324464E-2</c:v>
                </c:pt>
                <c:pt idx="1398">
                  <c:v>-2.8803160632126401E-2</c:v>
                </c:pt>
                <c:pt idx="1399">
                  <c:v>-2.8795159031806301E-2</c:v>
                </c:pt>
                <c:pt idx="1400">
                  <c:v>-2.8787157431486202E-2</c:v>
                </c:pt>
                <c:pt idx="1401">
                  <c:v>-2.8779155831166199E-2</c:v>
                </c:pt>
                <c:pt idx="1402">
                  <c:v>-2.8771154230846099E-2</c:v>
                </c:pt>
                <c:pt idx="1403">
                  <c:v>-2.87631526305261E-2</c:v>
                </c:pt>
                <c:pt idx="1404">
                  <c:v>-2.8755151030206001E-2</c:v>
                </c:pt>
                <c:pt idx="1405">
                  <c:v>-2.8747149429885901E-2</c:v>
                </c:pt>
                <c:pt idx="1406">
                  <c:v>-2.8739147829565902E-2</c:v>
                </c:pt>
                <c:pt idx="1407">
                  <c:v>-2.8731146229245799E-2</c:v>
                </c:pt>
                <c:pt idx="1408">
                  <c:v>-2.8723144628925699E-2</c:v>
                </c:pt>
                <c:pt idx="1409">
                  <c:v>-2.87151430286057E-2</c:v>
                </c:pt>
                <c:pt idx="1410">
                  <c:v>-2.87071414282856E-2</c:v>
                </c:pt>
                <c:pt idx="1411">
                  <c:v>-2.86991398279655E-2</c:v>
                </c:pt>
                <c:pt idx="1412">
                  <c:v>-2.8691138227645501E-2</c:v>
                </c:pt>
                <c:pt idx="1413">
                  <c:v>-2.8683136627325401E-2</c:v>
                </c:pt>
                <c:pt idx="1414">
                  <c:v>-2.8675135027005399E-2</c:v>
                </c:pt>
                <c:pt idx="1415">
                  <c:v>-2.8667133426685299E-2</c:v>
                </c:pt>
                <c:pt idx="1416">
                  <c:v>-2.8659131826365199E-2</c:v>
                </c:pt>
                <c:pt idx="1417">
                  <c:v>-2.86511302260452E-2</c:v>
                </c:pt>
                <c:pt idx="1418">
                  <c:v>-2.8643128625725101E-2</c:v>
                </c:pt>
                <c:pt idx="1419">
                  <c:v>-2.8635127025405001E-2</c:v>
                </c:pt>
                <c:pt idx="1420">
                  <c:v>-2.8627125425085002E-2</c:v>
                </c:pt>
                <c:pt idx="1421">
                  <c:v>-2.8619123824764899E-2</c:v>
                </c:pt>
                <c:pt idx="1422">
                  <c:v>-2.8611122224444799E-2</c:v>
                </c:pt>
                <c:pt idx="1423">
                  <c:v>-2.86031206241248E-2</c:v>
                </c:pt>
                <c:pt idx="1424">
                  <c:v>-2.85951190238047E-2</c:v>
                </c:pt>
                <c:pt idx="1425">
                  <c:v>-2.85871174234846E-2</c:v>
                </c:pt>
                <c:pt idx="1426">
                  <c:v>-2.8579115823164601E-2</c:v>
                </c:pt>
                <c:pt idx="1427">
                  <c:v>-2.8571114222844501E-2</c:v>
                </c:pt>
                <c:pt idx="1428">
                  <c:v>-2.8563112622524499E-2</c:v>
                </c:pt>
                <c:pt idx="1429">
                  <c:v>-2.8555111022204399E-2</c:v>
                </c:pt>
                <c:pt idx="1430">
                  <c:v>-2.8547109421884299E-2</c:v>
                </c:pt>
                <c:pt idx="1431">
                  <c:v>-2.85391078215643E-2</c:v>
                </c:pt>
                <c:pt idx="1432">
                  <c:v>-2.8531106221244201E-2</c:v>
                </c:pt>
                <c:pt idx="1433">
                  <c:v>-2.8523104620924101E-2</c:v>
                </c:pt>
                <c:pt idx="1434">
                  <c:v>-2.8515103020604098E-2</c:v>
                </c:pt>
                <c:pt idx="1435">
                  <c:v>-2.8507101420283999E-2</c:v>
                </c:pt>
                <c:pt idx="1436">
                  <c:v>-2.8499099819963899E-2</c:v>
                </c:pt>
                <c:pt idx="1437">
                  <c:v>-2.84910982196439E-2</c:v>
                </c:pt>
                <c:pt idx="1438">
                  <c:v>-2.84830966193238E-2</c:v>
                </c:pt>
                <c:pt idx="1439">
                  <c:v>-2.8475095019003801E-2</c:v>
                </c:pt>
                <c:pt idx="1440">
                  <c:v>-2.8467093418683701E-2</c:v>
                </c:pt>
                <c:pt idx="1441">
                  <c:v>-2.8459091818363601E-2</c:v>
                </c:pt>
                <c:pt idx="1442">
                  <c:v>-2.8451090218043599E-2</c:v>
                </c:pt>
                <c:pt idx="1443">
                  <c:v>-2.8443088617723499E-2</c:v>
                </c:pt>
                <c:pt idx="1444">
                  <c:v>-2.8435087017403399E-2</c:v>
                </c:pt>
                <c:pt idx="1445">
                  <c:v>-2.84270854170834E-2</c:v>
                </c:pt>
                <c:pt idx="1446">
                  <c:v>-2.8419083816763301E-2</c:v>
                </c:pt>
                <c:pt idx="1447">
                  <c:v>-2.8411082216443201E-2</c:v>
                </c:pt>
                <c:pt idx="1448">
                  <c:v>-2.8403080616123198E-2</c:v>
                </c:pt>
                <c:pt idx="1449">
                  <c:v>-2.8395079015803099E-2</c:v>
                </c:pt>
                <c:pt idx="1450">
                  <c:v>-2.8387077415482999E-2</c:v>
                </c:pt>
                <c:pt idx="1451">
                  <c:v>-2.8379075815163E-2</c:v>
                </c:pt>
                <c:pt idx="1452">
                  <c:v>-2.83710742148429E-2</c:v>
                </c:pt>
                <c:pt idx="1453">
                  <c:v>-2.8363072614522901E-2</c:v>
                </c:pt>
                <c:pt idx="1454">
                  <c:v>-2.8355071014202801E-2</c:v>
                </c:pt>
                <c:pt idx="1455">
                  <c:v>-2.8347069413882701E-2</c:v>
                </c:pt>
                <c:pt idx="1456">
                  <c:v>-2.8339067813562699E-2</c:v>
                </c:pt>
                <c:pt idx="1457">
                  <c:v>-2.8331066213242599E-2</c:v>
                </c:pt>
                <c:pt idx="1458">
                  <c:v>-2.8323064612922499E-2</c:v>
                </c:pt>
                <c:pt idx="1459">
                  <c:v>-2.83150630126025E-2</c:v>
                </c:pt>
                <c:pt idx="1460">
                  <c:v>-2.8307061412282401E-2</c:v>
                </c:pt>
                <c:pt idx="1461">
                  <c:v>-2.8299059811962301E-2</c:v>
                </c:pt>
                <c:pt idx="1462">
                  <c:v>-2.8291058211642298E-2</c:v>
                </c:pt>
                <c:pt idx="1463">
                  <c:v>-2.8283056611322199E-2</c:v>
                </c:pt>
                <c:pt idx="1464">
                  <c:v>-2.8275055011002099E-2</c:v>
                </c:pt>
                <c:pt idx="1465">
                  <c:v>-2.82670534106821E-2</c:v>
                </c:pt>
                <c:pt idx="1466">
                  <c:v>-2.8259051810362E-2</c:v>
                </c:pt>
                <c:pt idx="1467">
                  <c:v>-2.8251050210042001E-2</c:v>
                </c:pt>
                <c:pt idx="1468">
                  <c:v>-2.8243048609721901E-2</c:v>
                </c:pt>
                <c:pt idx="1469">
                  <c:v>-2.8235047009401801E-2</c:v>
                </c:pt>
                <c:pt idx="1470">
                  <c:v>-2.8227045409081799E-2</c:v>
                </c:pt>
                <c:pt idx="1471">
                  <c:v>-2.8219043808761699E-2</c:v>
                </c:pt>
                <c:pt idx="1472">
                  <c:v>-2.8211042208441599E-2</c:v>
                </c:pt>
                <c:pt idx="1473">
                  <c:v>-2.82030406081216E-2</c:v>
                </c:pt>
                <c:pt idx="1474">
                  <c:v>-2.8195039007801501E-2</c:v>
                </c:pt>
                <c:pt idx="1475">
                  <c:v>-2.8187037407481401E-2</c:v>
                </c:pt>
                <c:pt idx="1476">
                  <c:v>-2.8179035807161398E-2</c:v>
                </c:pt>
                <c:pt idx="1477">
                  <c:v>-2.8171034206841299E-2</c:v>
                </c:pt>
                <c:pt idx="1478">
                  <c:v>-2.81630326065213E-2</c:v>
                </c:pt>
                <c:pt idx="1479">
                  <c:v>-2.81550310062012E-2</c:v>
                </c:pt>
                <c:pt idx="1480">
                  <c:v>-2.81470294058811E-2</c:v>
                </c:pt>
                <c:pt idx="1481">
                  <c:v>-2.8139027805561101E-2</c:v>
                </c:pt>
                <c:pt idx="1482">
                  <c:v>-2.8131026205241001E-2</c:v>
                </c:pt>
                <c:pt idx="1483">
                  <c:v>-2.8123024604920902E-2</c:v>
                </c:pt>
                <c:pt idx="1484">
                  <c:v>-2.8115023004600899E-2</c:v>
                </c:pt>
                <c:pt idx="1485">
                  <c:v>-2.8107021404280799E-2</c:v>
                </c:pt>
                <c:pt idx="1486">
                  <c:v>-2.8099019803960699E-2</c:v>
                </c:pt>
                <c:pt idx="1487">
                  <c:v>-2.80910182036407E-2</c:v>
                </c:pt>
                <c:pt idx="1488">
                  <c:v>-2.8083016603320601E-2</c:v>
                </c:pt>
                <c:pt idx="1489">
                  <c:v>-2.8075015003000602E-2</c:v>
                </c:pt>
                <c:pt idx="1490">
                  <c:v>-2.8067013402680498E-2</c:v>
                </c:pt>
                <c:pt idx="1491">
                  <c:v>-2.8059011802360399E-2</c:v>
                </c:pt>
                <c:pt idx="1492">
                  <c:v>-2.80510102020404E-2</c:v>
                </c:pt>
                <c:pt idx="1493">
                  <c:v>-2.80430086017203E-2</c:v>
                </c:pt>
                <c:pt idx="1494">
                  <c:v>-2.80350070014002E-2</c:v>
                </c:pt>
                <c:pt idx="1495">
                  <c:v>-2.8027005401080201E-2</c:v>
                </c:pt>
                <c:pt idx="1496">
                  <c:v>-2.8019003800760101E-2</c:v>
                </c:pt>
                <c:pt idx="1497">
                  <c:v>-2.8011002200440002E-2</c:v>
                </c:pt>
                <c:pt idx="1498">
                  <c:v>-2.8003000600119999E-2</c:v>
                </c:pt>
                <c:pt idx="1499">
                  <c:v>-2.7994998999799899E-2</c:v>
                </c:pt>
                <c:pt idx="1500">
                  <c:v>-2.79869973994798E-2</c:v>
                </c:pt>
                <c:pt idx="1501">
                  <c:v>-2.79789957991598E-2</c:v>
                </c:pt>
                <c:pt idx="1502">
                  <c:v>-2.7970994198839701E-2</c:v>
                </c:pt>
                <c:pt idx="1503">
                  <c:v>-2.7962992598519702E-2</c:v>
                </c:pt>
                <c:pt idx="1504">
                  <c:v>-2.7954990998199598E-2</c:v>
                </c:pt>
                <c:pt idx="1505">
                  <c:v>-2.7946989397879499E-2</c:v>
                </c:pt>
                <c:pt idx="1506">
                  <c:v>-2.79389877975595E-2</c:v>
                </c:pt>
                <c:pt idx="1507">
                  <c:v>-2.79309861972394E-2</c:v>
                </c:pt>
                <c:pt idx="1508">
                  <c:v>-2.79229845969193E-2</c:v>
                </c:pt>
                <c:pt idx="1509">
                  <c:v>-2.7914982996599301E-2</c:v>
                </c:pt>
                <c:pt idx="1510">
                  <c:v>-2.7906981396279201E-2</c:v>
                </c:pt>
                <c:pt idx="1511">
                  <c:v>-2.7898979795959102E-2</c:v>
                </c:pt>
                <c:pt idx="1512">
                  <c:v>-2.7890978195639099E-2</c:v>
                </c:pt>
                <c:pt idx="1513">
                  <c:v>-2.7882976595318999E-2</c:v>
                </c:pt>
                <c:pt idx="1514">
                  <c:v>-2.7874974994999E-2</c:v>
                </c:pt>
                <c:pt idx="1515">
                  <c:v>-2.78669733946789E-2</c:v>
                </c:pt>
                <c:pt idx="1516">
                  <c:v>-2.7858971794358801E-2</c:v>
                </c:pt>
                <c:pt idx="1517">
                  <c:v>-2.7850970194038802E-2</c:v>
                </c:pt>
                <c:pt idx="1518">
                  <c:v>-2.7842968593718698E-2</c:v>
                </c:pt>
                <c:pt idx="1519">
                  <c:v>-2.7834966993398599E-2</c:v>
                </c:pt>
                <c:pt idx="1520">
                  <c:v>-2.78269653930786E-2</c:v>
                </c:pt>
                <c:pt idx="1521">
                  <c:v>-2.78189637927585E-2</c:v>
                </c:pt>
                <c:pt idx="1522">
                  <c:v>-2.78109621924384E-2</c:v>
                </c:pt>
                <c:pt idx="1523">
                  <c:v>-2.7802960592118401E-2</c:v>
                </c:pt>
                <c:pt idx="1524">
                  <c:v>-2.7794958991798301E-2</c:v>
                </c:pt>
                <c:pt idx="1525">
                  <c:v>-2.7786957391478202E-2</c:v>
                </c:pt>
                <c:pt idx="1526">
                  <c:v>-2.7778955791158199E-2</c:v>
                </c:pt>
                <c:pt idx="1527">
                  <c:v>-2.7770954190838099E-2</c:v>
                </c:pt>
                <c:pt idx="1528">
                  <c:v>-2.77629525905181E-2</c:v>
                </c:pt>
                <c:pt idx="1529">
                  <c:v>-2.7754950990198E-2</c:v>
                </c:pt>
                <c:pt idx="1530">
                  <c:v>-2.7746949389877901E-2</c:v>
                </c:pt>
                <c:pt idx="1531">
                  <c:v>-2.7738947789557902E-2</c:v>
                </c:pt>
                <c:pt idx="1532">
                  <c:v>-2.7730946189237798E-2</c:v>
                </c:pt>
                <c:pt idx="1533">
                  <c:v>-2.7722944588917699E-2</c:v>
                </c:pt>
                <c:pt idx="1534">
                  <c:v>-2.77149429885977E-2</c:v>
                </c:pt>
                <c:pt idx="1535">
                  <c:v>-2.77069413882776E-2</c:v>
                </c:pt>
                <c:pt idx="1536">
                  <c:v>-2.76989397879575E-2</c:v>
                </c:pt>
                <c:pt idx="1537">
                  <c:v>-2.7690938187637501E-2</c:v>
                </c:pt>
                <c:pt idx="1538">
                  <c:v>-2.7682936587317401E-2</c:v>
                </c:pt>
                <c:pt idx="1539">
                  <c:v>-2.7674934986997302E-2</c:v>
                </c:pt>
                <c:pt idx="1540">
                  <c:v>-2.7666933386677299E-2</c:v>
                </c:pt>
                <c:pt idx="1541">
                  <c:v>-2.7658931786357199E-2</c:v>
                </c:pt>
                <c:pt idx="1542">
                  <c:v>-2.76509301860372E-2</c:v>
                </c:pt>
                <c:pt idx="1543">
                  <c:v>-2.76429285857171E-2</c:v>
                </c:pt>
                <c:pt idx="1544">
                  <c:v>-2.7634926985397001E-2</c:v>
                </c:pt>
                <c:pt idx="1545">
                  <c:v>-2.7626925385077002E-2</c:v>
                </c:pt>
                <c:pt idx="1546">
                  <c:v>-2.7618923784756898E-2</c:v>
                </c:pt>
                <c:pt idx="1547">
                  <c:v>-2.7610922184436799E-2</c:v>
                </c:pt>
                <c:pt idx="1548">
                  <c:v>-2.76029205841168E-2</c:v>
                </c:pt>
                <c:pt idx="1549">
                  <c:v>-2.75949189837967E-2</c:v>
                </c:pt>
                <c:pt idx="1550">
                  <c:v>-2.75869173834766E-2</c:v>
                </c:pt>
                <c:pt idx="1551">
                  <c:v>-2.7578915783156601E-2</c:v>
                </c:pt>
                <c:pt idx="1552">
                  <c:v>-2.7570914182836501E-2</c:v>
                </c:pt>
                <c:pt idx="1553">
                  <c:v>-2.7562912582516499E-2</c:v>
                </c:pt>
                <c:pt idx="1554">
                  <c:v>-2.7554910982196399E-2</c:v>
                </c:pt>
                <c:pt idx="1555">
                  <c:v>-2.7546909381876299E-2</c:v>
                </c:pt>
                <c:pt idx="1556">
                  <c:v>-2.75389077815563E-2</c:v>
                </c:pt>
                <c:pt idx="1557">
                  <c:v>-2.75309061812362E-2</c:v>
                </c:pt>
                <c:pt idx="1558">
                  <c:v>-2.7522904580916101E-2</c:v>
                </c:pt>
                <c:pt idx="1559">
                  <c:v>-2.7514902980596102E-2</c:v>
                </c:pt>
                <c:pt idx="1560">
                  <c:v>-2.7506901380275998E-2</c:v>
                </c:pt>
                <c:pt idx="1561">
                  <c:v>-2.7498899779955899E-2</c:v>
                </c:pt>
                <c:pt idx="1562">
                  <c:v>-2.74908981796359E-2</c:v>
                </c:pt>
                <c:pt idx="1563">
                  <c:v>-2.74828965793158E-2</c:v>
                </c:pt>
                <c:pt idx="1564">
                  <c:v>-2.7474894978995801E-2</c:v>
                </c:pt>
                <c:pt idx="1565">
                  <c:v>-2.7466893378675701E-2</c:v>
                </c:pt>
                <c:pt idx="1566">
                  <c:v>-2.7458891778355601E-2</c:v>
                </c:pt>
                <c:pt idx="1567">
                  <c:v>-2.7450890178035599E-2</c:v>
                </c:pt>
                <c:pt idx="1568">
                  <c:v>-2.7442888577715499E-2</c:v>
                </c:pt>
                <c:pt idx="1569">
                  <c:v>-2.7434886977395399E-2</c:v>
                </c:pt>
                <c:pt idx="1570">
                  <c:v>-2.74268853770754E-2</c:v>
                </c:pt>
                <c:pt idx="1571">
                  <c:v>-2.7418883776755301E-2</c:v>
                </c:pt>
                <c:pt idx="1572">
                  <c:v>-2.7410882176435201E-2</c:v>
                </c:pt>
                <c:pt idx="1573">
                  <c:v>-2.7402880576115202E-2</c:v>
                </c:pt>
                <c:pt idx="1574">
                  <c:v>-2.7394878975795098E-2</c:v>
                </c:pt>
                <c:pt idx="1575">
                  <c:v>-2.7386877375474999E-2</c:v>
                </c:pt>
                <c:pt idx="1576">
                  <c:v>-2.7378875775155E-2</c:v>
                </c:pt>
                <c:pt idx="1577">
                  <c:v>-2.73708741748349E-2</c:v>
                </c:pt>
                <c:pt idx="1578">
                  <c:v>-2.7362872574514901E-2</c:v>
                </c:pt>
                <c:pt idx="1579">
                  <c:v>-2.7354870974194801E-2</c:v>
                </c:pt>
                <c:pt idx="1580">
                  <c:v>-2.7346869373874701E-2</c:v>
                </c:pt>
                <c:pt idx="1581">
                  <c:v>-2.7338867773554699E-2</c:v>
                </c:pt>
                <c:pt idx="1582">
                  <c:v>-2.7330866173234599E-2</c:v>
                </c:pt>
                <c:pt idx="1583">
                  <c:v>-2.7322864572914499E-2</c:v>
                </c:pt>
                <c:pt idx="1584">
                  <c:v>-2.73148629725945E-2</c:v>
                </c:pt>
                <c:pt idx="1585">
                  <c:v>-2.7306861372274401E-2</c:v>
                </c:pt>
                <c:pt idx="1586">
                  <c:v>-2.7298859771954301E-2</c:v>
                </c:pt>
                <c:pt idx="1587">
                  <c:v>-2.7290858171634302E-2</c:v>
                </c:pt>
                <c:pt idx="1588">
                  <c:v>-2.7282856571314199E-2</c:v>
                </c:pt>
                <c:pt idx="1589">
                  <c:v>-2.7274854970994099E-2</c:v>
                </c:pt>
                <c:pt idx="1590">
                  <c:v>-2.72668533706741E-2</c:v>
                </c:pt>
                <c:pt idx="1591">
                  <c:v>-2.7258851770354E-2</c:v>
                </c:pt>
                <c:pt idx="1592">
                  <c:v>-2.7250850170034001E-2</c:v>
                </c:pt>
                <c:pt idx="1593">
                  <c:v>-2.7242848569713901E-2</c:v>
                </c:pt>
                <c:pt idx="1594">
                  <c:v>-2.7234846969393801E-2</c:v>
                </c:pt>
                <c:pt idx="1595">
                  <c:v>-2.7226845369073799E-2</c:v>
                </c:pt>
                <c:pt idx="1596">
                  <c:v>-2.7218843768753699E-2</c:v>
                </c:pt>
                <c:pt idx="1597">
                  <c:v>-2.7210842168433599E-2</c:v>
                </c:pt>
                <c:pt idx="1598">
                  <c:v>-2.72028405681136E-2</c:v>
                </c:pt>
                <c:pt idx="1599">
                  <c:v>-2.7194838967793501E-2</c:v>
                </c:pt>
                <c:pt idx="1600">
                  <c:v>-2.7186837367473401E-2</c:v>
                </c:pt>
                <c:pt idx="1601">
                  <c:v>-2.7178835767153402E-2</c:v>
                </c:pt>
                <c:pt idx="1602">
                  <c:v>-2.7170834166833299E-2</c:v>
                </c:pt>
                <c:pt idx="1603">
                  <c:v>-2.7162832566513299E-2</c:v>
                </c:pt>
                <c:pt idx="1604">
                  <c:v>-2.71548309661932E-2</c:v>
                </c:pt>
                <c:pt idx="1605">
                  <c:v>-2.71468293658731E-2</c:v>
                </c:pt>
                <c:pt idx="1606">
                  <c:v>-2.7138827765553101E-2</c:v>
                </c:pt>
                <c:pt idx="1607">
                  <c:v>-2.7130826165233001E-2</c:v>
                </c:pt>
                <c:pt idx="1608">
                  <c:v>-2.7122824564912901E-2</c:v>
                </c:pt>
                <c:pt idx="1609">
                  <c:v>-2.7114822964592899E-2</c:v>
                </c:pt>
                <c:pt idx="1610">
                  <c:v>-2.7106821364272799E-2</c:v>
                </c:pt>
                <c:pt idx="1611">
                  <c:v>-2.7098819763952699E-2</c:v>
                </c:pt>
                <c:pt idx="1612">
                  <c:v>-2.70908181636327E-2</c:v>
                </c:pt>
                <c:pt idx="1613">
                  <c:v>-2.7082816563312601E-2</c:v>
                </c:pt>
                <c:pt idx="1614">
                  <c:v>-2.7074814962992501E-2</c:v>
                </c:pt>
                <c:pt idx="1615">
                  <c:v>-2.7066813362672498E-2</c:v>
                </c:pt>
                <c:pt idx="1616">
                  <c:v>-2.7058811762352399E-2</c:v>
                </c:pt>
                <c:pt idx="1617">
                  <c:v>-2.7050810162032399E-2</c:v>
                </c:pt>
                <c:pt idx="1618">
                  <c:v>-2.70428085617123E-2</c:v>
                </c:pt>
                <c:pt idx="1619">
                  <c:v>-2.70348069613922E-2</c:v>
                </c:pt>
                <c:pt idx="1620">
                  <c:v>-2.7026805361072201E-2</c:v>
                </c:pt>
                <c:pt idx="1621">
                  <c:v>-2.7018803760752101E-2</c:v>
                </c:pt>
                <c:pt idx="1622">
                  <c:v>-2.7010802160432001E-2</c:v>
                </c:pt>
                <c:pt idx="1623">
                  <c:v>-2.7002800560111999E-2</c:v>
                </c:pt>
                <c:pt idx="1624">
                  <c:v>-2.6994798959791899E-2</c:v>
                </c:pt>
                <c:pt idx="1625">
                  <c:v>-2.6986797359471799E-2</c:v>
                </c:pt>
                <c:pt idx="1626">
                  <c:v>-2.69787957591518E-2</c:v>
                </c:pt>
                <c:pt idx="1627">
                  <c:v>-2.6970794158831701E-2</c:v>
                </c:pt>
                <c:pt idx="1628">
                  <c:v>-2.6962792558511701E-2</c:v>
                </c:pt>
                <c:pt idx="1629">
                  <c:v>-2.6954790958191598E-2</c:v>
                </c:pt>
                <c:pt idx="1630">
                  <c:v>-2.6946789357871499E-2</c:v>
                </c:pt>
                <c:pt idx="1631">
                  <c:v>-2.6938787757551499E-2</c:v>
                </c:pt>
                <c:pt idx="1632">
                  <c:v>-2.69307861572314E-2</c:v>
                </c:pt>
                <c:pt idx="1633">
                  <c:v>-2.69227845569113E-2</c:v>
                </c:pt>
                <c:pt idx="1634">
                  <c:v>-2.6914782956591301E-2</c:v>
                </c:pt>
                <c:pt idx="1635">
                  <c:v>-2.6906781356271201E-2</c:v>
                </c:pt>
                <c:pt idx="1636">
                  <c:v>-2.6898779755951101E-2</c:v>
                </c:pt>
                <c:pt idx="1637">
                  <c:v>-2.6890778155631099E-2</c:v>
                </c:pt>
                <c:pt idx="1638">
                  <c:v>-2.6882776555310999E-2</c:v>
                </c:pt>
                <c:pt idx="1639">
                  <c:v>-2.6874774954991E-2</c:v>
                </c:pt>
                <c:pt idx="1640">
                  <c:v>-2.68667733546709E-2</c:v>
                </c:pt>
                <c:pt idx="1641">
                  <c:v>-2.6858771754350801E-2</c:v>
                </c:pt>
                <c:pt idx="1642">
                  <c:v>-2.6850770154030802E-2</c:v>
                </c:pt>
                <c:pt idx="1643">
                  <c:v>-2.6842768553710698E-2</c:v>
                </c:pt>
                <c:pt idx="1644">
                  <c:v>-2.6834766953390599E-2</c:v>
                </c:pt>
                <c:pt idx="1645">
                  <c:v>-2.6826765353070599E-2</c:v>
                </c:pt>
                <c:pt idx="1646">
                  <c:v>-2.68187637527505E-2</c:v>
                </c:pt>
                <c:pt idx="1647">
                  <c:v>-2.68107621524304E-2</c:v>
                </c:pt>
                <c:pt idx="1648">
                  <c:v>-2.6802760552110401E-2</c:v>
                </c:pt>
                <c:pt idx="1649">
                  <c:v>-2.6794758951790301E-2</c:v>
                </c:pt>
                <c:pt idx="1650">
                  <c:v>-2.6786757351470201E-2</c:v>
                </c:pt>
                <c:pt idx="1651">
                  <c:v>-2.6778755751150199E-2</c:v>
                </c:pt>
                <c:pt idx="1652">
                  <c:v>-2.6770754150830099E-2</c:v>
                </c:pt>
                <c:pt idx="1653">
                  <c:v>-2.67627525505101E-2</c:v>
                </c:pt>
                <c:pt idx="1654">
                  <c:v>-2.675475095019E-2</c:v>
                </c:pt>
                <c:pt idx="1655">
                  <c:v>-2.6746749349869901E-2</c:v>
                </c:pt>
                <c:pt idx="1656">
                  <c:v>-2.6738747749549902E-2</c:v>
                </c:pt>
                <c:pt idx="1657">
                  <c:v>-2.6730746149229798E-2</c:v>
                </c:pt>
                <c:pt idx="1658">
                  <c:v>-2.6722744548909699E-2</c:v>
                </c:pt>
                <c:pt idx="1659">
                  <c:v>-2.67147429485897E-2</c:v>
                </c:pt>
                <c:pt idx="1660">
                  <c:v>-2.67067413482696E-2</c:v>
                </c:pt>
                <c:pt idx="1661">
                  <c:v>-2.66987397479495E-2</c:v>
                </c:pt>
                <c:pt idx="1662">
                  <c:v>-2.6690738147629501E-2</c:v>
                </c:pt>
                <c:pt idx="1663">
                  <c:v>-2.6682736547309401E-2</c:v>
                </c:pt>
                <c:pt idx="1664">
                  <c:v>-2.6674734946989302E-2</c:v>
                </c:pt>
                <c:pt idx="1665">
                  <c:v>-2.6666733346669299E-2</c:v>
                </c:pt>
                <c:pt idx="1666">
                  <c:v>-2.6658731746349199E-2</c:v>
                </c:pt>
                <c:pt idx="1667">
                  <c:v>-2.66507301460292E-2</c:v>
                </c:pt>
                <c:pt idx="1668">
                  <c:v>-2.66427285457091E-2</c:v>
                </c:pt>
                <c:pt idx="1669">
                  <c:v>-2.6634726945389001E-2</c:v>
                </c:pt>
                <c:pt idx="1670">
                  <c:v>-2.6626725345069002E-2</c:v>
                </c:pt>
                <c:pt idx="1671">
                  <c:v>-2.6618723744748898E-2</c:v>
                </c:pt>
                <c:pt idx="1672">
                  <c:v>-2.6610722144428799E-2</c:v>
                </c:pt>
                <c:pt idx="1673">
                  <c:v>-2.66027205441088E-2</c:v>
                </c:pt>
                <c:pt idx="1674">
                  <c:v>-2.65947189437887E-2</c:v>
                </c:pt>
                <c:pt idx="1675">
                  <c:v>-2.65867173434686E-2</c:v>
                </c:pt>
                <c:pt idx="1676">
                  <c:v>-2.6578715743148601E-2</c:v>
                </c:pt>
                <c:pt idx="1677">
                  <c:v>-2.6570714142828501E-2</c:v>
                </c:pt>
                <c:pt idx="1678">
                  <c:v>-2.6562712542508499E-2</c:v>
                </c:pt>
                <c:pt idx="1679">
                  <c:v>-2.6554710942188399E-2</c:v>
                </c:pt>
                <c:pt idx="1680">
                  <c:v>-2.6546709341868299E-2</c:v>
                </c:pt>
                <c:pt idx="1681">
                  <c:v>-2.65387077415483E-2</c:v>
                </c:pt>
                <c:pt idx="1682">
                  <c:v>-2.65307061412282E-2</c:v>
                </c:pt>
                <c:pt idx="1683">
                  <c:v>-2.6522704540908101E-2</c:v>
                </c:pt>
                <c:pt idx="1684">
                  <c:v>-2.6514702940588102E-2</c:v>
                </c:pt>
                <c:pt idx="1685">
                  <c:v>-2.6506701340267998E-2</c:v>
                </c:pt>
                <c:pt idx="1686">
                  <c:v>-2.6498699739947899E-2</c:v>
                </c:pt>
                <c:pt idx="1687">
                  <c:v>-2.64906981396279E-2</c:v>
                </c:pt>
                <c:pt idx="1688">
                  <c:v>-2.64826965393078E-2</c:v>
                </c:pt>
                <c:pt idx="1689">
                  <c:v>-2.64746949389877E-2</c:v>
                </c:pt>
                <c:pt idx="1690">
                  <c:v>-2.6466693338667701E-2</c:v>
                </c:pt>
                <c:pt idx="1691">
                  <c:v>-2.6458691738347601E-2</c:v>
                </c:pt>
                <c:pt idx="1692">
                  <c:v>-2.6450690138027599E-2</c:v>
                </c:pt>
                <c:pt idx="1693">
                  <c:v>-2.6442688537707499E-2</c:v>
                </c:pt>
                <c:pt idx="1694">
                  <c:v>-2.6434686937387399E-2</c:v>
                </c:pt>
                <c:pt idx="1695">
                  <c:v>-2.64266853370674E-2</c:v>
                </c:pt>
                <c:pt idx="1696">
                  <c:v>-2.64186837367473E-2</c:v>
                </c:pt>
                <c:pt idx="1697">
                  <c:v>-2.6410682136427201E-2</c:v>
                </c:pt>
                <c:pt idx="1698">
                  <c:v>-2.6402680536107202E-2</c:v>
                </c:pt>
                <c:pt idx="1699">
                  <c:v>-2.6394678935787098E-2</c:v>
                </c:pt>
                <c:pt idx="1700">
                  <c:v>-2.6386677335466999E-2</c:v>
                </c:pt>
                <c:pt idx="1701">
                  <c:v>-2.6378675735147E-2</c:v>
                </c:pt>
                <c:pt idx="1702">
                  <c:v>-2.63706741348269E-2</c:v>
                </c:pt>
                <c:pt idx="1703">
                  <c:v>-2.6362672534506901E-2</c:v>
                </c:pt>
                <c:pt idx="1704">
                  <c:v>-2.6354670934186801E-2</c:v>
                </c:pt>
                <c:pt idx="1705">
                  <c:v>-2.6346669333866701E-2</c:v>
                </c:pt>
                <c:pt idx="1706">
                  <c:v>-2.6338667733546699E-2</c:v>
                </c:pt>
                <c:pt idx="1707">
                  <c:v>-2.6330666133226599E-2</c:v>
                </c:pt>
                <c:pt idx="1708">
                  <c:v>-2.6322664532906499E-2</c:v>
                </c:pt>
                <c:pt idx="1709">
                  <c:v>-2.63146629325865E-2</c:v>
                </c:pt>
                <c:pt idx="1710">
                  <c:v>-2.63066613322664E-2</c:v>
                </c:pt>
                <c:pt idx="1711">
                  <c:v>-2.6298659731946301E-2</c:v>
                </c:pt>
                <c:pt idx="1712">
                  <c:v>-2.6290658131626302E-2</c:v>
                </c:pt>
                <c:pt idx="1713">
                  <c:v>-2.6282656531306198E-2</c:v>
                </c:pt>
                <c:pt idx="1714">
                  <c:v>-2.6274654930986099E-2</c:v>
                </c:pt>
                <c:pt idx="1715">
                  <c:v>-2.62666533306661E-2</c:v>
                </c:pt>
                <c:pt idx="1716">
                  <c:v>-2.6258651730346E-2</c:v>
                </c:pt>
                <c:pt idx="1717">
                  <c:v>-2.6250650130026001E-2</c:v>
                </c:pt>
                <c:pt idx="1718">
                  <c:v>-2.6242648529705901E-2</c:v>
                </c:pt>
                <c:pt idx="1719">
                  <c:v>-2.6234646929385801E-2</c:v>
                </c:pt>
                <c:pt idx="1720">
                  <c:v>-2.6226645329065799E-2</c:v>
                </c:pt>
                <c:pt idx="1721">
                  <c:v>-2.6218643728745699E-2</c:v>
                </c:pt>
                <c:pt idx="1722">
                  <c:v>-2.6210642128425599E-2</c:v>
                </c:pt>
                <c:pt idx="1723">
                  <c:v>-2.62026405281056E-2</c:v>
                </c:pt>
                <c:pt idx="1724">
                  <c:v>-2.61946389277855E-2</c:v>
                </c:pt>
                <c:pt idx="1725">
                  <c:v>-2.6186637327465401E-2</c:v>
                </c:pt>
                <c:pt idx="1726">
                  <c:v>-2.6178635727145402E-2</c:v>
                </c:pt>
                <c:pt idx="1727">
                  <c:v>-2.6170634126825298E-2</c:v>
                </c:pt>
                <c:pt idx="1728">
                  <c:v>-2.6162632526505299E-2</c:v>
                </c:pt>
                <c:pt idx="1729">
                  <c:v>-2.61546309261852E-2</c:v>
                </c:pt>
                <c:pt idx="1730">
                  <c:v>-2.61466293258651E-2</c:v>
                </c:pt>
                <c:pt idx="1731">
                  <c:v>-2.6138627725545101E-2</c:v>
                </c:pt>
                <c:pt idx="1732">
                  <c:v>-2.6130626125225001E-2</c:v>
                </c:pt>
                <c:pt idx="1733">
                  <c:v>-2.6122624524904901E-2</c:v>
                </c:pt>
                <c:pt idx="1734">
                  <c:v>-2.6114622924584899E-2</c:v>
                </c:pt>
                <c:pt idx="1735">
                  <c:v>-2.6106621324264799E-2</c:v>
                </c:pt>
                <c:pt idx="1736">
                  <c:v>-2.6098619723944699E-2</c:v>
                </c:pt>
                <c:pt idx="1737">
                  <c:v>-2.60906181236247E-2</c:v>
                </c:pt>
                <c:pt idx="1738">
                  <c:v>-2.60826165233046E-2</c:v>
                </c:pt>
                <c:pt idx="1739">
                  <c:v>-2.6074614922984501E-2</c:v>
                </c:pt>
                <c:pt idx="1740">
                  <c:v>-2.6066613322664502E-2</c:v>
                </c:pt>
                <c:pt idx="1741">
                  <c:v>-2.6058611722344398E-2</c:v>
                </c:pt>
                <c:pt idx="1742">
                  <c:v>-2.6050610122024399E-2</c:v>
                </c:pt>
                <c:pt idx="1743">
                  <c:v>-2.60426085217043E-2</c:v>
                </c:pt>
                <c:pt idx="1744">
                  <c:v>-2.60346069213842E-2</c:v>
                </c:pt>
                <c:pt idx="1745">
                  <c:v>-2.6026605321064201E-2</c:v>
                </c:pt>
                <c:pt idx="1746">
                  <c:v>-2.6018603720744101E-2</c:v>
                </c:pt>
                <c:pt idx="1747">
                  <c:v>-2.6010602120424001E-2</c:v>
                </c:pt>
                <c:pt idx="1748">
                  <c:v>-2.6002600520103999E-2</c:v>
                </c:pt>
                <c:pt idx="1749">
                  <c:v>-2.5994598919783899E-2</c:v>
                </c:pt>
                <c:pt idx="1750">
                  <c:v>-2.5986597319463799E-2</c:v>
                </c:pt>
                <c:pt idx="1751">
                  <c:v>-2.59785957191438E-2</c:v>
                </c:pt>
                <c:pt idx="1752">
                  <c:v>-2.5970594118823701E-2</c:v>
                </c:pt>
                <c:pt idx="1753">
                  <c:v>-2.5962592518503601E-2</c:v>
                </c:pt>
                <c:pt idx="1754">
                  <c:v>-2.5954590918183602E-2</c:v>
                </c:pt>
                <c:pt idx="1755">
                  <c:v>-2.5946589317863498E-2</c:v>
                </c:pt>
                <c:pt idx="1756">
                  <c:v>-2.5938587717543499E-2</c:v>
                </c:pt>
                <c:pt idx="1757">
                  <c:v>-2.59305861172234E-2</c:v>
                </c:pt>
                <c:pt idx="1758">
                  <c:v>-2.59225845169033E-2</c:v>
                </c:pt>
                <c:pt idx="1759">
                  <c:v>-2.5914582916583301E-2</c:v>
                </c:pt>
                <c:pt idx="1760">
                  <c:v>-2.5906581316263201E-2</c:v>
                </c:pt>
                <c:pt idx="1761">
                  <c:v>-2.5898579715943101E-2</c:v>
                </c:pt>
                <c:pt idx="1762">
                  <c:v>-2.5890578115623099E-2</c:v>
                </c:pt>
                <c:pt idx="1763">
                  <c:v>-2.5882576515302999E-2</c:v>
                </c:pt>
                <c:pt idx="1764">
                  <c:v>-2.5874574914982899E-2</c:v>
                </c:pt>
                <c:pt idx="1765">
                  <c:v>-2.58665733146629E-2</c:v>
                </c:pt>
                <c:pt idx="1766">
                  <c:v>-2.5858571714342801E-2</c:v>
                </c:pt>
                <c:pt idx="1767">
                  <c:v>-2.5850570114022801E-2</c:v>
                </c:pt>
                <c:pt idx="1768">
                  <c:v>-2.5842568513702702E-2</c:v>
                </c:pt>
                <c:pt idx="1769">
                  <c:v>-2.5834566913382599E-2</c:v>
                </c:pt>
                <c:pt idx="1770">
                  <c:v>-2.5826565313062599E-2</c:v>
                </c:pt>
                <c:pt idx="1771">
                  <c:v>-2.58185637127425E-2</c:v>
                </c:pt>
                <c:pt idx="1772">
                  <c:v>-2.58105621124224E-2</c:v>
                </c:pt>
                <c:pt idx="1773">
                  <c:v>-2.5802560512102401E-2</c:v>
                </c:pt>
                <c:pt idx="1774">
                  <c:v>-2.5794558911782301E-2</c:v>
                </c:pt>
                <c:pt idx="1775">
                  <c:v>-2.5786557311462201E-2</c:v>
                </c:pt>
                <c:pt idx="1776">
                  <c:v>-2.5778555711142199E-2</c:v>
                </c:pt>
                <c:pt idx="1777">
                  <c:v>-2.5770554110822099E-2</c:v>
                </c:pt>
                <c:pt idx="1778">
                  <c:v>-2.5762552510501999E-2</c:v>
                </c:pt>
                <c:pt idx="1779">
                  <c:v>-2.5754550910182E-2</c:v>
                </c:pt>
                <c:pt idx="1780">
                  <c:v>-2.5746549309861901E-2</c:v>
                </c:pt>
                <c:pt idx="1781">
                  <c:v>-2.5738547709541901E-2</c:v>
                </c:pt>
                <c:pt idx="1782">
                  <c:v>-2.5730546109221802E-2</c:v>
                </c:pt>
                <c:pt idx="1783">
                  <c:v>-2.5722544508901699E-2</c:v>
                </c:pt>
                <c:pt idx="1784">
                  <c:v>-2.5714542908581699E-2</c:v>
                </c:pt>
                <c:pt idx="1785">
                  <c:v>-2.57065413082616E-2</c:v>
                </c:pt>
                <c:pt idx="1786">
                  <c:v>-2.56985397079415E-2</c:v>
                </c:pt>
                <c:pt idx="1787">
                  <c:v>-2.5690538107621501E-2</c:v>
                </c:pt>
                <c:pt idx="1788">
                  <c:v>-2.5682536507301401E-2</c:v>
                </c:pt>
                <c:pt idx="1789">
                  <c:v>-2.5674534906981301E-2</c:v>
                </c:pt>
                <c:pt idx="1790">
                  <c:v>-2.5666533306661299E-2</c:v>
                </c:pt>
                <c:pt idx="1791">
                  <c:v>-2.5658531706341199E-2</c:v>
                </c:pt>
                <c:pt idx="1792">
                  <c:v>-2.56505301060212E-2</c:v>
                </c:pt>
                <c:pt idx="1793">
                  <c:v>-2.56425285057011E-2</c:v>
                </c:pt>
                <c:pt idx="1794">
                  <c:v>-2.5634526905381001E-2</c:v>
                </c:pt>
                <c:pt idx="1795">
                  <c:v>-2.5626525305061001E-2</c:v>
                </c:pt>
                <c:pt idx="1796">
                  <c:v>-2.5618523704740898E-2</c:v>
                </c:pt>
                <c:pt idx="1797">
                  <c:v>-2.5610522104420799E-2</c:v>
                </c:pt>
                <c:pt idx="1798">
                  <c:v>-2.5602520504100799E-2</c:v>
                </c:pt>
                <c:pt idx="1799">
                  <c:v>-2.55945189037807E-2</c:v>
                </c:pt>
                <c:pt idx="1800">
                  <c:v>-2.55865173034606E-2</c:v>
                </c:pt>
                <c:pt idx="1801">
                  <c:v>-2.5578515703140601E-2</c:v>
                </c:pt>
                <c:pt idx="1802">
                  <c:v>-2.5570514102820501E-2</c:v>
                </c:pt>
                <c:pt idx="1803">
                  <c:v>-2.5562512502500499E-2</c:v>
                </c:pt>
                <c:pt idx="1804">
                  <c:v>-2.5554510902180399E-2</c:v>
                </c:pt>
                <c:pt idx="1805">
                  <c:v>-2.5546509301860299E-2</c:v>
                </c:pt>
                <c:pt idx="1806">
                  <c:v>-2.55385077015403E-2</c:v>
                </c:pt>
                <c:pt idx="1807">
                  <c:v>-2.55305061012202E-2</c:v>
                </c:pt>
                <c:pt idx="1808">
                  <c:v>-2.5522504500900101E-2</c:v>
                </c:pt>
                <c:pt idx="1809">
                  <c:v>-2.5514502900580101E-2</c:v>
                </c:pt>
                <c:pt idx="1810">
                  <c:v>-2.5506501300259998E-2</c:v>
                </c:pt>
                <c:pt idx="1811">
                  <c:v>-2.5498499699939899E-2</c:v>
                </c:pt>
                <c:pt idx="1812">
                  <c:v>-2.5490498099619899E-2</c:v>
                </c:pt>
                <c:pt idx="1813">
                  <c:v>-2.54824964992998E-2</c:v>
                </c:pt>
                <c:pt idx="1814">
                  <c:v>-2.54744948989797E-2</c:v>
                </c:pt>
                <c:pt idx="1815">
                  <c:v>-2.5466493298659701E-2</c:v>
                </c:pt>
                <c:pt idx="1816">
                  <c:v>-2.5458491698339601E-2</c:v>
                </c:pt>
                <c:pt idx="1817">
                  <c:v>-2.5450490098019599E-2</c:v>
                </c:pt>
                <c:pt idx="1818">
                  <c:v>-2.5442488497699499E-2</c:v>
                </c:pt>
                <c:pt idx="1819">
                  <c:v>-2.5434486897379399E-2</c:v>
                </c:pt>
                <c:pt idx="1820">
                  <c:v>-2.54264852970594E-2</c:v>
                </c:pt>
                <c:pt idx="1821">
                  <c:v>-2.54184836967393E-2</c:v>
                </c:pt>
                <c:pt idx="1822">
                  <c:v>-2.5410482096419201E-2</c:v>
                </c:pt>
                <c:pt idx="1823">
                  <c:v>-2.5402480496099202E-2</c:v>
                </c:pt>
                <c:pt idx="1824">
                  <c:v>-2.5394478895779098E-2</c:v>
                </c:pt>
                <c:pt idx="1825">
                  <c:v>-2.5386477295458999E-2</c:v>
                </c:pt>
                <c:pt idx="1826">
                  <c:v>-2.5378475695138999E-2</c:v>
                </c:pt>
                <c:pt idx="1827">
                  <c:v>-2.53704740948189E-2</c:v>
                </c:pt>
                <c:pt idx="1828">
                  <c:v>-2.53624724944988E-2</c:v>
                </c:pt>
                <c:pt idx="1829">
                  <c:v>-2.5354470894178801E-2</c:v>
                </c:pt>
                <c:pt idx="1830">
                  <c:v>-2.5346469293858701E-2</c:v>
                </c:pt>
                <c:pt idx="1831">
                  <c:v>-2.5338467693538699E-2</c:v>
                </c:pt>
                <c:pt idx="1832">
                  <c:v>-2.5330466093218599E-2</c:v>
                </c:pt>
                <c:pt idx="1833">
                  <c:v>-2.5322464492898499E-2</c:v>
                </c:pt>
                <c:pt idx="1834">
                  <c:v>-2.53144628925785E-2</c:v>
                </c:pt>
                <c:pt idx="1835">
                  <c:v>-2.53064612922584E-2</c:v>
                </c:pt>
                <c:pt idx="1836">
                  <c:v>-2.5298459691938301E-2</c:v>
                </c:pt>
                <c:pt idx="1837">
                  <c:v>-2.5290458091618302E-2</c:v>
                </c:pt>
                <c:pt idx="1838">
                  <c:v>-2.5282456491298198E-2</c:v>
                </c:pt>
                <c:pt idx="1839">
                  <c:v>-2.5274454890978099E-2</c:v>
                </c:pt>
                <c:pt idx="1840">
                  <c:v>-2.52664532906581E-2</c:v>
                </c:pt>
                <c:pt idx="1841">
                  <c:v>-2.5258451690338E-2</c:v>
                </c:pt>
                <c:pt idx="1842">
                  <c:v>-2.5250450090018001E-2</c:v>
                </c:pt>
                <c:pt idx="1843">
                  <c:v>-2.5242448489697901E-2</c:v>
                </c:pt>
                <c:pt idx="1844">
                  <c:v>-2.5234446889377801E-2</c:v>
                </c:pt>
                <c:pt idx="1845">
                  <c:v>-2.5226445289057799E-2</c:v>
                </c:pt>
                <c:pt idx="1846">
                  <c:v>-2.5218443688737699E-2</c:v>
                </c:pt>
                <c:pt idx="1847">
                  <c:v>-2.5210442088417599E-2</c:v>
                </c:pt>
                <c:pt idx="1848">
                  <c:v>-2.52024404880976E-2</c:v>
                </c:pt>
                <c:pt idx="1849">
                  <c:v>-2.51944388877775E-2</c:v>
                </c:pt>
                <c:pt idx="1850">
                  <c:v>-2.5186437287457401E-2</c:v>
                </c:pt>
                <c:pt idx="1851">
                  <c:v>-2.5178435687137402E-2</c:v>
                </c:pt>
                <c:pt idx="1852">
                  <c:v>-2.5170434086817298E-2</c:v>
                </c:pt>
                <c:pt idx="1853">
                  <c:v>-2.5162432486497199E-2</c:v>
                </c:pt>
                <c:pt idx="1854">
                  <c:v>-2.51544308861772E-2</c:v>
                </c:pt>
                <c:pt idx="1855">
                  <c:v>-2.51464292858571E-2</c:v>
                </c:pt>
                <c:pt idx="1856">
                  <c:v>-2.5138427685537101E-2</c:v>
                </c:pt>
                <c:pt idx="1857">
                  <c:v>-2.5130426085217001E-2</c:v>
                </c:pt>
                <c:pt idx="1858">
                  <c:v>-2.5122424484896901E-2</c:v>
                </c:pt>
                <c:pt idx="1859">
                  <c:v>-2.5114422884576899E-2</c:v>
                </c:pt>
                <c:pt idx="1860">
                  <c:v>-2.5106421284256799E-2</c:v>
                </c:pt>
                <c:pt idx="1861">
                  <c:v>-2.5098419683936699E-2</c:v>
                </c:pt>
                <c:pt idx="1862">
                  <c:v>-2.50904180836167E-2</c:v>
                </c:pt>
                <c:pt idx="1863">
                  <c:v>-2.50824164832966E-2</c:v>
                </c:pt>
                <c:pt idx="1864">
                  <c:v>-2.5074414882976501E-2</c:v>
                </c:pt>
                <c:pt idx="1865">
                  <c:v>-2.5066413282656502E-2</c:v>
                </c:pt>
                <c:pt idx="1866">
                  <c:v>-2.5058411682336398E-2</c:v>
                </c:pt>
                <c:pt idx="1867">
                  <c:v>-2.5050410082016399E-2</c:v>
                </c:pt>
                <c:pt idx="1868">
                  <c:v>-2.50424084816963E-2</c:v>
                </c:pt>
                <c:pt idx="1869">
                  <c:v>-2.50344068813762E-2</c:v>
                </c:pt>
                <c:pt idx="1870">
                  <c:v>-2.5026405281056201E-2</c:v>
                </c:pt>
                <c:pt idx="1871">
                  <c:v>-2.5018403680736101E-2</c:v>
                </c:pt>
                <c:pt idx="1872">
                  <c:v>-2.5010402080416001E-2</c:v>
                </c:pt>
                <c:pt idx="1873">
                  <c:v>-2.5002400480095999E-2</c:v>
                </c:pt>
                <c:pt idx="1874">
                  <c:v>-2.4994398879775899E-2</c:v>
                </c:pt>
                <c:pt idx="1875">
                  <c:v>-2.4986397279455799E-2</c:v>
                </c:pt>
                <c:pt idx="1876">
                  <c:v>-2.49783956791358E-2</c:v>
                </c:pt>
                <c:pt idx="1877">
                  <c:v>-2.49703940788157E-2</c:v>
                </c:pt>
                <c:pt idx="1878">
                  <c:v>-2.4962392478495701E-2</c:v>
                </c:pt>
                <c:pt idx="1879">
                  <c:v>-2.4954390878175602E-2</c:v>
                </c:pt>
                <c:pt idx="1880">
                  <c:v>-2.4946389277855498E-2</c:v>
                </c:pt>
                <c:pt idx="1881">
                  <c:v>-2.4938387677535499E-2</c:v>
                </c:pt>
                <c:pt idx="1882">
                  <c:v>-2.49303860772154E-2</c:v>
                </c:pt>
                <c:pt idx="1883">
                  <c:v>-2.49223844768953E-2</c:v>
                </c:pt>
                <c:pt idx="1884">
                  <c:v>-2.4914382876575301E-2</c:v>
                </c:pt>
                <c:pt idx="1885">
                  <c:v>-2.4906381276255201E-2</c:v>
                </c:pt>
                <c:pt idx="1886">
                  <c:v>-2.4898379675935101E-2</c:v>
                </c:pt>
                <c:pt idx="1887">
                  <c:v>-2.4890378075615099E-2</c:v>
                </c:pt>
                <c:pt idx="1888">
                  <c:v>-2.4882376475294999E-2</c:v>
                </c:pt>
                <c:pt idx="1889">
                  <c:v>-2.4874374874974899E-2</c:v>
                </c:pt>
                <c:pt idx="1890">
                  <c:v>-2.48663732746549E-2</c:v>
                </c:pt>
                <c:pt idx="1891">
                  <c:v>-2.48583716743348E-2</c:v>
                </c:pt>
                <c:pt idx="1892">
                  <c:v>-2.4850370074014801E-2</c:v>
                </c:pt>
                <c:pt idx="1893">
                  <c:v>-2.4842368473694702E-2</c:v>
                </c:pt>
                <c:pt idx="1894">
                  <c:v>-2.4834366873374598E-2</c:v>
                </c:pt>
                <c:pt idx="1895">
                  <c:v>-2.4826365273054599E-2</c:v>
                </c:pt>
                <c:pt idx="1896">
                  <c:v>-2.48183636727345E-2</c:v>
                </c:pt>
                <c:pt idx="1897">
                  <c:v>-2.48103620724144E-2</c:v>
                </c:pt>
                <c:pt idx="1898">
                  <c:v>-2.4802360472094401E-2</c:v>
                </c:pt>
                <c:pt idx="1899">
                  <c:v>-2.4794358871774301E-2</c:v>
                </c:pt>
                <c:pt idx="1900">
                  <c:v>-2.4786357271454201E-2</c:v>
                </c:pt>
                <c:pt idx="1901">
                  <c:v>-2.4778355671134199E-2</c:v>
                </c:pt>
                <c:pt idx="1902">
                  <c:v>-2.4770354070814099E-2</c:v>
                </c:pt>
                <c:pt idx="1903">
                  <c:v>-2.4762352470493999E-2</c:v>
                </c:pt>
                <c:pt idx="1904">
                  <c:v>-2.4754350870174E-2</c:v>
                </c:pt>
                <c:pt idx="1905">
                  <c:v>-2.47463492698539E-2</c:v>
                </c:pt>
                <c:pt idx="1906">
                  <c:v>-2.4738347669533901E-2</c:v>
                </c:pt>
                <c:pt idx="1907">
                  <c:v>-2.4730346069213802E-2</c:v>
                </c:pt>
                <c:pt idx="1908">
                  <c:v>-2.4722344468893698E-2</c:v>
                </c:pt>
                <c:pt idx="1909">
                  <c:v>-2.4714342868573699E-2</c:v>
                </c:pt>
                <c:pt idx="1910">
                  <c:v>-2.47063412682536E-2</c:v>
                </c:pt>
                <c:pt idx="1911">
                  <c:v>-2.46983396679335E-2</c:v>
                </c:pt>
                <c:pt idx="1912">
                  <c:v>-2.4690338067613501E-2</c:v>
                </c:pt>
                <c:pt idx="1913">
                  <c:v>-2.4682336467293401E-2</c:v>
                </c:pt>
                <c:pt idx="1914">
                  <c:v>-2.4674334866973301E-2</c:v>
                </c:pt>
                <c:pt idx="1915">
                  <c:v>-2.4666333266653299E-2</c:v>
                </c:pt>
                <c:pt idx="1916">
                  <c:v>-2.4658331666333199E-2</c:v>
                </c:pt>
                <c:pt idx="1917">
                  <c:v>-2.4650330066013099E-2</c:v>
                </c:pt>
                <c:pt idx="1918">
                  <c:v>-2.46423284656931E-2</c:v>
                </c:pt>
                <c:pt idx="1919">
                  <c:v>-2.4634326865373E-2</c:v>
                </c:pt>
                <c:pt idx="1920">
                  <c:v>-2.4626325265053001E-2</c:v>
                </c:pt>
                <c:pt idx="1921">
                  <c:v>-2.4618323664732902E-2</c:v>
                </c:pt>
                <c:pt idx="1922">
                  <c:v>-2.4610322064412798E-2</c:v>
                </c:pt>
                <c:pt idx="1923">
                  <c:v>-2.4602320464092799E-2</c:v>
                </c:pt>
                <c:pt idx="1924">
                  <c:v>-2.45943188637727E-2</c:v>
                </c:pt>
                <c:pt idx="1925">
                  <c:v>-2.45863172634526E-2</c:v>
                </c:pt>
                <c:pt idx="1926">
                  <c:v>-2.4578315663132601E-2</c:v>
                </c:pt>
                <c:pt idx="1927">
                  <c:v>-2.4570314062812501E-2</c:v>
                </c:pt>
                <c:pt idx="1928">
                  <c:v>-2.4562312462492401E-2</c:v>
                </c:pt>
                <c:pt idx="1929">
                  <c:v>-2.4554310862172399E-2</c:v>
                </c:pt>
                <c:pt idx="1930">
                  <c:v>-2.4546309261852299E-2</c:v>
                </c:pt>
                <c:pt idx="1931">
                  <c:v>-2.45383076615323E-2</c:v>
                </c:pt>
                <c:pt idx="1932">
                  <c:v>-2.45303060612122E-2</c:v>
                </c:pt>
                <c:pt idx="1933">
                  <c:v>-2.4522304460892101E-2</c:v>
                </c:pt>
                <c:pt idx="1934">
                  <c:v>-2.4514302860572101E-2</c:v>
                </c:pt>
                <c:pt idx="1935">
                  <c:v>-2.4506301260252002E-2</c:v>
                </c:pt>
                <c:pt idx="1936">
                  <c:v>-2.4498299659931898E-2</c:v>
                </c:pt>
                <c:pt idx="1937">
                  <c:v>-2.4490298059611899E-2</c:v>
                </c:pt>
                <c:pt idx="1938">
                  <c:v>-2.44822964592918E-2</c:v>
                </c:pt>
                <c:pt idx="1939">
                  <c:v>-2.44742948589717E-2</c:v>
                </c:pt>
                <c:pt idx="1940">
                  <c:v>-2.4466293258651701E-2</c:v>
                </c:pt>
                <c:pt idx="1941">
                  <c:v>-2.4458291658331601E-2</c:v>
                </c:pt>
                <c:pt idx="1942">
                  <c:v>-2.4450290058011599E-2</c:v>
                </c:pt>
                <c:pt idx="1943">
                  <c:v>-2.4442288457691499E-2</c:v>
                </c:pt>
                <c:pt idx="1944">
                  <c:v>-2.4434286857371399E-2</c:v>
                </c:pt>
                <c:pt idx="1945">
                  <c:v>-2.44262852570514E-2</c:v>
                </c:pt>
                <c:pt idx="1946">
                  <c:v>-2.44182836567313E-2</c:v>
                </c:pt>
                <c:pt idx="1947">
                  <c:v>-2.4410282056411201E-2</c:v>
                </c:pt>
                <c:pt idx="1948">
                  <c:v>-2.4402280456091201E-2</c:v>
                </c:pt>
                <c:pt idx="1949">
                  <c:v>-2.4394278855771102E-2</c:v>
                </c:pt>
                <c:pt idx="1950">
                  <c:v>-2.4386277255450999E-2</c:v>
                </c:pt>
                <c:pt idx="1951">
                  <c:v>-2.4378275655130999E-2</c:v>
                </c:pt>
                <c:pt idx="1952">
                  <c:v>-2.43702740548109E-2</c:v>
                </c:pt>
                <c:pt idx="1953">
                  <c:v>-2.43622724544908E-2</c:v>
                </c:pt>
                <c:pt idx="1954">
                  <c:v>-2.4354270854170801E-2</c:v>
                </c:pt>
                <c:pt idx="1955">
                  <c:v>-2.4346269253850701E-2</c:v>
                </c:pt>
                <c:pt idx="1956">
                  <c:v>-2.4338267653530699E-2</c:v>
                </c:pt>
                <c:pt idx="1957">
                  <c:v>-2.4330266053210599E-2</c:v>
                </c:pt>
                <c:pt idx="1958">
                  <c:v>-2.4322264452890499E-2</c:v>
                </c:pt>
                <c:pt idx="1959">
                  <c:v>-2.43142628525705E-2</c:v>
                </c:pt>
                <c:pt idx="1960">
                  <c:v>-2.43062612522504E-2</c:v>
                </c:pt>
                <c:pt idx="1961">
                  <c:v>-2.4298259651930301E-2</c:v>
                </c:pt>
                <c:pt idx="1962">
                  <c:v>-2.4290258051610301E-2</c:v>
                </c:pt>
                <c:pt idx="1963">
                  <c:v>-2.4282256451290202E-2</c:v>
                </c:pt>
                <c:pt idx="1964">
                  <c:v>-2.4274254850970099E-2</c:v>
                </c:pt>
                <c:pt idx="1965">
                  <c:v>-2.4266253250650099E-2</c:v>
                </c:pt>
                <c:pt idx="1966">
                  <c:v>-2.425825165033E-2</c:v>
                </c:pt>
                <c:pt idx="1967">
                  <c:v>-2.4250250050010001E-2</c:v>
                </c:pt>
                <c:pt idx="1968">
                  <c:v>-2.4242248449689901E-2</c:v>
                </c:pt>
                <c:pt idx="1969">
                  <c:v>-2.4234246849369801E-2</c:v>
                </c:pt>
                <c:pt idx="1970">
                  <c:v>-2.4226245249049799E-2</c:v>
                </c:pt>
                <c:pt idx="1971">
                  <c:v>-2.4218243648729699E-2</c:v>
                </c:pt>
                <c:pt idx="1972">
                  <c:v>-2.4210242048409599E-2</c:v>
                </c:pt>
                <c:pt idx="1973">
                  <c:v>-2.42022404480896E-2</c:v>
                </c:pt>
                <c:pt idx="1974">
                  <c:v>-2.41942388477695E-2</c:v>
                </c:pt>
                <c:pt idx="1975">
                  <c:v>-2.4186237247449401E-2</c:v>
                </c:pt>
                <c:pt idx="1976">
                  <c:v>-2.4178235647129401E-2</c:v>
                </c:pt>
                <c:pt idx="1977">
                  <c:v>-2.4170234046809298E-2</c:v>
                </c:pt>
                <c:pt idx="1978">
                  <c:v>-2.4162232446489199E-2</c:v>
                </c:pt>
                <c:pt idx="1979">
                  <c:v>-2.4154230846169199E-2</c:v>
                </c:pt>
                <c:pt idx="1980">
                  <c:v>-2.41462292458491E-2</c:v>
                </c:pt>
                <c:pt idx="1981">
                  <c:v>-2.4138227645529101E-2</c:v>
                </c:pt>
                <c:pt idx="1982">
                  <c:v>-2.4130226045209001E-2</c:v>
                </c:pt>
                <c:pt idx="1983">
                  <c:v>-2.4122224444888901E-2</c:v>
                </c:pt>
                <c:pt idx="1984">
                  <c:v>-2.4114222844568899E-2</c:v>
                </c:pt>
                <c:pt idx="1985">
                  <c:v>-2.4106221244248799E-2</c:v>
                </c:pt>
                <c:pt idx="1986">
                  <c:v>-2.4098219643928699E-2</c:v>
                </c:pt>
                <c:pt idx="1987">
                  <c:v>-2.40902180436087E-2</c:v>
                </c:pt>
                <c:pt idx="1988">
                  <c:v>-2.40822164432886E-2</c:v>
                </c:pt>
                <c:pt idx="1989">
                  <c:v>-2.4074214842968501E-2</c:v>
                </c:pt>
                <c:pt idx="1990">
                  <c:v>-2.4066213242648501E-2</c:v>
                </c:pt>
                <c:pt idx="1991">
                  <c:v>-2.4058211642328398E-2</c:v>
                </c:pt>
                <c:pt idx="1992">
                  <c:v>-2.4050210042008399E-2</c:v>
                </c:pt>
                <c:pt idx="1993">
                  <c:v>-2.4042208441688299E-2</c:v>
                </c:pt>
                <c:pt idx="1994">
                  <c:v>-2.40342068413682E-2</c:v>
                </c:pt>
                <c:pt idx="1995">
                  <c:v>-2.4026205241048201E-2</c:v>
                </c:pt>
                <c:pt idx="1996">
                  <c:v>-2.4018203640728101E-2</c:v>
                </c:pt>
                <c:pt idx="1997">
                  <c:v>-2.4010202040408001E-2</c:v>
                </c:pt>
                <c:pt idx="1998">
                  <c:v>-2.4002200440087999E-2</c:v>
                </c:pt>
                <c:pt idx="1999">
                  <c:v>-2.3994198839767899E-2</c:v>
                </c:pt>
                <c:pt idx="2000">
                  <c:v>-2.3986197239447799E-2</c:v>
                </c:pt>
                <c:pt idx="2001">
                  <c:v>-2.39781956391278E-2</c:v>
                </c:pt>
                <c:pt idx="2002">
                  <c:v>-2.39701940388077E-2</c:v>
                </c:pt>
                <c:pt idx="2003">
                  <c:v>-2.3962192438487601E-2</c:v>
                </c:pt>
                <c:pt idx="2004">
                  <c:v>-2.3954190838167602E-2</c:v>
                </c:pt>
                <c:pt idx="2005">
                  <c:v>-2.3946189237847498E-2</c:v>
                </c:pt>
                <c:pt idx="2006">
                  <c:v>-2.3938187637527499E-2</c:v>
                </c:pt>
                <c:pt idx="2007">
                  <c:v>-2.3930186037207399E-2</c:v>
                </c:pt>
                <c:pt idx="2008">
                  <c:v>-2.39221844368873E-2</c:v>
                </c:pt>
                <c:pt idx="2009">
                  <c:v>-2.3914182836567301E-2</c:v>
                </c:pt>
                <c:pt idx="2010">
                  <c:v>-2.3906181236247201E-2</c:v>
                </c:pt>
                <c:pt idx="2011">
                  <c:v>-2.3898179635927101E-2</c:v>
                </c:pt>
                <c:pt idx="2012">
                  <c:v>-2.3890178035607099E-2</c:v>
                </c:pt>
                <c:pt idx="2013">
                  <c:v>-2.3882176435286999E-2</c:v>
                </c:pt>
                <c:pt idx="2014">
                  <c:v>-2.3874174834966899E-2</c:v>
                </c:pt>
                <c:pt idx="2015">
                  <c:v>-2.38661732346469E-2</c:v>
                </c:pt>
                <c:pt idx="2016">
                  <c:v>-2.38581716343268E-2</c:v>
                </c:pt>
                <c:pt idx="2017">
                  <c:v>-2.3850170034006801E-2</c:v>
                </c:pt>
                <c:pt idx="2018">
                  <c:v>-2.3842168433686702E-2</c:v>
                </c:pt>
                <c:pt idx="2019">
                  <c:v>-2.3834166833366598E-2</c:v>
                </c:pt>
                <c:pt idx="2020">
                  <c:v>-2.3826165233046599E-2</c:v>
                </c:pt>
                <c:pt idx="2021">
                  <c:v>-2.38181636327265E-2</c:v>
                </c:pt>
                <c:pt idx="2022">
                  <c:v>-2.38101620324064E-2</c:v>
                </c:pt>
                <c:pt idx="2023">
                  <c:v>-2.3802160432086401E-2</c:v>
                </c:pt>
                <c:pt idx="2024">
                  <c:v>-2.3794158831766301E-2</c:v>
                </c:pt>
                <c:pt idx="2025">
                  <c:v>-2.3786157231446201E-2</c:v>
                </c:pt>
                <c:pt idx="2026">
                  <c:v>-2.3778155631126199E-2</c:v>
                </c:pt>
                <c:pt idx="2027">
                  <c:v>-2.3770154030806099E-2</c:v>
                </c:pt>
                <c:pt idx="2028">
                  <c:v>-2.3762152430485999E-2</c:v>
                </c:pt>
                <c:pt idx="2029">
                  <c:v>-2.3754150830166E-2</c:v>
                </c:pt>
                <c:pt idx="2030">
                  <c:v>-2.37461492298459E-2</c:v>
                </c:pt>
                <c:pt idx="2031">
                  <c:v>-2.3738147629525901E-2</c:v>
                </c:pt>
                <c:pt idx="2032">
                  <c:v>-2.3730146029205802E-2</c:v>
                </c:pt>
                <c:pt idx="2033">
                  <c:v>-2.3722144428885698E-2</c:v>
                </c:pt>
                <c:pt idx="2034">
                  <c:v>-2.3714142828565699E-2</c:v>
                </c:pt>
                <c:pt idx="2035">
                  <c:v>-2.37061412282456E-2</c:v>
                </c:pt>
                <c:pt idx="2036">
                  <c:v>-2.36981396279255E-2</c:v>
                </c:pt>
                <c:pt idx="2037">
                  <c:v>-2.3690138027605501E-2</c:v>
                </c:pt>
                <c:pt idx="2038">
                  <c:v>-2.3682136427285401E-2</c:v>
                </c:pt>
                <c:pt idx="2039">
                  <c:v>-2.3674134826965301E-2</c:v>
                </c:pt>
                <c:pt idx="2040">
                  <c:v>-2.3666133226645299E-2</c:v>
                </c:pt>
                <c:pt idx="2041">
                  <c:v>-2.3658131626325199E-2</c:v>
                </c:pt>
                <c:pt idx="2042">
                  <c:v>-2.3650130026005099E-2</c:v>
                </c:pt>
                <c:pt idx="2043">
                  <c:v>-2.36421284256851E-2</c:v>
                </c:pt>
                <c:pt idx="2044">
                  <c:v>-2.3634126825365E-2</c:v>
                </c:pt>
                <c:pt idx="2045">
                  <c:v>-2.3626125225045001E-2</c:v>
                </c:pt>
                <c:pt idx="2046">
                  <c:v>-2.3618123624724902E-2</c:v>
                </c:pt>
                <c:pt idx="2047">
                  <c:v>-2.3610122024404798E-2</c:v>
                </c:pt>
                <c:pt idx="2048">
                  <c:v>-2.3602120424084799E-2</c:v>
                </c:pt>
                <c:pt idx="2049">
                  <c:v>-2.35941188237647E-2</c:v>
                </c:pt>
                <c:pt idx="2050">
                  <c:v>-2.35861172234446E-2</c:v>
                </c:pt>
                <c:pt idx="2051">
                  <c:v>-2.3578115623124601E-2</c:v>
                </c:pt>
                <c:pt idx="2052">
                  <c:v>-2.3570114022804501E-2</c:v>
                </c:pt>
                <c:pt idx="2053">
                  <c:v>-2.3562112422484401E-2</c:v>
                </c:pt>
                <c:pt idx="2054">
                  <c:v>-2.3554110822164399E-2</c:v>
                </c:pt>
                <c:pt idx="2055">
                  <c:v>-2.3546109221844299E-2</c:v>
                </c:pt>
                <c:pt idx="2056">
                  <c:v>-2.35381076215243E-2</c:v>
                </c:pt>
                <c:pt idx="2057">
                  <c:v>-2.35301060212042E-2</c:v>
                </c:pt>
                <c:pt idx="2058">
                  <c:v>-2.35221044208841E-2</c:v>
                </c:pt>
                <c:pt idx="2059">
                  <c:v>-2.3514102820564101E-2</c:v>
                </c:pt>
                <c:pt idx="2060">
                  <c:v>-2.3506101220244002E-2</c:v>
                </c:pt>
                <c:pt idx="2061">
                  <c:v>-2.3498099619923898E-2</c:v>
                </c:pt>
                <c:pt idx="2062">
                  <c:v>-2.3490098019603899E-2</c:v>
                </c:pt>
                <c:pt idx="2063">
                  <c:v>-2.34820964192838E-2</c:v>
                </c:pt>
                <c:pt idx="2064">
                  <c:v>-2.34740948189637E-2</c:v>
                </c:pt>
                <c:pt idx="2065">
                  <c:v>-2.3466093218643701E-2</c:v>
                </c:pt>
                <c:pt idx="2066">
                  <c:v>-2.3458091618323601E-2</c:v>
                </c:pt>
                <c:pt idx="2067">
                  <c:v>-2.3450090018003598E-2</c:v>
                </c:pt>
                <c:pt idx="2068">
                  <c:v>-2.3442088417683499E-2</c:v>
                </c:pt>
                <c:pt idx="2069">
                  <c:v>-2.3434086817363399E-2</c:v>
                </c:pt>
                <c:pt idx="2070">
                  <c:v>-2.34260852170434E-2</c:v>
                </c:pt>
                <c:pt idx="2071">
                  <c:v>-2.34180836167233E-2</c:v>
                </c:pt>
                <c:pt idx="2072">
                  <c:v>-2.34100820164032E-2</c:v>
                </c:pt>
                <c:pt idx="2073">
                  <c:v>-2.3402080416083201E-2</c:v>
                </c:pt>
                <c:pt idx="2074">
                  <c:v>-2.3394078815763102E-2</c:v>
                </c:pt>
                <c:pt idx="2075">
                  <c:v>-2.3386077215442998E-2</c:v>
                </c:pt>
                <c:pt idx="2076">
                  <c:v>-2.3378075615122999E-2</c:v>
                </c:pt>
                <c:pt idx="2077">
                  <c:v>-2.33700740148029E-2</c:v>
                </c:pt>
                <c:pt idx="2078">
                  <c:v>-2.33620724144828E-2</c:v>
                </c:pt>
                <c:pt idx="2079">
                  <c:v>-2.3354070814162801E-2</c:v>
                </c:pt>
                <c:pt idx="2080">
                  <c:v>-2.3346069213842701E-2</c:v>
                </c:pt>
                <c:pt idx="2081">
                  <c:v>-2.3338067613522698E-2</c:v>
                </c:pt>
                <c:pt idx="2082">
                  <c:v>-2.3330066013202599E-2</c:v>
                </c:pt>
                <c:pt idx="2083">
                  <c:v>-2.3322064412882499E-2</c:v>
                </c:pt>
                <c:pt idx="2084">
                  <c:v>-2.33140628125625E-2</c:v>
                </c:pt>
                <c:pt idx="2085">
                  <c:v>-2.33060612122424E-2</c:v>
                </c:pt>
                <c:pt idx="2086">
                  <c:v>-2.32980596119223E-2</c:v>
                </c:pt>
                <c:pt idx="2087">
                  <c:v>-2.3290058011602301E-2</c:v>
                </c:pt>
                <c:pt idx="2088">
                  <c:v>-2.3282056411282202E-2</c:v>
                </c:pt>
                <c:pt idx="2089">
                  <c:v>-2.3274054810962098E-2</c:v>
                </c:pt>
                <c:pt idx="2090">
                  <c:v>-2.3266053210642099E-2</c:v>
                </c:pt>
                <c:pt idx="2091">
                  <c:v>-2.3258051610322E-2</c:v>
                </c:pt>
                <c:pt idx="2092">
                  <c:v>-2.3250050010002001E-2</c:v>
                </c:pt>
                <c:pt idx="2093">
                  <c:v>-2.3242048409681901E-2</c:v>
                </c:pt>
                <c:pt idx="2094">
                  <c:v>-2.3234046809361801E-2</c:v>
                </c:pt>
                <c:pt idx="2095">
                  <c:v>-2.3226045209041798E-2</c:v>
                </c:pt>
                <c:pt idx="2096">
                  <c:v>-2.3218043608721699E-2</c:v>
                </c:pt>
                <c:pt idx="2097">
                  <c:v>-2.3210042008401599E-2</c:v>
                </c:pt>
                <c:pt idx="2098">
                  <c:v>-2.32020404080816E-2</c:v>
                </c:pt>
                <c:pt idx="2099">
                  <c:v>-2.31940388077615E-2</c:v>
                </c:pt>
                <c:pt idx="2100">
                  <c:v>-2.31860372074414E-2</c:v>
                </c:pt>
                <c:pt idx="2101">
                  <c:v>-2.3178035607121401E-2</c:v>
                </c:pt>
                <c:pt idx="2102">
                  <c:v>-2.3170034006801302E-2</c:v>
                </c:pt>
                <c:pt idx="2103">
                  <c:v>-2.3162032406481198E-2</c:v>
                </c:pt>
                <c:pt idx="2104">
                  <c:v>-2.3154030806161199E-2</c:v>
                </c:pt>
                <c:pt idx="2105">
                  <c:v>-2.31460292058411E-2</c:v>
                </c:pt>
                <c:pt idx="2106">
                  <c:v>-2.3138027605521101E-2</c:v>
                </c:pt>
                <c:pt idx="2107">
                  <c:v>-2.3130026005201001E-2</c:v>
                </c:pt>
                <c:pt idx="2108">
                  <c:v>-2.3122024404880901E-2</c:v>
                </c:pt>
                <c:pt idx="2109">
                  <c:v>-2.3114022804560898E-2</c:v>
                </c:pt>
                <c:pt idx="2110">
                  <c:v>-2.3106021204240799E-2</c:v>
                </c:pt>
                <c:pt idx="2111">
                  <c:v>-2.3098019603920699E-2</c:v>
                </c:pt>
                <c:pt idx="2112">
                  <c:v>-2.30900180036007E-2</c:v>
                </c:pt>
                <c:pt idx="2113">
                  <c:v>-2.30820164032806E-2</c:v>
                </c:pt>
                <c:pt idx="2114">
                  <c:v>-2.3074014802960501E-2</c:v>
                </c:pt>
                <c:pt idx="2115">
                  <c:v>-2.3066013202640501E-2</c:v>
                </c:pt>
                <c:pt idx="2116">
                  <c:v>-2.3058011602320402E-2</c:v>
                </c:pt>
                <c:pt idx="2117">
                  <c:v>-2.3050010002000298E-2</c:v>
                </c:pt>
                <c:pt idx="2118">
                  <c:v>-2.3042008401680299E-2</c:v>
                </c:pt>
                <c:pt idx="2119">
                  <c:v>-2.30340068013602E-2</c:v>
                </c:pt>
                <c:pt idx="2120">
                  <c:v>-2.3026005201040201E-2</c:v>
                </c:pt>
                <c:pt idx="2121">
                  <c:v>-2.3018003600720101E-2</c:v>
                </c:pt>
                <c:pt idx="2122">
                  <c:v>-2.3010002000400001E-2</c:v>
                </c:pt>
                <c:pt idx="2123">
                  <c:v>-2.3002000400079999E-2</c:v>
                </c:pt>
                <c:pt idx="2124">
                  <c:v>-2.2993998799759899E-2</c:v>
                </c:pt>
                <c:pt idx="2125">
                  <c:v>-2.2985997199439799E-2</c:v>
                </c:pt>
                <c:pt idx="2126">
                  <c:v>-2.29779955991198E-2</c:v>
                </c:pt>
                <c:pt idx="2127">
                  <c:v>-2.29699939987997E-2</c:v>
                </c:pt>
                <c:pt idx="2128">
                  <c:v>-2.2961992398479601E-2</c:v>
                </c:pt>
                <c:pt idx="2129">
                  <c:v>-2.2953990798159601E-2</c:v>
                </c:pt>
                <c:pt idx="2130">
                  <c:v>-2.2945989197839502E-2</c:v>
                </c:pt>
                <c:pt idx="2131">
                  <c:v>-2.2937987597519499E-2</c:v>
                </c:pt>
                <c:pt idx="2132">
                  <c:v>-2.2929985997199399E-2</c:v>
                </c:pt>
                <c:pt idx="2133">
                  <c:v>-2.29219843968793E-2</c:v>
                </c:pt>
                <c:pt idx="2134">
                  <c:v>-2.2913982796559301E-2</c:v>
                </c:pt>
                <c:pt idx="2135">
                  <c:v>-2.2905981196239201E-2</c:v>
                </c:pt>
                <c:pt idx="2136">
                  <c:v>-2.2897979595919101E-2</c:v>
                </c:pt>
                <c:pt idx="2137">
                  <c:v>-2.2889977995599099E-2</c:v>
                </c:pt>
                <c:pt idx="2138">
                  <c:v>-2.2881976395278999E-2</c:v>
                </c:pt>
                <c:pt idx="2139">
                  <c:v>-2.2873974794958899E-2</c:v>
                </c:pt>
                <c:pt idx="2140">
                  <c:v>-2.28659731946389E-2</c:v>
                </c:pt>
                <c:pt idx="2141">
                  <c:v>-2.28579715943188E-2</c:v>
                </c:pt>
                <c:pt idx="2142">
                  <c:v>-2.2849969993998701E-2</c:v>
                </c:pt>
                <c:pt idx="2143">
                  <c:v>-2.2841968393678701E-2</c:v>
                </c:pt>
                <c:pt idx="2144">
                  <c:v>-2.2833966793358602E-2</c:v>
                </c:pt>
                <c:pt idx="2145">
                  <c:v>-2.2825965193038599E-2</c:v>
                </c:pt>
                <c:pt idx="2146">
                  <c:v>-2.2817963592718499E-2</c:v>
                </c:pt>
                <c:pt idx="2147">
                  <c:v>-2.28099619923984E-2</c:v>
                </c:pt>
                <c:pt idx="2148">
                  <c:v>-2.2801960392078401E-2</c:v>
                </c:pt>
                <c:pt idx="2149">
                  <c:v>-2.2793958791758301E-2</c:v>
                </c:pt>
                <c:pt idx="2150">
                  <c:v>-2.2785957191438201E-2</c:v>
                </c:pt>
                <c:pt idx="2151">
                  <c:v>-2.2777955591118199E-2</c:v>
                </c:pt>
                <c:pt idx="2152">
                  <c:v>-2.2769953990798099E-2</c:v>
                </c:pt>
                <c:pt idx="2153">
                  <c:v>-2.2761952390477999E-2</c:v>
                </c:pt>
                <c:pt idx="2154">
                  <c:v>-2.2753950790158E-2</c:v>
                </c:pt>
                <c:pt idx="2155">
                  <c:v>-2.27459491898379E-2</c:v>
                </c:pt>
                <c:pt idx="2156">
                  <c:v>-2.2737947589517901E-2</c:v>
                </c:pt>
                <c:pt idx="2157">
                  <c:v>-2.2729945989197801E-2</c:v>
                </c:pt>
                <c:pt idx="2158">
                  <c:v>-2.2721944388877698E-2</c:v>
                </c:pt>
                <c:pt idx="2159">
                  <c:v>-2.2713942788557699E-2</c:v>
                </c:pt>
                <c:pt idx="2160">
                  <c:v>-2.2705941188237599E-2</c:v>
                </c:pt>
                <c:pt idx="2161">
                  <c:v>-2.26979395879175E-2</c:v>
                </c:pt>
                <c:pt idx="2162">
                  <c:v>-2.2689937987597501E-2</c:v>
                </c:pt>
                <c:pt idx="2163">
                  <c:v>-2.2681936387277401E-2</c:v>
                </c:pt>
                <c:pt idx="2164">
                  <c:v>-2.2673934786957301E-2</c:v>
                </c:pt>
                <c:pt idx="2165">
                  <c:v>-2.2665933186637299E-2</c:v>
                </c:pt>
                <c:pt idx="2166">
                  <c:v>-2.2657931586317199E-2</c:v>
                </c:pt>
                <c:pt idx="2167">
                  <c:v>-2.2649929985997099E-2</c:v>
                </c:pt>
                <c:pt idx="2168">
                  <c:v>-2.26419283856771E-2</c:v>
                </c:pt>
                <c:pt idx="2169">
                  <c:v>-2.2633926785357E-2</c:v>
                </c:pt>
                <c:pt idx="2170">
                  <c:v>-2.2625925185037001E-2</c:v>
                </c:pt>
                <c:pt idx="2171">
                  <c:v>-2.2617923584716901E-2</c:v>
                </c:pt>
                <c:pt idx="2172">
                  <c:v>-2.2609921984396798E-2</c:v>
                </c:pt>
                <c:pt idx="2173">
                  <c:v>-2.2601920384076799E-2</c:v>
                </c:pt>
                <c:pt idx="2174">
                  <c:v>-2.2593918783756699E-2</c:v>
                </c:pt>
                <c:pt idx="2175">
                  <c:v>-2.25859171834366E-2</c:v>
                </c:pt>
                <c:pt idx="2176">
                  <c:v>-2.2577915583116601E-2</c:v>
                </c:pt>
                <c:pt idx="2177">
                  <c:v>-2.2569913982796501E-2</c:v>
                </c:pt>
                <c:pt idx="2178">
                  <c:v>-2.2561912382476401E-2</c:v>
                </c:pt>
                <c:pt idx="2179">
                  <c:v>-2.2553910782156399E-2</c:v>
                </c:pt>
                <c:pt idx="2180">
                  <c:v>-2.2545909181836299E-2</c:v>
                </c:pt>
                <c:pt idx="2181">
                  <c:v>-2.25379075815163E-2</c:v>
                </c:pt>
                <c:pt idx="2182">
                  <c:v>-2.25299059811962E-2</c:v>
                </c:pt>
                <c:pt idx="2183">
                  <c:v>-2.25219043808761E-2</c:v>
                </c:pt>
                <c:pt idx="2184">
                  <c:v>-2.2513902780556101E-2</c:v>
                </c:pt>
                <c:pt idx="2185">
                  <c:v>-2.2505901180236002E-2</c:v>
                </c:pt>
                <c:pt idx="2186">
                  <c:v>-2.2497899579915898E-2</c:v>
                </c:pt>
                <c:pt idx="2187">
                  <c:v>-2.2489897979595899E-2</c:v>
                </c:pt>
                <c:pt idx="2188">
                  <c:v>-2.2481896379275799E-2</c:v>
                </c:pt>
                <c:pt idx="2189">
                  <c:v>-2.24738947789557E-2</c:v>
                </c:pt>
                <c:pt idx="2190">
                  <c:v>-2.2465893178635701E-2</c:v>
                </c:pt>
                <c:pt idx="2191">
                  <c:v>-2.2457891578315601E-2</c:v>
                </c:pt>
                <c:pt idx="2192">
                  <c:v>-2.2449889977995501E-2</c:v>
                </c:pt>
                <c:pt idx="2193">
                  <c:v>-2.2441888377675499E-2</c:v>
                </c:pt>
                <c:pt idx="2194">
                  <c:v>-2.2433886777355399E-2</c:v>
                </c:pt>
                <c:pt idx="2195">
                  <c:v>-2.24258851770354E-2</c:v>
                </c:pt>
                <c:pt idx="2196">
                  <c:v>-2.24178835767153E-2</c:v>
                </c:pt>
                <c:pt idx="2197">
                  <c:v>-2.24098819763952E-2</c:v>
                </c:pt>
                <c:pt idx="2198">
                  <c:v>-2.2401880376075201E-2</c:v>
                </c:pt>
                <c:pt idx="2199">
                  <c:v>-2.2393878775755102E-2</c:v>
                </c:pt>
                <c:pt idx="2200">
                  <c:v>-2.2385877175434998E-2</c:v>
                </c:pt>
                <c:pt idx="2201">
                  <c:v>-2.2377875575114999E-2</c:v>
                </c:pt>
                <c:pt idx="2202">
                  <c:v>-2.23698739747949E-2</c:v>
                </c:pt>
                <c:pt idx="2203">
                  <c:v>-2.23618723744748E-2</c:v>
                </c:pt>
                <c:pt idx="2204">
                  <c:v>-2.2353870774154801E-2</c:v>
                </c:pt>
                <c:pt idx="2205">
                  <c:v>-2.2345869173834701E-2</c:v>
                </c:pt>
                <c:pt idx="2206">
                  <c:v>-2.2337867573514698E-2</c:v>
                </c:pt>
                <c:pt idx="2207">
                  <c:v>-2.2329865973194599E-2</c:v>
                </c:pt>
                <c:pt idx="2208">
                  <c:v>-2.2321864372874499E-2</c:v>
                </c:pt>
                <c:pt idx="2209">
                  <c:v>-2.23138627725545E-2</c:v>
                </c:pt>
                <c:pt idx="2210">
                  <c:v>-2.23058611722344E-2</c:v>
                </c:pt>
                <c:pt idx="2211">
                  <c:v>-2.22978595719143E-2</c:v>
                </c:pt>
                <c:pt idx="2212">
                  <c:v>-2.2289857971594301E-2</c:v>
                </c:pt>
                <c:pt idx="2213">
                  <c:v>-2.2281856371274202E-2</c:v>
                </c:pt>
                <c:pt idx="2214">
                  <c:v>-2.2273854770954098E-2</c:v>
                </c:pt>
                <c:pt idx="2215">
                  <c:v>-2.2265853170634099E-2</c:v>
                </c:pt>
                <c:pt idx="2216">
                  <c:v>-2.2257851570314E-2</c:v>
                </c:pt>
                <c:pt idx="2217">
                  <c:v>-2.22498499699939E-2</c:v>
                </c:pt>
                <c:pt idx="2218">
                  <c:v>-2.2241848369673901E-2</c:v>
                </c:pt>
                <c:pt idx="2219">
                  <c:v>-2.2233846769353801E-2</c:v>
                </c:pt>
                <c:pt idx="2220">
                  <c:v>-2.2225845169033798E-2</c:v>
                </c:pt>
                <c:pt idx="2221">
                  <c:v>-2.2217843568713699E-2</c:v>
                </c:pt>
                <c:pt idx="2222">
                  <c:v>-2.2209841968393599E-2</c:v>
                </c:pt>
                <c:pt idx="2223">
                  <c:v>-2.22018403680736E-2</c:v>
                </c:pt>
                <c:pt idx="2224">
                  <c:v>-2.21938387677535E-2</c:v>
                </c:pt>
                <c:pt idx="2225">
                  <c:v>-2.21858371674334E-2</c:v>
                </c:pt>
                <c:pt idx="2226">
                  <c:v>-2.2177835567113401E-2</c:v>
                </c:pt>
                <c:pt idx="2227">
                  <c:v>-2.2169833966793302E-2</c:v>
                </c:pt>
                <c:pt idx="2228">
                  <c:v>-2.2161832366473198E-2</c:v>
                </c:pt>
                <c:pt idx="2229">
                  <c:v>-2.2153830766153199E-2</c:v>
                </c:pt>
                <c:pt idx="2230">
                  <c:v>-2.21458291658331E-2</c:v>
                </c:pt>
                <c:pt idx="2231">
                  <c:v>-2.21378275655131E-2</c:v>
                </c:pt>
                <c:pt idx="2232">
                  <c:v>-2.2129825965193001E-2</c:v>
                </c:pt>
                <c:pt idx="2233">
                  <c:v>-2.2121824364872901E-2</c:v>
                </c:pt>
                <c:pt idx="2234">
                  <c:v>-2.2113822764552898E-2</c:v>
                </c:pt>
                <c:pt idx="2235">
                  <c:v>-2.2105821164232799E-2</c:v>
                </c:pt>
                <c:pt idx="2236">
                  <c:v>-2.2097819563912699E-2</c:v>
                </c:pt>
                <c:pt idx="2237">
                  <c:v>-2.20898179635927E-2</c:v>
                </c:pt>
                <c:pt idx="2238">
                  <c:v>-2.20818163632726E-2</c:v>
                </c:pt>
                <c:pt idx="2239">
                  <c:v>-2.20738147629525E-2</c:v>
                </c:pt>
                <c:pt idx="2240">
                  <c:v>-2.2065813162632501E-2</c:v>
                </c:pt>
                <c:pt idx="2241">
                  <c:v>-2.2057811562312402E-2</c:v>
                </c:pt>
                <c:pt idx="2242">
                  <c:v>-2.2049809961992298E-2</c:v>
                </c:pt>
                <c:pt idx="2243">
                  <c:v>-2.2041808361672299E-2</c:v>
                </c:pt>
                <c:pt idx="2244">
                  <c:v>-2.20338067613522E-2</c:v>
                </c:pt>
                <c:pt idx="2245">
                  <c:v>-2.20258051610322E-2</c:v>
                </c:pt>
                <c:pt idx="2246">
                  <c:v>-2.2017803560712101E-2</c:v>
                </c:pt>
                <c:pt idx="2247">
                  <c:v>-2.2009801960392001E-2</c:v>
                </c:pt>
                <c:pt idx="2248">
                  <c:v>-2.2001800360071998E-2</c:v>
                </c:pt>
                <c:pt idx="2249">
                  <c:v>-2.1993798759751899E-2</c:v>
                </c:pt>
                <c:pt idx="2250">
                  <c:v>-2.1985797159431799E-2</c:v>
                </c:pt>
                <c:pt idx="2251">
                  <c:v>-2.19777955591118E-2</c:v>
                </c:pt>
                <c:pt idx="2252">
                  <c:v>-2.19697939587917E-2</c:v>
                </c:pt>
                <c:pt idx="2253">
                  <c:v>-2.19617923584716E-2</c:v>
                </c:pt>
                <c:pt idx="2254">
                  <c:v>-2.1953790758151601E-2</c:v>
                </c:pt>
                <c:pt idx="2255">
                  <c:v>-2.1945789157831502E-2</c:v>
                </c:pt>
                <c:pt idx="2256">
                  <c:v>-2.1937787557511499E-2</c:v>
                </c:pt>
                <c:pt idx="2257">
                  <c:v>-2.1929785957191399E-2</c:v>
                </c:pt>
                <c:pt idx="2258">
                  <c:v>-2.19217843568713E-2</c:v>
                </c:pt>
                <c:pt idx="2259">
                  <c:v>-2.19137827565513E-2</c:v>
                </c:pt>
                <c:pt idx="2260">
                  <c:v>-2.1905781156231201E-2</c:v>
                </c:pt>
                <c:pt idx="2261">
                  <c:v>-2.1897779555911101E-2</c:v>
                </c:pt>
                <c:pt idx="2262">
                  <c:v>-2.1889777955591098E-2</c:v>
                </c:pt>
                <c:pt idx="2263">
                  <c:v>-2.1881776355270999E-2</c:v>
                </c:pt>
                <c:pt idx="2264">
                  <c:v>-2.1873774754950899E-2</c:v>
                </c:pt>
                <c:pt idx="2265">
                  <c:v>-2.18657731546309E-2</c:v>
                </c:pt>
                <c:pt idx="2266">
                  <c:v>-2.18577715543108E-2</c:v>
                </c:pt>
                <c:pt idx="2267">
                  <c:v>-2.18497699539907E-2</c:v>
                </c:pt>
                <c:pt idx="2268">
                  <c:v>-2.1841768353670701E-2</c:v>
                </c:pt>
                <c:pt idx="2269">
                  <c:v>-2.1833766753350602E-2</c:v>
                </c:pt>
                <c:pt idx="2270">
                  <c:v>-2.1825765153030599E-2</c:v>
                </c:pt>
                <c:pt idx="2271">
                  <c:v>-2.1817763552710499E-2</c:v>
                </c:pt>
                <c:pt idx="2272">
                  <c:v>-2.18097619523904E-2</c:v>
                </c:pt>
                <c:pt idx="2273">
                  <c:v>-2.1801760352070401E-2</c:v>
                </c:pt>
                <c:pt idx="2274">
                  <c:v>-2.1793758751750301E-2</c:v>
                </c:pt>
                <c:pt idx="2275">
                  <c:v>-2.1785757151430201E-2</c:v>
                </c:pt>
                <c:pt idx="2276">
                  <c:v>-2.1777755551110198E-2</c:v>
                </c:pt>
                <c:pt idx="2277">
                  <c:v>-2.1769753950790099E-2</c:v>
                </c:pt>
                <c:pt idx="2278">
                  <c:v>-2.1761752350469999E-2</c:v>
                </c:pt>
                <c:pt idx="2279">
                  <c:v>-2.175375075015E-2</c:v>
                </c:pt>
                <c:pt idx="2280">
                  <c:v>-2.17457491498299E-2</c:v>
                </c:pt>
                <c:pt idx="2281">
                  <c:v>-2.1737747549509901E-2</c:v>
                </c:pt>
                <c:pt idx="2282">
                  <c:v>-2.1729745949189801E-2</c:v>
                </c:pt>
                <c:pt idx="2283">
                  <c:v>-2.1721744348869702E-2</c:v>
                </c:pt>
                <c:pt idx="2284">
                  <c:v>-2.1713742748549699E-2</c:v>
                </c:pt>
                <c:pt idx="2285">
                  <c:v>-2.1705741148229599E-2</c:v>
                </c:pt>
                <c:pt idx="2286">
                  <c:v>-2.16977395479095E-2</c:v>
                </c:pt>
                <c:pt idx="2287">
                  <c:v>-2.1689737947589501E-2</c:v>
                </c:pt>
                <c:pt idx="2288">
                  <c:v>-2.1681736347269401E-2</c:v>
                </c:pt>
                <c:pt idx="2289">
                  <c:v>-2.1673734746949301E-2</c:v>
                </c:pt>
                <c:pt idx="2290">
                  <c:v>-2.1665733146629299E-2</c:v>
                </c:pt>
                <c:pt idx="2291">
                  <c:v>-2.1657731546309199E-2</c:v>
                </c:pt>
                <c:pt idx="2292">
                  <c:v>-2.1649729945989099E-2</c:v>
                </c:pt>
                <c:pt idx="2293">
                  <c:v>-2.16417283456691E-2</c:v>
                </c:pt>
                <c:pt idx="2294">
                  <c:v>-2.1633726745349E-2</c:v>
                </c:pt>
                <c:pt idx="2295">
                  <c:v>-2.1625725145029001E-2</c:v>
                </c:pt>
                <c:pt idx="2296">
                  <c:v>-2.1617723544708901E-2</c:v>
                </c:pt>
                <c:pt idx="2297">
                  <c:v>-2.1609721944388802E-2</c:v>
                </c:pt>
                <c:pt idx="2298">
                  <c:v>-2.1601720344068799E-2</c:v>
                </c:pt>
                <c:pt idx="2299">
                  <c:v>-2.1593718743748699E-2</c:v>
                </c:pt>
                <c:pt idx="2300">
                  <c:v>-2.15857171434286E-2</c:v>
                </c:pt>
                <c:pt idx="2301">
                  <c:v>-2.1577715543108601E-2</c:v>
                </c:pt>
                <c:pt idx="2302">
                  <c:v>-2.1569713942788501E-2</c:v>
                </c:pt>
                <c:pt idx="2303">
                  <c:v>-2.1561712342468401E-2</c:v>
                </c:pt>
                <c:pt idx="2304">
                  <c:v>-2.1553710742148399E-2</c:v>
                </c:pt>
                <c:pt idx="2305">
                  <c:v>-2.1545709141828299E-2</c:v>
                </c:pt>
                <c:pt idx="2306">
                  <c:v>-2.1537707541508199E-2</c:v>
                </c:pt>
                <c:pt idx="2307">
                  <c:v>-2.15297059411882E-2</c:v>
                </c:pt>
                <c:pt idx="2308">
                  <c:v>-2.15217043408681E-2</c:v>
                </c:pt>
                <c:pt idx="2309">
                  <c:v>-2.1513702740548101E-2</c:v>
                </c:pt>
                <c:pt idx="2310">
                  <c:v>-2.1505701140228001E-2</c:v>
                </c:pt>
                <c:pt idx="2311">
                  <c:v>-2.1497699539907902E-2</c:v>
                </c:pt>
                <c:pt idx="2312">
                  <c:v>-2.1489697939587899E-2</c:v>
                </c:pt>
                <c:pt idx="2313">
                  <c:v>-2.1481696339267799E-2</c:v>
                </c:pt>
                <c:pt idx="2314">
                  <c:v>-2.14736947389477E-2</c:v>
                </c:pt>
                <c:pt idx="2315">
                  <c:v>-2.1465693138627701E-2</c:v>
                </c:pt>
                <c:pt idx="2316">
                  <c:v>-2.1457691538307601E-2</c:v>
                </c:pt>
                <c:pt idx="2317">
                  <c:v>-2.1449689937987501E-2</c:v>
                </c:pt>
                <c:pt idx="2318">
                  <c:v>-2.1441688337667499E-2</c:v>
                </c:pt>
                <c:pt idx="2319">
                  <c:v>-2.1433686737347399E-2</c:v>
                </c:pt>
                <c:pt idx="2320">
                  <c:v>-2.14256851370274E-2</c:v>
                </c:pt>
                <c:pt idx="2321">
                  <c:v>-2.14176835367073E-2</c:v>
                </c:pt>
                <c:pt idx="2322">
                  <c:v>-2.14096819363872E-2</c:v>
                </c:pt>
                <c:pt idx="2323">
                  <c:v>-2.1401680336067201E-2</c:v>
                </c:pt>
                <c:pt idx="2324">
                  <c:v>-2.1393678735747101E-2</c:v>
                </c:pt>
                <c:pt idx="2325">
                  <c:v>-2.1385677135427002E-2</c:v>
                </c:pt>
                <c:pt idx="2326">
                  <c:v>-2.1377675535106999E-2</c:v>
                </c:pt>
                <c:pt idx="2327">
                  <c:v>-2.1369673934786899E-2</c:v>
                </c:pt>
                <c:pt idx="2328">
                  <c:v>-2.13616723344668E-2</c:v>
                </c:pt>
                <c:pt idx="2329">
                  <c:v>-2.1353670734146801E-2</c:v>
                </c:pt>
                <c:pt idx="2330">
                  <c:v>-2.1345669133826701E-2</c:v>
                </c:pt>
                <c:pt idx="2331">
                  <c:v>-2.1337667533506698E-2</c:v>
                </c:pt>
                <c:pt idx="2332">
                  <c:v>-2.1329665933186599E-2</c:v>
                </c:pt>
                <c:pt idx="2333">
                  <c:v>-2.1321664332866499E-2</c:v>
                </c:pt>
                <c:pt idx="2334">
                  <c:v>-2.13136627325465E-2</c:v>
                </c:pt>
                <c:pt idx="2335">
                  <c:v>-2.13056611322264E-2</c:v>
                </c:pt>
                <c:pt idx="2336">
                  <c:v>-2.12976595319063E-2</c:v>
                </c:pt>
                <c:pt idx="2337">
                  <c:v>-2.1289657931586301E-2</c:v>
                </c:pt>
                <c:pt idx="2338">
                  <c:v>-2.1281656331266201E-2</c:v>
                </c:pt>
                <c:pt idx="2339">
                  <c:v>-2.1273654730946098E-2</c:v>
                </c:pt>
                <c:pt idx="2340">
                  <c:v>-2.1265653130626099E-2</c:v>
                </c:pt>
                <c:pt idx="2341">
                  <c:v>-2.1257651530305999E-2</c:v>
                </c:pt>
                <c:pt idx="2342">
                  <c:v>-2.12496499299859E-2</c:v>
                </c:pt>
                <c:pt idx="2343">
                  <c:v>-2.1241648329665901E-2</c:v>
                </c:pt>
                <c:pt idx="2344">
                  <c:v>-2.1233646729345801E-2</c:v>
                </c:pt>
                <c:pt idx="2345">
                  <c:v>-2.1225645129025798E-2</c:v>
                </c:pt>
                <c:pt idx="2346">
                  <c:v>-2.1217643528705699E-2</c:v>
                </c:pt>
                <c:pt idx="2347">
                  <c:v>-2.1209641928385599E-2</c:v>
                </c:pt>
                <c:pt idx="2348">
                  <c:v>-2.12016403280656E-2</c:v>
                </c:pt>
                <c:pt idx="2349">
                  <c:v>-2.11936387277455E-2</c:v>
                </c:pt>
                <c:pt idx="2350">
                  <c:v>-2.11856371274254E-2</c:v>
                </c:pt>
                <c:pt idx="2351">
                  <c:v>-2.1177635527105401E-2</c:v>
                </c:pt>
                <c:pt idx="2352">
                  <c:v>-2.1169633926785301E-2</c:v>
                </c:pt>
                <c:pt idx="2353">
                  <c:v>-2.1161632326465198E-2</c:v>
                </c:pt>
                <c:pt idx="2354">
                  <c:v>-2.1153630726145199E-2</c:v>
                </c:pt>
                <c:pt idx="2355">
                  <c:v>-2.1145629125825099E-2</c:v>
                </c:pt>
                <c:pt idx="2356">
                  <c:v>-2.11376275255051E-2</c:v>
                </c:pt>
                <c:pt idx="2357">
                  <c:v>-2.1129625925185001E-2</c:v>
                </c:pt>
                <c:pt idx="2358">
                  <c:v>-2.1121624324864901E-2</c:v>
                </c:pt>
                <c:pt idx="2359">
                  <c:v>-2.1113622724544898E-2</c:v>
                </c:pt>
                <c:pt idx="2360">
                  <c:v>-2.1105621124224799E-2</c:v>
                </c:pt>
                <c:pt idx="2361">
                  <c:v>-2.1097619523904699E-2</c:v>
                </c:pt>
                <c:pt idx="2362">
                  <c:v>-2.10896179235847E-2</c:v>
                </c:pt>
                <c:pt idx="2363">
                  <c:v>-2.10816163232646E-2</c:v>
                </c:pt>
                <c:pt idx="2364">
                  <c:v>-2.10736147229445E-2</c:v>
                </c:pt>
                <c:pt idx="2365">
                  <c:v>-2.1065613122624501E-2</c:v>
                </c:pt>
                <c:pt idx="2366">
                  <c:v>-2.1057611522304402E-2</c:v>
                </c:pt>
                <c:pt idx="2367">
                  <c:v>-2.1049609921984298E-2</c:v>
                </c:pt>
                <c:pt idx="2368">
                  <c:v>-2.1041608321664299E-2</c:v>
                </c:pt>
                <c:pt idx="2369">
                  <c:v>-2.1033606721344199E-2</c:v>
                </c:pt>
                <c:pt idx="2370">
                  <c:v>-2.10256051210242E-2</c:v>
                </c:pt>
                <c:pt idx="2371">
                  <c:v>-2.1017603520704101E-2</c:v>
                </c:pt>
                <c:pt idx="2372">
                  <c:v>-2.1009601920384001E-2</c:v>
                </c:pt>
                <c:pt idx="2373">
                  <c:v>-2.1001600320063998E-2</c:v>
                </c:pt>
                <c:pt idx="2374">
                  <c:v>-2.0993598719743899E-2</c:v>
                </c:pt>
                <c:pt idx="2375">
                  <c:v>-2.0985597119423799E-2</c:v>
                </c:pt>
                <c:pt idx="2376">
                  <c:v>-2.09775955191038E-2</c:v>
                </c:pt>
                <c:pt idx="2377">
                  <c:v>-2.09695939187837E-2</c:v>
                </c:pt>
                <c:pt idx="2378">
                  <c:v>-2.09615923184636E-2</c:v>
                </c:pt>
                <c:pt idx="2379">
                  <c:v>-2.0953590718143601E-2</c:v>
                </c:pt>
                <c:pt idx="2380">
                  <c:v>-2.0945589117823502E-2</c:v>
                </c:pt>
                <c:pt idx="2381">
                  <c:v>-2.0937587517503398E-2</c:v>
                </c:pt>
                <c:pt idx="2382">
                  <c:v>-2.0929585917183399E-2</c:v>
                </c:pt>
                <c:pt idx="2383">
                  <c:v>-2.09215843168633E-2</c:v>
                </c:pt>
                <c:pt idx="2384">
                  <c:v>-2.09135827165433E-2</c:v>
                </c:pt>
                <c:pt idx="2385">
                  <c:v>-2.0905581116223201E-2</c:v>
                </c:pt>
                <c:pt idx="2386">
                  <c:v>-2.0897579515903101E-2</c:v>
                </c:pt>
                <c:pt idx="2387">
                  <c:v>-2.0889577915583098E-2</c:v>
                </c:pt>
                <c:pt idx="2388">
                  <c:v>-2.0881576315262999E-2</c:v>
                </c:pt>
                <c:pt idx="2389">
                  <c:v>-2.0873574714942899E-2</c:v>
                </c:pt>
                <c:pt idx="2390">
                  <c:v>-2.08655731146229E-2</c:v>
                </c:pt>
                <c:pt idx="2391">
                  <c:v>-2.08575715143028E-2</c:v>
                </c:pt>
                <c:pt idx="2392">
                  <c:v>-2.08495699139827E-2</c:v>
                </c:pt>
                <c:pt idx="2393">
                  <c:v>-2.0841568313662701E-2</c:v>
                </c:pt>
                <c:pt idx="2394">
                  <c:v>-2.0833566713342602E-2</c:v>
                </c:pt>
                <c:pt idx="2395">
                  <c:v>-2.0825565113022599E-2</c:v>
                </c:pt>
                <c:pt idx="2396">
                  <c:v>-2.0817563512702499E-2</c:v>
                </c:pt>
                <c:pt idx="2397">
                  <c:v>-2.08095619123824E-2</c:v>
                </c:pt>
                <c:pt idx="2398">
                  <c:v>-2.08015603120624E-2</c:v>
                </c:pt>
                <c:pt idx="2399">
                  <c:v>-2.0793558711742301E-2</c:v>
                </c:pt>
                <c:pt idx="2400">
                  <c:v>-2.0785557111422201E-2</c:v>
                </c:pt>
                <c:pt idx="2401">
                  <c:v>-2.0777555511102198E-2</c:v>
                </c:pt>
                <c:pt idx="2402">
                  <c:v>-2.0769553910782099E-2</c:v>
                </c:pt>
                <c:pt idx="2403">
                  <c:v>-2.0761552310461999E-2</c:v>
                </c:pt>
                <c:pt idx="2404">
                  <c:v>-2.0753550710142E-2</c:v>
                </c:pt>
                <c:pt idx="2405">
                  <c:v>-2.07455491098219E-2</c:v>
                </c:pt>
                <c:pt idx="2406">
                  <c:v>-2.0737547509501901E-2</c:v>
                </c:pt>
                <c:pt idx="2407">
                  <c:v>-2.0729545909181801E-2</c:v>
                </c:pt>
                <c:pt idx="2408">
                  <c:v>-2.0721544308861702E-2</c:v>
                </c:pt>
                <c:pt idx="2409">
                  <c:v>-2.0713542708541699E-2</c:v>
                </c:pt>
                <c:pt idx="2410">
                  <c:v>-2.0705541108221599E-2</c:v>
                </c:pt>
                <c:pt idx="2411">
                  <c:v>-2.06975395079015E-2</c:v>
                </c:pt>
                <c:pt idx="2412">
                  <c:v>-2.06895379075815E-2</c:v>
                </c:pt>
                <c:pt idx="2413">
                  <c:v>-2.0681536307261401E-2</c:v>
                </c:pt>
                <c:pt idx="2414">
                  <c:v>-2.0673534706941301E-2</c:v>
                </c:pt>
                <c:pt idx="2415">
                  <c:v>-2.0665533106621298E-2</c:v>
                </c:pt>
                <c:pt idx="2416">
                  <c:v>-2.0657531506301199E-2</c:v>
                </c:pt>
                <c:pt idx="2417">
                  <c:v>-2.0649529905981099E-2</c:v>
                </c:pt>
                <c:pt idx="2418">
                  <c:v>-2.06415283056611E-2</c:v>
                </c:pt>
                <c:pt idx="2419">
                  <c:v>-2.0633526705341E-2</c:v>
                </c:pt>
                <c:pt idx="2420">
                  <c:v>-2.0625525105021001E-2</c:v>
                </c:pt>
                <c:pt idx="2421">
                  <c:v>-2.0617523504700901E-2</c:v>
                </c:pt>
                <c:pt idx="2422">
                  <c:v>-2.0609521904380802E-2</c:v>
                </c:pt>
                <c:pt idx="2423">
                  <c:v>-2.0601520304060799E-2</c:v>
                </c:pt>
                <c:pt idx="2424">
                  <c:v>-2.0593518703740699E-2</c:v>
                </c:pt>
                <c:pt idx="2425">
                  <c:v>-2.05855171034206E-2</c:v>
                </c:pt>
                <c:pt idx="2426">
                  <c:v>-2.05775155031006E-2</c:v>
                </c:pt>
                <c:pt idx="2427">
                  <c:v>-2.0569513902780501E-2</c:v>
                </c:pt>
                <c:pt idx="2428">
                  <c:v>-2.0561512302460401E-2</c:v>
                </c:pt>
                <c:pt idx="2429">
                  <c:v>-2.0553510702140398E-2</c:v>
                </c:pt>
                <c:pt idx="2430">
                  <c:v>-2.0545509101820299E-2</c:v>
                </c:pt>
                <c:pt idx="2431">
                  <c:v>-2.0537507501500199E-2</c:v>
                </c:pt>
                <c:pt idx="2432">
                  <c:v>-2.05295059011802E-2</c:v>
                </c:pt>
                <c:pt idx="2433">
                  <c:v>-2.05215043008601E-2</c:v>
                </c:pt>
                <c:pt idx="2434">
                  <c:v>-2.0513502700540101E-2</c:v>
                </c:pt>
                <c:pt idx="2435">
                  <c:v>-2.0505501100220001E-2</c:v>
                </c:pt>
                <c:pt idx="2436">
                  <c:v>-2.0497499499899902E-2</c:v>
                </c:pt>
                <c:pt idx="2437">
                  <c:v>-2.0489497899579899E-2</c:v>
                </c:pt>
                <c:pt idx="2438">
                  <c:v>-2.0481496299259799E-2</c:v>
                </c:pt>
                <c:pt idx="2439">
                  <c:v>-2.04734946989397E-2</c:v>
                </c:pt>
                <c:pt idx="2440">
                  <c:v>-2.04654930986197E-2</c:v>
                </c:pt>
                <c:pt idx="2441">
                  <c:v>-2.0457491498299601E-2</c:v>
                </c:pt>
                <c:pt idx="2442">
                  <c:v>-2.0449489897979501E-2</c:v>
                </c:pt>
                <c:pt idx="2443">
                  <c:v>-2.0441488297659498E-2</c:v>
                </c:pt>
                <c:pt idx="2444">
                  <c:v>-2.0433486697339399E-2</c:v>
                </c:pt>
                <c:pt idx="2445">
                  <c:v>-2.04254850970194E-2</c:v>
                </c:pt>
                <c:pt idx="2446">
                  <c:v>-2.04174834966993E-2</c:v>
                </c:pt>
                <c:pt idx="2447">
                  <c:v>-2.04094818963792E-2</c:v>
                </c:pt>
                <c:pt idx="2448">
                  <c:v>-2.0401480296059201E-2</c:v>
                </c:pt>
                <c:pt idx="2449">
                  <c:v>-2.0393478695739101E-2</c:v>
                </c:pt>
                <c:pt idx="2450">
                  <c:v>-2.0385477095419002E-2</c:v>
                </c:pt>
                <c:pt idx="2451">
                  <c:v>-2.0377475495098999E-2</c:v>
                </c:pt>
                <c:pt idx="2452">
                  <c:v>-2.0369473894778899E-2</c:v>
                </c:pt>
                <c:pt idx="2453">
                  <c:v>-2.03614722944588E-2</c:v>
                </c:pt>
                <c:pt idx="2454">
                  <c:v>-2.0353470694138801E-2</c:v>
                </c:pt>
                <c:pt idx="2455">
                  <c:v>-2.0345469093818701E-2</c:v>
                </c:pt>
                <c:pt idx="2456">
                  <c:v>-2.0337467493498601E-2</c:v>
                </c:pt>
                <c:pt idx="2457">
                  <c:v>-2.0329465893178598E-2</c:v>
                </c:pt>
                <c:pt idx="2458">
                  <c:v>-2.0321464292858499E-2</c:v>
                </c:pt>
                <c:pt idx="2459">
                  <c:v>-2.03134626925385E-2</c:v>
                </c:pt>
                <c:pt idx="2460">
                  <c:v>-2.03054610922184E-2</c:v>
                </c:pt>
                <c:pt idx="2461">
                  <c:v>-2.02974594918983E-2</c:v>
                </c:pt>
                <c:pt idx="2462">
                  <c:v>-2.0289457891578301E-2</c:v>
                </c:pt>
                <c:pt idx="2463">
                  <c:v>-2.0281456291258201E-2</c:v>
                </c:pt>
                <c:pt idx="2464">
                  <c:v>-2.0273454690938102E-2</c:v>
                </c:pt>
                <c:pt idx="2465">
                  <c:v>-2.0265453090618099E-2</c:v>
                </c:pt>
                <c:pt idx="2466">
                  <c:v>-2.0257451490297999E-2</c:v>
                </c:pt>
                <c:pt idx="2467">
                  <c:v>-2.02494498899779E-2</c:v>
                </c:pt>
                <c:pt idx="2468">
                  <c:v>-2.0241448289657901E-2</c:v>
                </c:pt>
                <c:pt idx="2469">
                  <c:v>-2.0233446689337801E-2</c:v>
                </c:pt>
                <c:pt idx="2470">
                  <c:v>-2.0225445089017802E-2</c:v>
                </c:pt>
                <c:pt idx="2471">
                  <c:v>-2.0217443488697699E-2</c:v>
                </c:pt>
                <c:pt idx="2472">
                  <c:v>-2.0209441888377599E-2</c:v>
                </c:pt>
                <c:pt idx="2473">
                  <c:v>-2.02014402880576E-2</c:v>
                </c:pt>
                <c:pt idx="2474">
                  <c:v>-2.01934386877375E-2</c:v>
                </c:pt>
                <c:pt idx="2475">
                  <c:v>-2.01854370874174E-2</c:v>
                </c:pt>
                <c:pt idx="2476">
                  <c:v>-2.0177435487097401E-2</c:v>
                </c:pt>
                <c:pt idx="2477">
                  <c:v>-2.0169433886777301E-2</c:v>
                </c:pt>
                <c:pt idx="2478">
                  <c:v>-2.0161432286457202E-2</c:v>
                </c:pt>
                <c:pt idx="2479">
                  <c:v>-2.0153430686137199E-2</c:v>
                </c:pt>
                <c:pt idx="2480">
                  <c:v>-2.0145429085817099E-2</c:v>
                </c:pt>
                <c:pt idx="2481">
                  <c:v>-2.01374274854971E-2</c:v>
                </c:pt>
                <c:pt idx="2482">
                  <c:v>-2.0129425885177001E-2</c:v>
                </c:pt>
                <c:pt idx="2483">
                  <c:v>-2.0121424284856901E-2</c:v>
                </c:pt>
                <c:pt idx="2484">
                  <c:v>-2.0113422684536902E-2</c:v>
                </c:pt>
                <c:pt idx="2485">
                  <c:v>-2.0105421084216799E-2</c:v>
                </c:pt>
                <c:pt idx="2486">
                  <c:v>-2.0097419483896699E-2</c:v>
                </c:pt>
                <c:pt idx="2487">
                  <c:v>-2.00894178835767E-2</c:v>
                </c:pt>
                <c:pt idx="2488">
                  <c:v>-2.00814162832566E-2</c:v>
                </c:pt>
                <c:pt idx="2489">
                  <c:v>-2.00734146829365E-2</c:v>
                </c:pt>
                <c:pt idx="2490">
                  <c:v>-2.0065413082616501E-2</c:v>
                </c:pt>
                <c:pt idx="2491">
                  <c:v>-2.0057411482296401E-2</c:v>
                </c:pt>
                <c:pt idx="2492">
                  <c:v>-2.0049409881976302E-2</c:v>
                </c:pt>
                <c:pt idx="2493">
                  <c:v>-2.0041408281656299E-2</c:v>
                </c:pt>
                <c:pt idx="2494">
                  <c:v>-2.0033406681336199E-2</c:v>
                </c:pt>
                <c:pt idx="2495">
                  <c:v>-2.00254050810162E-2</c:v>
                </c:pt>
                <c:pt idx="2496">
                  <c:v>-2.0017403480696101E-2</c:v>
                </c:pt>
                <c:pt idx="2497">
                  <c:v>-2.0009401880376001E-2</c:v>
                </c:pt>
                <c:pt idx="2498">
                  <c:v>-2.0001400280056002E-2</c:v>
                </c:pt>
                <c:pt idx="2499">
                  <c:v>-1.9993398679735899E-2</c:v>
                </c:pt>
                <c:pt idx="2500">
                  <c:v>-1.9985397079415799E-2</c:v>
                </c:pt>
                <c:pt idx="2501">
                  <c:v>-1.99773954790958E-2</c:v>
                </c:pt>
                <c:pt idx="2502">
                  <c:v>-1.99693938787757E-2</c:v>
                </c:pt>
                <c:pt idx="2503">
                  <c:v>-1.99613922784556E-2</c:v>
                </c:pt>
                <c:pt idx="2504">
                  <c:v>-1.9953390678135601E-2</c:v>
                </c:pt>
                <c:pt idx="2505">
                  <c:v>-1.9945389077815501E-2</c:v>
                </c:pt>
                <c:pt idx="2506">
                  <c:v>-1.9937387477495402E-2</c:v>
                </c:pt>
                <c:pt idx="2507">
                  <c:v>-1.9929385877175399E-2</c:v>
                </c:pt>
                <c:pt idx="2508">
                  <c:v>-1.9921384276855299E-2</c:v>
                </c:pt>
                <c:pt idx="2509">
                  <c:v>-1.99133826765353E-2</c:v>
                </c:pt>
                <c:pt idx="2510">
                  <c:v>-1.9905381076215201E-2</c:v>
                </c:pt>
                <c:pt idx="2511">
                  <c:v>-1.9897379475895101E-2</c:v>
                </c:pt>
                <c:pt idx="2512">
                  <c:v>-1.9889377875575098E-2</c:v>
                </c:pt>
                <c:pt idx="2513">
                  <c:v>-1.9881376275254999E-2</c:v>
                </c:pt>
                <c:pt idx="2514">
                  <c:v>-1.9873374674934899E-2</c:v>
                </c:pt>
                <c:pt idx="2515">
                  <c:v>-1.98653730746149E-2</c:v>
                </c:pt>
                <c:pt idx="2516">
                  <c:v>-1.98573714742948E-2</c:v>
                </c:pt>
                <c:pt idx="2517">
                  <c:v>-1.98493698739747E-2</c:v>
                </c:pt>
                <c:pt idx="2518">
                  <c:v>-1.9841368273654701E-2</c:v>
                </c:pt>
                <c:pt idx="2519">
                  <c:v>-1.9833366673334601E-2</c:v>
                </c:pt>
                <c:pt idx="2520">
                  <c:v>-1.9825365073014599E-2</c:v>
                </c:pt>
                <c:pt idx="2521">
                  <c:v>-1.9817363472694499E-2</c:v>
                </c:pt>
                <c:pt idx="2522">
                  <c:v>-1.9809361872374399E-2</c:v>
                </c:pt>
                <c:pt idx="2523">
                  <c:v>-1.98013602720544E-2</c:v>
                </c:pt>
                <c:pt idx="2524">
                  <c:v>-1.9793358671734301E-2</c:v>
                </c:pt>
                <c:pt idx="2525">
                  <c:v>-1.9785357071414201E-2</c:v>
                </c:pt>
                <c:pt idx="2526">
                  <c:v>-1.9777355471094198E-2</c:v>
                </c:pt>
                <c:pt idx="2527">
                  <c:v>-1.9769353870774099E-2</c:v>
                </c:pt>
                <c:pt idx="2528">
                  <c:v>-1.9761352270453999E-2</c:v>
                </c:pt>
                <c:pt idx="2529">
                  <c:v>-1.9753350670134E-2</c:v>
                </c:pt>
                <c:pt idx="2530">
                  <c:v>-1.97453490698139E-2</c:v>
                </c:pt>
                <c:pt idx="2531">
                  <c:v>-1.97373474694938E-2</c:v>
                </c:pt>
                <c:pt idx="2532">
                  <c:v>-1.9729345869173801E-2</c:v>
                </c:pt>
                <c:pt idx="2533">
                  <c:v>-1.9721344268853701E-2</c:v>
                </c:pt>
                <c:pt idx="2534">
                  <c:v>-1.9713342668533699E-2</c:v>
                </c:pt>
                <c:pt idx="2535">
                  <c:v>-1.9705341068213599E-2</c:v>
                </c:pt>
                <c:pt idx="2536">
                  <c:v>-1.9697339467893499E-2</c:v>
                </c:pt>
                <c:pt idx="2537">
                  <c:v>-1.96893378675735E-2</c:v>
                </c:pt>
                <c:pt idx="2538">
                  <c:v>-1.9681336267253401E-2</c:v>
                </c:pt>
                <c:pt idx="2539">
                  <c:v>-1.9673334666933301E-2</c:v>
                </c:pt>
                <c:pt idx="2540">
                  <c:v>-1.9665333066613298E-2</c:v>
                </c:pt>
                <c:pt idx="2541">
                  <c:v>-1.9657331466293199E-2</c:v>
                </c:pt>
                <c:pt idx="2542">
                  <c:v>-1.9649329865973099E-2</c:v>
                </c:pt>
                <c:pt idx="2543">
                  <c:v>-1.96413282656531E-2</c:v>
                </c:pt>
                <c:pt idx="2544">
                  <c:v>-1.9633326665333E-2</c:v>
                </c:pt>
                <c:pt idx="2545">
                  <c:v>-1.9625325065013001E-2</c:v>
                </c:pt>
                <c:pt idx="2546">
                  <c:v>-1.9617323464692901E-2</c:v>
                </c:pt>
                <c:pt idx="2547">
                  <c:v>-1.9609321864372802E-2</c:v>
                </c:pt>
                <c:pt idx="2548">
                  <c:v>-1.9601320264052799E-2</c:v>
                </c:pt>
                <c:pt idx="2549">
                  <c:v>-1.9593318663732699E-2</c:v>
                </c:pt>
                <c:pt idx="2550">
                  <c:v>-1.9585317063412599E-2</c:v>
                </c:pt>
                <c:pt idx="2551">
                  <c:v>-1.95773154630926E-2</c:v>
                </c:pt>
                <c:pt idx="2552">
                  <c:v>-1.9569313862772501E-2</c:v>
                </c:pt>
                <c:pt idx="2553">
                  <c:v>-1.9561312262452401E-2</c:v>
                </c:pt>
                <c:pt idx="2554">
                  <c:v>-1.9553310662132398E-2</c:v>
                </c:pt>
                <c:pt idx="2555">
                  <c:v>-1.9545309061812299E-2</c:v>
                </c:pt>
                <c:pt idx="2556">
                  <c:v>-1.9537307461492199E-2</c:v>
                </c:pt>
                <c:pt idx="2557">
                  <c:v>-1.95293058611722E-2</c:v>
                </c:pt>
                <c:pt idx="2558">
                  <c:v>-1.95213042608521E-2</c:v>
                </c:pt>
                <c:pt idx="2559">
                  <c:v>-1.9513302660532101E-2</c:v>
                </c:pt>
                <c:pt idx="2560">
                  <c:v>-1.9505301060212001E-2</c:v>
                </c:pt>
                <c:pt idx="2561">
                  <c:v>-1.9497299459891902E-2</c:v>
                </c:pt>
                <c:pt idx="2562">
                  <c:v>-1.9489297859571899E-2</c:v>
                </c:pt>
                <c:pt idx="2563">
                  <c:v>-1.9481296259251799E-2</c:v>
                </c:pt>
                <c:pt idx="2564">
                  <c:v>-1.94732946589317E-2</c:v>
                </c:pt>
                <c:pt idx="2565">
                  <c:v>-1.94652930586117E-2</c:v>
                </c:pt>
                <c:pt idx="2566">
                  <c:v>-1.9457291458291601E-2</c:v>
                </c:pt>
                <c:pt idx="2567">
                  <c:v>-1.9449289857971501E-2</c:v>
                </c:pt>
                <c:pt idx="2568">
                  <c:v>-1.9441288257651498E-2</c:v>
                </c:pt>
                <c:pt idx="2569">
                  <c:v>-1.9433286657331399E-2</c:v>
                </c:pt>
                <c:pt idx="2570">
                  <c:v>-1.94252850570114E-2</c:v>
                </c:pt>
                <c:pt idx="2571">
                  <c:v>-1.94172834566913E-2</c:v>
                </c:pt>
                <c:pt idx="2572">
                  <c:v>-1.94092818563712E-2</c:v>
                </c:pt>
                <c:pt idx="2573">
                  <c:v>-1.9401280256051201E-2</c:v>
                </c:pt>
                <c:pt idx="2574">
                  <c:v>-1.9393278655731101E-2</c:v>
                </c:pt>
                <c:pt idx="2575">
                  <c:v>-1.9385277055411002E-2</c:v>
                </c:pt>
                <c:pt idx="2576">
                  <c:v>-1.9377275455090999E-2</c:v>
                </c:pt>
                <c:pt idx="2577">
                  <c:v>-1.9369273854770899E-2</c:v>
                </c:pt>
                <c:pt idx="2578">
                  <c:v>-1.93612722544508E-2</c:v>
                </c:pt>
                <c:pt idx="2579">
                  <c:v>-1.93532706541308E-2</c:v>
                </c:pt>
                <c:pt idx="2580">
                  <c:v>-1.9345269053810701E-2</c:v>
                </c:pt>
                <c:pt idx="2581">
                  <c:v>-1.9337267453490601E-2</c:v>
                </c:pt>
                <c:pt idx="2582">
                  <c:v>-1.9329265853170598E-2</c:v>
                </c:pt>
                <c:pt idx="2583">
                  <c:v>-1.9321264252850499E-2</c:v>
                </c:pt>
                <c:pt idx="2584">
                  <c:v>-1.93132626525305E-2</c:v>
                </c:pt>
                <c:pt idx="2585">
                  <c:v>-1.93052610522104E-2</c:v>
                </c:pt>
                <c:pt idx="2586">
                  <c:v>-1.92972594518903E-2</c:v>
                </c:pt>
                <c:pt idx="2587">
                  <c:v>-1.9289257851570301E-2</c:v>
                </c:pt>
                <c:pt idx="2588">
                  <c:v>-1.9281256251250201E-2</c:v>
                </c:pt>
                <c:pt idx="2589">
                  <c:v>-1.9273254650930102E-2</c:v>
                </c:pt>
                <c:pt idx="2590">
                  <c:v>-1.9265253050610099E-2</c:v>
                </c:pt>
                <c:pt idx="2591">
                  <c:v>-1.9257251450289999E-2</c:v>
                </c:pt>
                <c:pt idx="2592">
                  <c:v>-1.92492498499699E-2</c:v>
                </c:pt>
                <c:pt idx="2593">
                  <c:v>-1.92412482496499E-2</c:v>
                </c:pt>
                <c:pt idx="2594">
                  <c:v>-1.9233246649329801E-2</c:v>
                </c:pt>
                <c:pt idx="2595">
                  <c:v>-1.9225245049009802E-2</c:v>
                </c:pt>
                <c:pt idx="2596">
                  <c:v>-1.9217243448689698E-2</c:v>
                </c:pt>
                <c:pt idx="2597">
                  <c:v>-1.9209241848369599E-2</c:v>
                </c:pt>
                <c:pt idx="2598">
                  <c:v>-1.92012402480496E-2</c:v>
                </c:pt>
                <c:pt idx="2599">
                  <c:v>-1.91932386477295E-2</c:v>
                </c:pt>
                <c:pt idx="2600">
                  <c:v>-1.91852370474094E-2</c:v>
                </c:pt>
                <c:pt idx="2601">
                  <c:v>-1.9177235447089401E-2</c:v>
                </c:pt>
                <c:pt idx="2602">
                  <c:v>-1.9169233846769301E-2</c:v>
                </c:pt>
                <c:pt idx="2603">
                  <c:v>-1.9161232246449202E-2</c:v>
                </c:pt>
                <c:pt idx="2604">
                  <c:v>-1.9153230646129199E-2</c:v>
                </c:pt>
                <c:pt idx="2605">
                  <c:v>-1.9145229045809099E-2</c:v>
                </c:pt>
                <c:pt idx="2606">
                  <c:v>-1.9137227445489E-2</c:v>
                </c:pt>
                <c:pt idx="2607">
                  <c:v>-1.9129225845169E-2</c:v>
                </c:pt>
                <c:pt idx="2608">
                  <c:v>-1.9121224244848901E-2</c:v>
                </c:pt>
                <c:pt idx="2609">
                  <c:v>-1.9113222644528902E-2</c:v>
                </c:pt>
                <c:pt idx="2610">
                  <c:v>-1.9105221044208798E-2</c:v>
                </c:pt>
                <c:pt idx="2611">
                  <c:v>-1.9097219443888699E-2</c:v>
                </c:pt>
                <c:pt idx="2612">
                  <c:v>-1.90892178435687E-2</c:v>
                </c:pt>
                <c:pt idx="2613">
                  <c:v>-1.90812162432486E-2</c:v>
                </c:pt>
                <c:pt idx="2614">
                  <c:v>-1.90732146429285E-2</c:v>
                </c:pt>
                <c:pt idx="2615">
                  <c:v>-1.9065213042608501E-2</c:v>
                </c:pt>
                <c:pt idx="2616">
                  <c:v>-1.9057211442288401E-2</c:v>
                </c:pt>
                <c:pt idx="2617">
                  <c:v>-1.9049209841968302E-2</c:v>
                </c:pt>
                <c:pt idx="2618">
                  <c:v>-1.9041208241648299E-2</c:v>
                </c:pt>
                <c:pt idx="2619">
                  <c:v>-1.9033206641328199E-2</c:v>
                </c:pt>
                <c:pt idx="2620">
                  <c:v>-1.90252050410082E-2</c:v>
                </c:pt>
                <c:pt idx="2621">
                  <c:v>-1.90172034406881E-2</c:v>
                </c:pt>
                <c:pt idx="2622">
                  <c:v>-1.9009201840368001E-2</c:v>
                </c:pt>
                <c:pt idx="2623">
                  <c:v>-1.9001200240048002E-2</c:v>
                </c:pt>
                <c:pt idx="2624">
                  <c:v>-1.8993198639727898E-2</c:v>
                </c:pt>
                <c:pt idx="2625">
                  <c:v>-1.8985197039407799E-2</c:v>
                </c:pt>
                <c:pt idx="2626">
                  <c:v>-1.89771954390878E-2</c:v>
                </c:pt>
                <c:pt idx="2627">
                  <c:v>-1.89691938387677E-2</c:v>
                </c:pt>
                <c:pt idx="2628">
                  <c:v>-1.89611922384476E-2</c:v>
                </c:pt>
                <c:pt idx="2629">
                  <c:v>-1.8953190638127601E-2</c:v>
                </c:pt>
                <c:pt idx="2630">
                  <c:v>-1.8945189037807501E-2</c:v>
                </c:pt>
                <c:pt idx="2631">
                  <c:v>-1.8937187437487402E-2</c:v>
                </c:pt>
                <c:pt idx="2632">
                  <c:v>-1.8929185837167399E-2</c:v>
                </c:pt>
                <c:pt idx="2633">
                  <c:v>-1.8921184236847299E-2</c:v>
                </c:pt>
                <c:pt idx="2634">
                  <c:v>-1.89131826365273E-2</c:v>
                </c:pt>
                <c:pt idx="2635">
                  <c:v>-1.8905181036207201E-2</c:v>
                </c:pt>
                <c:pt idx="2636">
                  <c:v>-1.8897179435887101E-2</c:v>
                </c:pt>
                <c:pt idx="2637">
                  <c:v>-1.8889177835567102E-2</c:v>
                </c:pt>
                <c:pt idx="2638">
                  <c:v>-1.8881176235246998E-2</c:v>
                </c:pt>
                <c:pt idx="2639">
                  <c:v>-1.8873174634926899E-2</c:v>
                </c:pt>
                <c:pt idx="2640">
                  <c:v>-1.88651730346069E-2</c:v>
                </c:pt>
                <c:pt idx="2641">
                  <c:v>-1.88571714342868E-2</c:v>
                </c:pt>
                <c:pt idx="2642">
                  <c:v>-1.88491698339667E-2</c:v>
                </c:pt>
                <c:pt idx="2643">
                  <c:v>-1.8841168233646701E-2</c:v>
                </c:pt>
                <c:pt idx="2644">
                  <c:v>-1.8833166633326601E-2</c:v>
                </c:pt>
                <c:pt idx="2645">
                  <c:v>-1.8825165033006599E-2</c:v>
                </c:pt>
                <c:pt idx="2646">
                  <c:v>-1.8817163432686499E-2</c:v>
                </c:pt>
                <c:pt idx="2647">
                  <c:v>-1.8809161832366399E-2</c:v>
                </c:pt>
                <c:pt idx="2648">
                  <c:v>-1.88011602320464E-2</c:v>
                </c:pt>
                <c:pt idx="2649">
                  <c:v>-1.8793158631726301E-2</c:v>
                </c:pt>
                <c:pt idx="2650">
                  <c:v>-1.8785157031406201E-2</c:v>
                </c:pt>
                <c:pt idx="2651">
                  <c:v>-1.8777155431086202E-2</c:v>
                </c:pt>
                <c:pt idx="2652">
                  <c:v>-1.8769153830766099E-2</c:v>
                </c:pt>
                <c:pt idx="2653">
                  <c:v>-1.8761152230445999E-2</c:v>
                </c:pt>
                <c:pt idx="2654">
                  <c:v>-1.8753150630126E-2</c:v>
                </c:pt>
                <c:pt idx="2655">
                  <c:v>-1.87451490298059E-2</c:v>
                </c:pt>
                <c:pt idx="2656">
                  <c:v>-1.87371474294858E-2</c:v>
                </c:pt>
                <c:pt idx="2657">
                  <c:v>-1.8729145829165801E-2</c:v>
                </c:pt>
                <c:pt idx="2658">
                  <c:v>-1.8721144228845701E-2</c:v>
                </c:pt>
                <c:pt idx="2659">
                  <c:v>-1.8713142628525699E-2</c:v>
                </c:pt>
                <c:pt idx="2660">
                  <c:v>-1.8705141028205599E-2</c:v>
                </c:pt>
                <c:pt idx="2661">
                  <c:v>-1.8697139427885499E-2</c:v>
                </c:pt>
                <c:pt idx="2662">
                  <c:v>-1.86891378275655E-2</c:v>
                </c:pt>
                <c:pt idx="2663">
                  <c:v>-1.8681136227245401E-2</c:v>
                </c:pt>
                <c:pt idx="2664">
                  <c:v>-1.8673134626925301E-2</c:v>
                </c:pt>
                <c:pt idx="2665">
                  <c:v>-1.8665133026605302E-2</c:v>
                </c:pt>
                <c:pt idx="2666">
                  <c:v>-1.8657131426285199E-2</c:v>
                </c:pt>
                <c:pt idx="2667">
                  <c:v>-1.8649129825965099E-2</c:v>
                </c:pt>
                <c:pt idx="2668">
                  <c:v>-1.86411282256451E-2</c:v>
                </c:pt>
                <c:pt idx="2669">
                  <c:v>-1.8633126625325E-2</c:v>
                </c:pt>
                <c:pt idx="2670">
                  <c:v>-1.8625125025005001E-2</c:v>
                </c:pt>
                <c:pt idx="2671">
                  <c:v>-1.8617123424684901E-2</c:v>
                </c:pt>
                <c:pt idx="2672">
                  <c:v>-1.8609121824364801E-2</c:v>
                </c:pt>
                <c:pt idx="2673">
                  <c:v>-1.8601120224044799E-2</c:v>
                </c:pt>
                <c:pt idx="2674">
                  <c:v>-1.8593118623724699E-2</c:v>
                </c:pt>
                <c:pt idx="2675">
                  <c:v>-1.8585117023404599E-2</c:v>
                </c:pt>
                <c:pt idx="2676">
                  <c:v>-1.85771154230846E-2</c:v>
                </c:pt>
                <c:pt idx="2677">
                  <c:v>-1.8569113822764501E-2</c:v>
                </c:pt>
                <c:pt idx="2678">
                  <c:v>-1.8561112222444401E-2</c:v>
                </c:pt>
                <c:pt idx="2679">
                  <c:v>-1.8553110622124398E-2</c:v>
                </c:pt>
                <c:pt idx="2680">
                  <c:v>-1.8545109021804299E-2</c:v>
                </c:pt>
                <c:pt idx="2681">
                  <c:v>-1.8537107421484199E-2</c:v>
                </c:pt>
                <c:pt idx="2682">
                  <c:v>-1.85291058211642E-2</c:v>
                </c:pt>
                <c:pt idx="2683">
                  <c:v>-1.85211042208441E-2</c:v>
                </c:pt>
                <c:pt idx="2684">
                  <c:v>-1.8513102620524101E-2</c:v>
                </c:pt>
                <c:pt idx="2685">
                  <c:v>-1.8505101020204001E-2</c:v>
                </c:pt>
                <c:pt idx="2686">
                  <c:v>-1.8497099419883901E-2</c:v>
                </c:pt>
                <c:pt idx="2687">
                  <c:v>-1.8489097819563899E-2</c:v>
                </c:pt>
                <c:pt idx="2688">
                  <c:v>-1.8481096219243799E-2</c:v>
                </c:pt>
                <c:pt idx="2689">
                  <c:v>-1.8473094618923699E-2</c:v>
                </c:pt>
                <c:pt idx="2690">
                  <c:v>-1.84650930186037E-2</c:v>
                </c:pt>
                <c:pt idx="2691">
                  <c:v>-1.8457091418283601E-2</c:v>
                </c:pt>
                <c:pt idx="2692">
                  <c:v>-1.8449089817963501E-2</c:v>
                </c:pt>
                <c:pt idx="2693">
                  <c:v>-1.8441088217643498E-2</c:v>
                </c:pt>
                <c:pt idx="2694">
                  <c:v>-1.8433086617323399E-2</c:v>
                </c:pt>
                <c:pt idx="2695">
                  <c:v>-1.8425085017003299E-2</c:v>
                </c:pt>
                <c:pt idx="2696">
                  <c:v>-1.84170834166833E-2</c:v>
                </c:pt>
                <c:pt idx="2697">
                  <c:v>-1.84090818163632E-2</c:v>
                </c:pt>
                <c:pt idx="2698">
                  <c:v>-1.8401080216043201E-2</c:v>
                </c:pt>
                <c:pt idx="2699">
                  <c:v>-1.8393078615723101E-2</c:v>
                </c:pt>
                <c:pt idx="2700">
                  <c:v>-1.8385077015403001E-2</c:v>
                </c:pt>
                <c:pt idx="2701">
                  <c:v>-1.8377075415082999E-2</c:v>
                </c:pt>
                <c:pt idx="2702">
                  <c:v>-1.8369073814762899E-2</c:v>
                </c:pt>
                <c:pt idx="2703">
                  <c:v>-1.8361072214442799E-2</c:v>
                </c:pt>
                <c:pt idx="2704">
                  <c:v>-1.83530706141228E-2</c:v>
                </c:pt>
                <c:pt idx="2705">
                  <c:v>-1.8345069013802701E-2</c:v>
                </c:pt>
                <c:pt idx="2706">
                  <c:v>-1.8337067413482601E-2</c:v>
                </c:pt>
                <c:pt idx="2707">
                  <c:v>-1.8329065813162598E-2</c:v>
                </c:pt>
                <c:pt idx="2708">
                  <c:v>-1.8321064212842499E-2</c:v>
                </c:pt>
                <c:pt idx="2709">
                  <c:v>-1.8313062612522499E-2</c:v>
                </c:pt>
                <c:pt idx="2710">
                  <c:v>-1.83050610122024E-2</c:v>
                </c:pt>
                <c:pt idx="2711">
                  <c:v>-1.82970594118823E-2</c:v>
                </c:pt>
                <c:pt idx="2712">
                  <c:v>-1.8289057811562301E-2</c:v>
                </c:pt>
                <c:pt idx="2713">
                  <c:v>-1.8281056211242201E-2</c:v>
                </c:pt>
                <c:pt idx="2714">
                  <c:v>-1.8273054610922101E-2</c:v>
                </c:pt>
                <c:pt idx="2715">
                  <c:v>-1.8265053010602099E-2</c:v>
                </c:pt>
                <c:pt idx="2716">
                  <c:v>-1.8257051410281999E-2</c:v>
                </c:pt>
                <c:pt idx="2717">
                  <c:v>-1.8249049809961899E-2</c:v>
                </c:pt>
                <c:pt idx="2718">
                  <c:v>-1.82410482096419E-2</c:v>
                </c:pt>
                <c:pt idx="2719">
                  <c:v>-1.8233046609321801E-2</c:v>
                </c:pt>
                <c:pt idx="2720">
                  <c:v>-1.8225045009001802E-2</c:v>
                </c:pt>
                <c:pt idx="2721">
                  <c:v>-1.8217043408681698E-2</c:v>
                </c:pt>
                <c:pt idx="2722">
                  <c:v>-1.8209041808361599E-2</c:v>
                </c:pt>
                <c:pt idx="2723">
                  <c:v>-1.8201040208041599E-2</c:v>
                </c:pt>
                <c:pt idx="2724">
                  <c:v>-1.81930386077215E-2</c:v>
                </c:pt>
                <c:pt idx="2725">
                  <c:v>-1.81850370074014E-2</c:v>
                </c:pt>
                <c:pt idx="2726">
                  <c:v>-1.8177035407081401E-2</c:v>
                </c:pt>
                <c:pt idx="2727">
                  <c:v>-1.8169033806761301E-2</c:v>
                </c:pt>
                <c:pt idx="2728">
                  <c:v>-1.8161032206441202E-2</c:v>
                </c:pt>
                <c:pt idx="2729">
                  <c:v>-1.8153030606121199E-2</c:v>
                </c:pt>
                <c:pt idx="2730">
                  <c:v>-1.8145029005801099E-2</c:v>
                </c:pt>
                <c:pt idx="2731">
                  <c:v>-1.8137027405480999E-2</c:v>
                </c:pt>
                <c:pt idx="2732">
                  <c:v>-1.8129025805161E-2</c:v>
                </c:pt>
                <c:pt idx="2733">
                  <c:v>-1.8121024204840901E-2</c:v>
                </c:pt>
                <c:pt idx="2734">
                  <c:v>-1.8113022604520902E-2</c:v>
                </c:pt>
                <c:pt idx="2735">
                  <c:v>-1.8105021004200798E-2</c:v>
                </c:pt>
                <c:pt idx="2736">
                  <c:v>-1.8097019403880699E-2</c:v>
                </c:pt>
                <c:pt idx="2737">
                  <c:v>-1.80890178035607E-2</c:v>
                </c:pt>
                <c:pt idx="2738">
                  <c:v>-1.80810162032406E-2</c:v>
                </c:pt>
                <c:pt idx="2739">
                  <c:v>-1.80730146029205E-2</c:v>
                </c:pt>
                <c:pt idx="2740">
                  <c:v>-1.8065013002600501E-2</c:v>
                </c:pt>
                <c:pt idx="2741">
                  <c:v>-1.8057011402280401E-2</c:v>
                </c:pt>
                <c:pt idx="2742">
                  <c:v>-1.8049009801960302E-2</c:v>
                </c:pt>
                <c:pt idx="2743">
                  <c:v>-1.8041008201640299E-2</c:v>
                </c:pt>
                <c:pt idx="2744">
                  <c:v>-1.8033006601320199E-2</c:v>
                </c:pt>
                <c:pt idx="2745">
                  <c:v>-1.80250050010002E-2</c:v>
                </c:pt>
                <c:pt idx="2746">
                  <c:v>-1.80170034006801E-2</c:v>
                </c:pt>
                <c:pt idx="2747">
                  <c:v>-1.8009001800360001E-2</c:v>
                </c:pt>
                <c:pt idx="2748">
                  <c:v>-1.8001000200040002E-2</c:v>
                </c:pt>
                <c:pt idx="2749">
                  <c:v>-1.7992998599719898E-2</c:v>
                </c:pt>
                <c:pt idx="2750">
                  <c:v>-1.7984996999399799E-2</c:v>
                </c:pt>
                <c:pt idx="2751">
                  <c:v>-1.79769953990798E-2</c:v>
                </c:pt>
                <c:pt idx="2752">
                  <c:v>-1.79689937987597E-2</c:v>
                </c:pt>
                <c:pt idx="2753">
                  <c:v>-1.79609921984396E-2</c:v>
                </c:pt>
                <c:pt idx="2754">
                  <c:v>-1.7952990598119601E-2</c:v>
                </c:pt>
                <c:pt idx="2755">
                  <c:v>-1.7944988997799501E-2</c:v>
                </c:pt>
                <c:pt idx="2756">
                  <c:v>-1.7936987397479402E-2</c:v>
                </c:pt>
                <c:pt idx="2757">
                  <c:v>-1.7928985797159399E-2</c:v>
                </c:pt>
                <c:pt idx="2758">
                  <c:v>-1.7920984196839299E-2</c:v>
                </c:pt>
                <c:pt idx="2759">
                  <c:v>-1.79129825965193E-2</c:v>
                </c:pt>
                <c:pt idx="2760">
                  <c:v>-1.79049809961992E-2</c:v>
                </c:pt>
                <c:pt idx="2761">
                  <c:v>-1.7896979395879101E-2</c:v>
                </c:pt>
                <c:pt idx="2762">
                  <c:v>-1.7888977795559102E-2</c:v>
                </c:pt>
                <c:pt idx="2763">
                  <c:v>-1.7880976195238998E-2</c:v>
                </c:pt>
                <c:pt idx="2764">
                  <c:v>-1.7872974594918899E-2</c:v>
                </c:pt>
                <c:pt idx="2765">
                  <c:v>-1.78649729945989E-2</c:v>
                </c:pt>
                <c:pt idx="2766">
                  <c:v>-1.78569713942788E-2</c:v>
                </c:pt>
                <c:pt idx="2767">
                  <c:v>-1.78489697939587E-2</c:v>
                </c:pt>
                <c:pt idx="2768">
                  <c:v>-1.7840968193638701E-2</c:v>
                </c:pt>
                <c:pt idx="2769">
                  <c:v>-1.7832966593318601E-2</c:v>
                </c:pt>
                <c:pt idx="2770">
                  <c:v>-1.7824964992998502E-2</c:v>
                </c:pt>
                <c:pt idx="2771">
                  <c:v>-1.7816963392678499E-2</c:v>
                </c:pt>
                <c:pt idx="2772">
                  <c:v>-1.7808961792358399E-2</c:v>
                </c:pt>
                <c:pt idx="2773">
                  <c:v>-1.78009601920384E-2</c:v>
                </c:pt>
                <c:pt idx="2774">
                  <c:v>-1.77929585917183E-2</c:v>
                </c:pt>
                <c:pt idx="2775">
                  <c:v>-1.7784956991398201E-2</c:v>
                </c:pt>
                <c:pt idx="2776">
                  <c:v>-1.7776955391078202E-2</c:v>
                </c:pt>
                <c:pt idx="2777">
                  <c:v>-1.7768953790758098E-2</c:v>
                </c:pt>
                <c:pt idx="2778">
                  <c:v>-1.7760952190437999E-2</c:v>
                </c:pt>
                <c:pt idx="2779">
                  <c:v>-1.7752950590118E-2</c:v>
                </c:pt>
                <c:pt idx="2780">
                  <c:v>-1.77449489897979E-2</c:v>
                </c:pt>
                <c:pt idx="2781">
                  <c:v>-1.77369473894778E-2</c:v>
                </c:pt>
                <c:pt idx="2782">
                  <c:v>-1.7728945789157801E-2</c:v>
                </c:pt>
                <c:pt idx="2783">
                  <c:v>-1.7720944188837701E-2</c:v>
                </c:pt>
                <c:pt idx="2784">
                  <c:v>-1.7712942588517699E-2</c:v>
                </c:pt>
                <c:pt idx="2785">
                  <c:v>-1.7704940988197599E-2</c:v>
                </c:pt>
                <c:pt idx="2786">
                  <c:v>-1.7696939387877499E-2</c:v>
                </c:pt>
                <c:pt idx="2787">
                  <c:v>-1.76889377875575E-2</c:v>
                </c:pt>
                <c:pt idx="2788">
                  <c:v>-1.76809361872374E-2</c:v>
                </c:pt>
                <c:pt idx="2789">
                  <c:v>-1.7672934586917301E-2</c:v>
                </c:pt>
                <c:pt idx="2790">
                  <c:v>-1.7664932986597302E-2</c:v>
                </c:pt>
                <c:pt idx="2791">
                  <c:v>-1.7656931386277198E-2</c:v>
                </c:pt>
                <c:pt idx="2792">
                  <c:v>-1.7648929785957099E-2</c:v>
                </c:pt>
                <c:pt idx="2793">
                  <c:v>-1.76409281856371E-2</c:v>
                </c:pt>
                <c:pt idx="2794">
                  <c:v>-1.7632926585317E-2</c:v>
                </c:pt>
                <c:pt idx="2795">
                  <c:v>-1.76249249849969E-2</c:v>
                </c:pt>
                <c:pt idx="2796">
                  <c:v>-1.7616923384676901E-2</c:v>
                </c:pt>
                <c:pt idx="2797">
                  <c:v>-1.7608921784356801E-2</c:v>
                </c:pt>
                <c:pt idx="2798">
                  <c:v>-1.7600920184036799E-2</c:v>
                </c:pt>
                <c:pt idx="2799">
                  <c:v>-1.7592918583716699E-2</c:v>
                </c:pt>
                <c:pt idx="2800">
                  <c:v>-1.7584916983396599E-2</c:v>
                </c:pt>
                <c:pt idx="2801">
                  <c:v>-1.75769153830766E-2</c:v>
                </c:pt>
                <c:pt idx="2802">
                  <c:v>-1.75689137827565E-2</c:v>
                </c:pt>
                <c:pt idx="2803">
                  <c:v>-1.7560912182436401E-2</c:v>
                </c:pt>
                <c:pt idx="2804">
                  <c:v>-1.7552910582116402E-2</c:v>
                </c:pt>
                <c:pt idx="2805">
                  <c:v>-1.7544908981796298E-2</c:v>
                </c:pt>
                <c:pt idx="2806">
                  <c:v>-1.7536907381476199E-2</c:v>
                </c:pt>
                <c:pt idx="2807">
                  <c:v>-1.75289057811562E-2</c:v>
                </c:pt>
                <c:pt idx="2808">
                  <c:v>-1.75209041808361E-2</c:v>
                </c:pt>
                <c:pt idx="2809">
                  <c:v>-1.7512902580516101E-2</c:v>
                </c:pt>
                <c:pt idx="2810">
                  <c:v>-1.7504900980196001E-2</c:v>
                </c:pt>
                <c:pt idx="2811">
                  <c:v>-1.7496899379875901E-2</c:v>
                </c:pt>
                <c:pt idx="2812">
                  <c:v>-1.7488897779555899E-2</c:v>
                </c:pt>
                <c:pt idx="2813">
                  <c:v>-1.7480896179235799E-2</c:v>
                </c:pt>
                <c:pt idx="2814">
                  <c:v>-1.7472894578915699E-2</c:v>
                </c:pt>
                <c:pt idx="2815">
                  <c:v>-1.74648929785957E-2</c:v>
                </c:pt>
                <c:pt idx="2816">
                  <c:v>-1.7456891378275601E-2</c:v>
                </c:pt>
                <c:pt idx="2817">
                  <c:v>-1.7448889777955501E-2</c:v>
                </c:pt>
                <c:pt idx="2818">
                  <c:v>-1.7440888177635502E-2</c:v>
                </c:pt>
                <c:pt idx="2819">
                  <c:v>-1.7432886577315398E-2</c:v>
                </c:pt>
                <c:pt idx="2820">
                  <c:v>-1.7424884976995299E-2</c:v>
                </c:pt>
                <c:pt idx="2821">
                  <c:v>-1.74168833766753E-2</c:v>
                </c:pt>
                <c:pt idx="2822">
                  <c:v>-1.74088817763552E-2</c:v>
                </c:pt>
                <c:pt idx="2823">
                  <c:v>-1.7400880176035201E-2</c:v>
                </c:pt>
                <c:pt idx="2824">
                  <c:v>-1.7392878575715101E-2</c:v>
                </c:pt>
                <c:pt idx="2825">
                  <c:v>-1.7384876975395001E-2</c:v>
                </c:pt>
                <c:pt idx="2826">
                  <c:v>-1.7376875375074999E-2</c:v>
                </c:pt>
                <c:pt idx="2827">
                  <c:v>-1.7368873774754899E-2</c:v>
                </c:pt>
                <c:pt idx="2828">
                  <c:v>-1.7360872174434799E-2</c:v>
                </c:pt>
                <c:pt idx="2829">
                  <c:v>-1.73528705741148E-2</c:v>
                </c:pt>
                <c:pt idx="2830">
                  <c:v>-1.7344868973794701E-2</c:v>
                </c:pt>
                <c:pt idx="2831">
                  <c:v>-1.7336867373474601E-2</c:v>
                </c:pt>
                <c:pt idx="2832">
                  <c:v>-1.7328865773154602E-2</c:v>
                </c:pt>
                <c:pt idx="2833">
                  <c:v>-1.7320864172834499E-2</c:v>
                </c:pt>
                <c:pt idx="2834">
                  <c:v>-1.7312862572514499E-2</c:v>
                </c:pt>
                <c:pt idx="2835">
                  <c:v>-1.73048609721944E-2</c:v>
                </c:pt>
                <c:pt idx="2836">
                  <c:v>-1.72968593718743E-2</c:v>
                </c:pt>
                <c:pt idx="2837">
                  <c:v>-1.7288857771554301E-2</c:v>
                </c:pt>
                <c:pt idx="2838">
                  <c:v>-1.7280856171234201E-2</c:v>
                </c:pt>
                <c:pt idx="2839">
                  <c:v>-1.7272854570914101E-2</c:v>
                </c:pt>
                <c:pt idx="2840">
                  <c:v>-1.7264852970594099E-2</c:v>
                </c:pt>
                <c:pt idx="2841">
                  <c:v>-1.7256851370273999E-2</c:v>
                </c:pt>
                <c:pt idx="2842">
                  <c:v>-1.7248849769953899E-2</c:v>
                </c:pt>
                <c:pt idx="2843">
                  <c:v>-1.72408481696339E-2</c:v>
                </c:pt>
                <c:pt idx="2844">
                  <c:v>-1.7232846569313801E-2</c:v>
                </c:pt>
                <c:pt idx="2845">
                  <c:v>-1.7224844968993701E-2</c:v>
                </c:pt>
                <c:pt idx="2846">
                  <c:v>-1.7216843368673702E-2</c:v>
                </c:pt>
                <c:pt idx="2847">
                  <c:v>-1.7208841768353599E-2</c:v>
                </c:pt>
                <c:pt idx="2848">
                  <c:v>-1.7200840168033599E-2</c:v>
                </c:pt>
                <c:pt idx="2849">
                  <c:v>-1.71928385677135E-2</c:v>
                </c:pt>
                <c:pt idx="2850">
                  <c:v>-1.71848369673934E-2</c:v>
                </c:pt>
                <c:pt idx="2851">
                  <c:v>-1.7176835367073401E-2</c:v>
                </c:pt>
                <c:pt idx="2852">
                  <c:v>-1.7168833766753301E-2</c:v>
                </c:pt>
                <c:pt idx="2853">
                  <c:v>-1.7160832166433201E-2</c:v>
                </c:pt>
                <c:pt idx="2854">
                  <c:v>-1.7152830566113199E-2</c:v>
                </c:pt>
                <c:pt idx="2855">
                  <c:v>-1.7144828965793099E-2</c:v>
                </c:pt>
                <c:pt idx="2856">
                  <c:v>-1.7136827365472999E-2</c:v>
                </c:pt>
                <c:pt idx="2857">
                  <c:v>-1.7128825765153E-2</c:v>
                </c:pt>
                <c:pt idx="2858">
                  <c:v>-1.7120824164832901E-2</c:v>
                </c:pt>
                <c:pt idx="2859">
                  <c:v>-1.7112822564512901E-2</c:v>
                </c:pt>
                <c:pt idx="2860">
                  <c:v>-1.7104820964192798E-2</c:v>
                </c:pt>
                <c:pt idx="2861">
                  <c:v>-1.7096819363872699E-2</c:v>
                </c:pt>
                <c:pt idx="2862">
                  <c:v>-1.7088817763552699E-2</c:v>
                </c:pt>
                <c:pt idx="2863">
                  <c:v>-1.70808161632326E-2</c:v>
                </c:pt>
                <c:pt idx="2864">
                  <c:v>-1.70728145629125E-2</c:v>
                </c:pt>
                <c:pt idx="2865">
                  <c:v>-1.7064812962592501E-2</c:v>
                </c:pt>
                <c:pt idx="2866">
                  <c:v>-1.7056811362272401E-2</c:v>
                </c:pt>
                <c:pt idx="2867">
                  <c:v>-1.7048809761952301E-2</c:v>
                </c:pt>
                <c:pt idx="2868">
                  <c:v>-1.7040808161632299E-2</c:v>
                </c:pt>
                <c:pt idx="2869">
                  <c:v>-1.7032806561312199E-2</c:v>
                </c:pt>
                <c:pt idx="2870">
                  <c:v>-1.7024804960992099E-2</c:v>
                </c:pt>
                <c:pt idx="2871">
                  <c:v>-1.70168033606721E-2</c:v>
                </c:pt>
                <c:pt idx="2872">
                  <c:v>-1.7008801760352001E-2</c:v>
                </c:pt>
                <c:pt idx="2873">
                  <c:v>-1.7000800160032001E-2</c:v>
                </c:pt>
                <c:pt idx="2874">
                  <c:v>-1.6992798559711898E-2</c:v>
                </c:pt>
                <c:pt idx="2875">
                  <c:v>-1.6984796959391799E-2</c:v>
                </c:pt>
                <c:pt idx="2876">
                  <c:v>-1.6976795359071799E-2</c:v>
                </c:pt>
                <c:pt idx="2877">
                  <c:v>-1.69687937587517E-2</c:v>
                </c:pt>
                <c:pt idx="2878">
                  <c:v>-1.69607921584316E-2</c:v>
                </c:pt>
                <c:pt idx="2879">
                  <c:v>-1.6952790558111601E-2</c:v>
                </c:pt>
                <c:pt idx="2880">
                  <c:v>-1.6944788957791501E-2</c:v>
                </c:pt>
                <c:pt idx="2881">
                  <c:v>-1.6936787357471401E-2</c:v>
                </c:pt>
                <c:pt idx="2882">
                  <c:v>-1.6928785757151399E-2</c:v>
                </c:pt>
                <c:pt idx="2883">
                  <c:v>-1.6920784156831299E-2</c:v>
                </c:pt>
                <c:pt idx="2884">
                  <c:v>-1.69127825565113E-2</c:v>
                </c:pt>
                <c:pt idx="2885">
                  <c:v>-1.69047809561912E-2</c:v>
                </c:pt>
                <c:pt idx="2886">
                  <c:v>-1.6896779355871101E-2</c:v>
                </c:pt>
                <c:pt idx="2887">
                  <c:v>-1.6888777755551102E-2</c:v>
                </c:pt>
                <c:pt idx="2888">
                  <c:v>-1.6880776155230998E-2</c:v>
                </c:pt>
                <c:pt idx="2889">
                  <c:v>-1.6872774554910899E-2</c:v>
                </c:pt>
                <c:pt idx="2890">
                  <c:v>-1.6864772954590899E-2</c:v>
                </c:pt>
                <c:pt idx="2891">
                  <c:v>-1.68567713542708E-2</c:v>
                </c:pt>
                <c:pt idx="2892">
                  <c:v>-1.68487697539507E-2</c:v>
                </c:pt>
                <c:pt idx="2893">
                  <c:v>-1.6840768153630701E-2</c:v>
                </c:pt>
                <c:pt idx="2894">
                  <c:v>-1.6832766553310601E-2</c:v>
                </c:pt>
                <c:pt idx="2895">
                  <c:v>-1.6824764952990501E-2</c:v>
                </c:pt>
                <c:pt idx="2896">
                  <c:v>-1.6816763352670499E-2</c:v>
                </c:pt>
                <c:pt idx="2897">
                  <c:v>-1.6808761752350399E-2</c:v>
                </c:pt>
                <c:pt idx="2898">
                  <c:v>-1.68007601520304E-2</c:v>
                </c:pt>
                <c:pt idx="2899">
                  <c:v>-1.67927585517103E-2</c:v>
                </c:pt>
                <c:pt idx="2900">
                  <c:v>-1.6784756951390201E-2</c:v>
                </c:pt>
                <c:pt idx="2901">
                  <c:v>-1.6776755351070202E-2</c:v>
                </c:pt>
                <c:pt idx="2902">
                  <c:v>-1.6768753750750098E-2</c:v>
                </c:pt>
                <c:pt idx="2903">
                  <c:v>-1.6760752150429999E-2</c:v>
                </c:pt>
                <c:pt idx="2904">
                  <c:v>-1.675275055011E-2</c:v>
                </c:pt>
                <c:pt idx="2905">
                  <c:v>-1.67447489497899E-2</c:v>
                </c:pt>
                <c:pt idx="2906">
                  <c:v>-1.67367473494698E-2</c:v>
                </c:pt>
                <c:pt idx="2907">
                  <c:v>-1.6728745749149801E-2</c:v>
                </c:pt>
                <c:pt idx="2908">
                  <c:v>-1.6720744148829701E-2</c:v>
                </c:pt>
                <c:pt idx="2909">
                  <c:v>-1.6712742548509699E-2</c:v>
                </c:pt>
                <c:pt idx="2910">
                  <c:v>-1.6704740948189599E-2</c:v>
                </c:pt>
                <c:pt idx="2911">
                  <c:v>-1.6696739347869499E-2</c:v>
                </c:pt>
                <c:pt idx="2912">
                  <c:v>-1.66887377475495E-2</c:v>
                </c:pt>
                <c:pt idx="2913">
                  <c:v>-1.66807361472294E-2</c:v>
                </c:pt>
                <c:pt idx="2914">
                  <c:v>-1.6672734546909301E-2</c:v>
                </c:pt>
                <c:pt idx="2915">
                  <c:v>-1.6664732946589302E-2</c:v>
                </c:pt>
                <c:pt idx="2916">
                  <c:v>-1.6656731346269198E-2</c:v>
                </c:pt>
                <c:pt idx="2917">
                  <c:v>-1.6648729745949099E-2</c:v>
                </c:pt>
                <c:pt idx="2918">
                  <c:v>-1.66407281456291E-2</c:v>
                </c:pt>
                <c:pt idx="2919">
                  <c:v>-1.6632726545309E-2</c:v>
                </c:pt>
                <c:pt idx="2920">
                  <c:v>-1.66247249449889E-2</c:v>
                </c:pt>
                <c:pt idx="2921">
                  <c:v>-1.6616723344668901E-2</c:v>
                </c:pt>
                <c:pt idx="2922">
                  <c:v>-1.6608721744348801E-2</c:v>
                </c:pt>
                <c:pt idx="2923">
                  <c:v>-1.6600720144028799E-2</c:v>
                </c:pt>
                <c:pt idx="2924">
                  <c:v>-1.6592718543708699E-2</c:v>
                </c:pt>
                <c:pt idx="2925">
                  <c:v>-1.6584716943388599E-2</c:v>
                </c:pt>
                <c:pt idx="2926">
                  <c:v>-1.65767153430686E-2</c:v>
                </c:pt>
                <c:pt idx="2927">
                  <c:v>-1.65687137427485E-2</c:v>
                </c:pt>
                <c:pt idx="2928">
                  <c:v>-1.6560712142428401E-2</c:v>
                </c:pt>
                <c:pt idx="2929">
                  <c:v>-1.6552710542108402E-2</c:v>
                </c:pt>
                <c:pt idx="2930">
                  <c:v>-1.6544708941788298E-2</c:v>
                </c:pt>
                <c:pt idx="2931">
                  <c:v>-1.6536707341468199E-2</c:v>
                </c:pt>
                <c:pt idx="2932">
                  <c:v>-1.65287057411482E-2</c:v>
                </c:pt>
                <c:pt idx="2933">
                  <c:v>-1.65207041408281E-2</c:v>
                </c:pt>
                <c:pt idx="2934">
                  <c:v>-1.6512702540508101E-2</c:v>
                </c:pt>
                <c:pt idx="2935">
                  <c:v>-1.6504700940188001E-2</c:v>
                </c:pt>
                <c:pt idx="2936">
                  <c:v>-1.6496699339867901E-2</c:v>
                </c:pt>
                <c:pt idx="2937">
                  <c:v>-1.6488697739547899E-2</c:v>
                </c:pt>
                <c:pt idx="2938">
                  <c:v>-1.6480696139227799E-2</c:v>
                </c:pt>
                <c:pt idx="2939">
                  <c:v>-1.6472694538907699E-2</c:v>
                </c:pt>
                <c:pt idx="2940">
                  <c:v>-1.64646929385877E-2</c:v>
                </c:pt>
                <c:pt idx="2941">
                  <c:v>-1.64566913382676E-2</c:v>
                </c:pt>
                <c:pt idx="2942">
                  <c:v>-1.6448689737947501E-2</c:v>
                </c:pt>
                <c:pt idx="2943">
                  <c:v>-1.6440688137627502E-2</c:v>
                </c:pt>
                <c:pt idx="2944">
                  <c:v>-1.6432686537307398E-2</c:v>
                </c:pt>
                <c:pt idx="2945">
                  <c:v>-1.6424684936987299E-2</c:v>
                </c:pt>
                <c:pt idx="2946">
                  <c:v>-1.64166833366673E-2</c:v>
                </c:pt>
                <c:pt idx="2947">
                  <c:v>-1.64086817363472E-2</c:v>
                </c:pt>
                <c:pt idx="2948">
                  <c:v>-1.6400680136027201E-2</c:v>
                </c:pt>
                <c:pt idx="2949">
                  <c:v>-1.6392678535707101E-2</c:v>
                </c:pt>
                <c:pt idx="2950">
                  <c:v>-1.6384676935387001E-2</c:v>
                </c:pt>
                <c:pt idx="2951">
                  <c:v>-1.6376675335066999E-2</c:v>
                </c:pt>
                <c:pt idx="2952">
                  <c:v>-1.6368673734746899E-2</c:v>
                </c:pt>
                <c:pt idx="2953">
                  <c:v>-1.6360672134426799E-2</c:v>
                </c:pt>
                <c:pt idx="2954">
                  <c:v>-1.63526705341068E-2</c:v>
                </c:pt>
                <c:pt idx="2955">
                  <c:v>-1.63446689337867E-2</c:v>
                </c:pt>
                <c:pt idx="2956">
                  <c:v>-1.6336667333466601E-2</c:v>
                </c:pt>
                <c:pt idx="2957">
                  <c:v>-1.6328665733146602E-2</c:v>
                </c:pt>
                <c:pt idx="2958">
                  <c:v>-1.6320664132826498E-2</c:v>
                </c:pt>
                <c:pt idx="2959">
                  <c:v>-1.6312662532506399E-2</c:v>
                </c:pt>
                <c:pt idx="2960">
                  <c:v>-1.63046609321864E-2</c:v>
                </c:pt>
                <c:pt idx="2961">
                  <c:v>-1.62966593318663E-2</c:v>
                </c:pt>
                <c:pt idx="2962">
                  <c:v>-1.6288657731546301E-2</c:v>
                </c:pt>
                <c:pt idx="2963">
                  <c:v>-1.6280656131226201E-2</c:v>
                </c:pt>
                <c:pt idx="2964">
                  <c:v>-1.6272654530906101E-2</c:v>
                </c:pt>
                <c:pt idx="2965">
                  <c:v>-1.6264652930586099E-2</c:v>
                </c:pt>
                <c:pt idx="2966">
                  <c:v>-1.6256651330265999E-2</c:v>
                </c:pt>
                <c:pt idx="2967">
                  <c:v>-1.6248649729945899E-2</c:v>
                </c:pt>
                <c:pt idx="2968">
                  <c:v>-1.62406481296259E-2</c:v>
                </c:pt>
                <c:pt idx="2969">
                  <c:v>-1.62326465293058E-2</c:v>
                </c:pt>
                <c:pt idx="2970">
                  <c:v>-1.6224644928985701E-2</c:v>
                </c:pt>
                <c:pt idx="2971">
                  <c:v>-1.6216643328665702E-2</c:v>
                </c:pt>
                <c:pt idx="2972">
                  <c:v>-1.6208641728345598E-2</c:v>
                </c:pt>
                <c:pt idx="2973">
                  <c:v>-1.6200640128025599E-2</c:v>
                </c:pt>
                <c:pt idx="2974">
                  <c:v>-1.61926385277055E-2</c:v>
                </c:pt>
                <c:pt idx="2975">
                  <c:v>-1.61846369273854E-2</c:v>
                </c:pt>
                <c:pt idx="2976">
                  <c:v>-1.6176635327065401E-2</c:v>
                </c:pt>
                <c:pt idx="2977">
                  <c:v>-1.6168633726745301E-2</c:v>
                </c:pt>
                <c:pt idx="2978">
                  <c:v>-1.6160632126425201E-2</c:v>
                </c:pt>
                <c:pt idx="2979">
                  <c:v>-1.6152630526105199E-2</c:v>
                </c:pt>
                <c:pt idx="2980">
                  <c:v>-1.6144628925785099E-2</c:v>
                </c:pt>
                <c:pt idx="2981">
                  <c:v>-1.6136627325464999E-2</c:v>
                </c:pt>
                <c:pt idx="2982">
                  <c:v>-1.6128625725145E-2</c:v>
                </c:pt>
                <c:pt idx="2983">
                  <c:v>-1.61206241248249E-2</c:v>
                </c:pt>
                <c:pt idx="2984">
                  <c:v>-1.6112622524504901E-2</c:v>
                </c:pt>
                <c:pt idx="2985">
                  <c:v>-1.6104620924184802E-2</c:v>
                </c:pt>
                <c:pt idx="2986">
                  <c:v>-1.6096619323864698E-2</c:v>
                </c:pt>
                <c:pt idx="2987">
                  <c:v>-1.6088617723544699E-2</c:v>
                </c:pt>
                <c:pt idx="2988">
                  <c:v>-1.60806161232246E-2</c:v>
                </c:pt>
                <c:pt idx="2989">
                  <c:v>-1.60726145229045E-2</c:v>
                </c:pt>
                <c:pt idx="2990">
                  <c:v>-1.6064612922584501E-2</c:v>
                </c:pt>
                <c:pt idx="2991">
                  <c:v>-1.6056611322264401E-2</c:v>
                </c:pt>
                <c:pt idx="2992">
                  <c:v>-1.6048609721944301E-2</c:v>
                </c:pt>
                <c:pt idx="2993">
                  <c:v>-1.6040608121624299E-2</c:v>
                </c:pt>
                <c:pt idx="2994">
                  <c:v>-1.6032606521304199E-2</c:v>
                </c:pt>
                <c:pt idx="2995">
                  <c:v>-1.6024604920984099E-2</c:v>
                </c:pt>
                <c:pt idx="2996">
                  <c:v>-1.60166033206641E-2</c:v>
                </c:pt>
                <c:pt idx="2997">
                  <c:v>-1.6008601720344001E-2</c:v>
                </c:pt>
                <c:pt idx="2998">
                  <c:v>-1.6000600120024001E-2</c:v>
                </c:pt>
                <c:pt idx="2999">
                  <c:v>-1.5992598519703902E-2</c:v>
                </c:pt>
                <c:pt idx="3000">
                  <c:v>-1.5984596919383798E-2</c:v>
                </c:pt>
                <c:pt idx="3001">
                  <c:v>-1.5976595319063799E-2</c:v>
                </c:pt>
                <c:pt idx="3002">
                  <c:v>-1.59685937187437E-2</c:v>
                </c:pt>
                <c:pt idx="3003">
                  <c:v>-1.59605921184236E-2</c:v>
                </c:pt>
                <c:pt idx="3004">
                  <c:v>-1.5952590518103601E-2</c:v>
                </c:pt>
                <c:pt idx="3005">
                  <c:v>-1.5944588917783501E-2</c:v>
                </c:pt>
                <c:pt idx="3006">
                  <c:v>-1.5936587317463401E-2</c:v>
                </c:pt>
                <c:pt idx="3007">
                  <c:v>-1.5928585717143399E-2</c:v>
                </c:pt>
                <c:pt idx="3008">
                  <c:v>-1.5920584116823299E-2</c:v>
                </c:pt>
                <c:pt idx="3009">
                  <c:v>-1.5912582516503199E-2</c:v>
                </c:pt>
                <c:pt idx="3010">
                  <c:v>-1.59045809161832E-2</c:v>
                </c:pt>
                <c:pt idx="3011">
                  <c:v>-1.5896579315863101E-2</c:v>
                </c:pt>
                <c:pt idx="3012">
                  <c:v>-1.5888577715543101E-2</c:v>
                </c:pt>
                <c:pt idx="3013">
                  <c:v>-1.5880576115223002E-2</c:v>
                </c:pt>
                <c:pt idx="3014">
                  <c:v>-1.5872574514902899E-2</c:v>
                </c:pt>
                <c:pt idx="3015">
                  <c:v>-1.5864572914582899E-2</c:v>
                </c:pt>
                <c:pt idx="3016">
                  <c:v>-1.58565713142628E-2</c:v>
                </c:pt>
                <c:pt idx="3017">
                  <c:v>-1.58485697139427E-2</c:v>
                </c:pt>
                <c:pt idx="3018">
                  <c:v>-1.5840568113622701E-2</c:v>
                </c:pt>
                <c:pt idx="3019">
                  <c:v>-1.5832566513302601E-2</c:v>
                </c:pt>
                <c:pt idx="3020">
                  <c:v>-1.5824564912982501E-2</c:v>
                </c:pt>
                <c:pt idx="3021">
                  <c:v>-1.5816563312662499E-2</c:v>
                </c:pt>
                <c:pt idx="3022">
                  <c:v>-1.5808561712342399E-2</c:v>
                </c:pt>
                <c:pt idx="3023">
                  <c:v>-1.58005601120224E-2</c:v>
                </c:pt>
                <c:pt idx="3024">
                  <c:v>-1.57925585117023E-2</c:v>
                </c:pt>
                <c:pt idx="3025">
                  <c:v>-1.5784556911382201E-2</c:v>
                </c:pt>
                <c:pt idx="3026">
                  <c:v>-1.5776555311062201E-2</c:v>
                </c:pt>
                <c:pt idx="3027">
                  <c:v>-1.5768553710742102E-2</c:v>
                </c:pt>
                <c:pt idx="3028">
                  <c:v>-1.5760552110421999E-2</c:v>
                </c:pt>
                <c:pt idx="3029">
                  <c:v>-1.5752550510101999E-2</c:v>
                </c:pt>
                <c:pt idx="3030">
                  <c:v>-1.57445489097819E-2</c:v>
                </c:pt>
                <c:pt idx="3031">
                  <c:v>-1.57365473094618E-2</c:v>
                </c:pt>
                <c:pt idx="3032">
                  <c:v>-1.5728545709141801E-2</c:v>
                </c:pt>
                <c:pt idx="3033">
                  <c:v>-1.5720544108821701E-2</c:v>
                </c:pt>
                <c:pt idx="3034">
                  <c:v>-1.5712542508501601E-2</c:v>
                </c:pt>
                <c:pt idx="3035">
                  <c:v>-1.5704540908181599E-2</c:v>
                </c:pt>
                <c:pt idx="3036">
                  <c:v>-1.5696539307861499E-2</c:v>
                </c:pt>
                <c:pt idx="3037">
                  <c:v>-1.56885377075415E-2</c:v>
                </c:pt>
                <c:pt idx="3038">
                  <c:v>-1.56805361072214E-2</c:v>
                </c:pt>
                <c:pt idx="3039">
                  <c:v>-1.5672534506901301E-2</c:v>
                </c:pt>
                <c:pt idx="3040">
                  <c:v>-1.5664532906581301E-2</c:v>
                </c:pt>
                <c:pt idx="3041">
                  <c:v>-1.5656531306261198E-2</c:v>
                </c:pt>
                <c:pt idx="3042">
                  <c:v>-1.5648529705941099E-2</c:v>
                </c:pt>
                <c:pt idx="3043">
                  <c:v>-1.5640528105621099E-2</c:v>
                </c:pt>
                <c:pt idx="3044">
                  <c:v>-1.5632526505301E-2</c:v>
                </c:pt>
                <c:pt idx="3045">
                  <c:v>-1.56245249049809E-2</c:v>
                </c:pt>
                <c:pt idx="3046">
                  <c:v>-1.5616523304660899E-2</c:v>
                </c:pt>
                <c:pt idx="3047">
                  <c:v>-1.5608521704340799E-2</c:v>
                </c:pt>
                <c:pt idx="3048">
                  <c:v>-1.56005201040208E-2</c:v>
                </c:pt>
                <c:pt idx="3049">
                  <c:v>-1.5592518503700701E-2</c:v>
                </c:pt>
                <c:pt idx="3050">
                  <c:v>-1.5584516903380599E-2</c:v>
                </c:pt>
                <c:pt idx="3051">
                  <c:v>-1.55765153030606E-2</c:v>
                </c:pt>
                <c:pt idx="3052">
                  <c:v>-1.55685137027405E-2</c:v>
                </c:pt>
                <c:pt idx="3053">
                  <c:v>-1.5560512102420401E-2</c:v>
                </c:pt>
                <c:pt idx="3054">
                  <c:v>-1.55525105021004E-2</c:v>
                </c:pt>
                <c:pt idx="3055">
                  <c:v>-1.55445089017803E-2</c:v>
                </c:pt>
                <c:pt idx="3056">
                  <c:v>-1.55365073014602E-2</c:v>
                </c:pt>
                <c:pt idx="3057">
                  <c:v>-1.5528505701140199E-2</c:v>
                </c:pt>
                <c:pt idx="3058">
                  <c:v>-1.55205041008201E-2</c:v>
                </c:pt>
                <c:pt idx="3059">
                  <c:v>-1.5512502500500101E-2</c:v>
                </c:pt>
                <c:pt idx="3060">
                  <c:v>-1.5504500900179999E-2</c:v>
                </c:pt>
                <c:pt idx="3061">
                  <c:v>-1.5496499299859899E-2</c:v>
                </c:pt>
                <c:pt idx="3062">
                  <c:v>-1.54884976995399E-2</c:v>
                </c:pt>
                <c:pt idx="3063">
                  <c:v>-1.5480496099219801E-2</c:v>
                </c:pt>
                <c:pt idx="3064">
                  <c:v>-1.5472494498899699E-2</c:v>
                </c:pt>
                <c:pt idx="3065">
                  <c:v>-1.54644928985797E-2</c:v>
                </c:pt>
                <c:pt idx="3066">
                  <c:v>-1.54564912982596E-2</c:v>
                </c:pt>
                <c:pt idx="3067">
                  <c:v>-1.5448489697939501E-2</c:v>
                </c:pt>
                <c:pt idx="3068">
                  <c:v>-1.54404880976195E-2</c:v>
                </c:pt>
                <c:pt idx="3069">
                  <c:v>-1.54324864972994E-2</c:v>
                </c:pt>
                <c:pt idx="3070">
                  <c:v>-1.54244848969793E-2</c:v>
                </c:pt>
                <c:pt idx="3071">
                  <c:v>-1.5416483296659299E-2</c:v>
                </c:pt>
                <c:pt idx="3072">
                  <c:v>-1.54084816963392E-2</c:v>
                </c:pt>
                <c:pt idx="3073">
                  <c:v>-1.5400480096019201E-2</c:v>
                </c:pt>
                <c:pt idx="3074">
                  <c:v>-1.5392478495699099E-2</c:v>
                </c:pt>
                <c:pt idx="3075">
                  <c:v>-1.5384476895378999E-2</c:v>
                </c:pt>
                <c:pt idx="3076">
                  <c:v>-1.5376475295059E-2</c:v>
                </c:pt>
                <c:pt idx="3077">
                  <c:v>-1.5368473694738901E-2</c:v>
                </c:pt>
                <c:pt idx="3078">
                  <c:v>-1.5360472094418799E-2</c:v>
                </c:pt>
                <c:pt idx="3079">
                  <c:v>-1.53524704940988E-2</c:v>
                </c:pt>
                <c:pt idx="3080">
                  <c:v>-1.53444688937787E-2</c:v>
                </c:pt>
                <c:pt idx="3081">
                  <c:v>-1.5336467293458601E-2</c:v>
                </c:pt>
                <c:pt idx="3082">
                  <c:v>-1.53284656931386E-2</c:v>
                </c:pt>
                <c:pt idx="3083">
                  <c:v>-1.53204640928185E-2</c:v>
                </c:pt>
                <c:pt idx="3084">
                  <c:v>-1.53124624924984E-2</c:v>
                </c:pt>
                <c:pt idx="3085">
                  <c:v>-1.53044608921784E-2</c:v>
                </c:pt>
                <c:pt idx="3086">
                  <c:v>-1.52964592918583E-2</c:v>
                </c:pt>
                <c:pt idx="3087">
                  <c:v>-1.5288457691538301E-2</c:v>
                </c:pt>
                <c:pt idx="3088">
                  <c:v>-1.5280456091218199E-2</c:v>
                </c:pt>
                <c:pt idx="3089">
                  <c:v>-1.5272454490898099E-2</c:v>
                </c:pt>
                <c:pt idx="3090">
                  <c:v>-1.52644528905781E-2</c:v>
                </c:pt>
                <c:pt idx="3091">
                  <c:v>-1.5256451290258001E-2</c:v>
                </c:pt>
                <c:pt idx="3092">
                  <c:v>-1.5248449689937899E-2</c:v>
                </c:pt>
                <c:pt idx="3093">
                  <c:v>-1.52404480896179E-2</c:v>
                </c:pt>
                <c:pt idx="3094">
                  <c:v>-1.52324464892978E-2</c:v>
                </c:pt>
                <c:pt idx="3095">
                  <c:v>-1.5224444888977701E-2</c:v>
                </c:pt>
                <c:pt idx="3096">
                  <c:v>-1.52164432886577E-2</c:v>
                </c:pt>
                <c:pt idx="3097">
                  <c:v>-1.52084416883376E-2</c:v>
                </c:pt>
                <c:pt idx="3098">
                  <c:v>-1.5200440088017599E-2</c:v>
                </c:pt>
                <c:pt idx="3099">
                  <c:v>-1.51924384876975E-2</c:v>
                </c:pt>
                <c:pt idx="3100">
                  <c:v>-1.51844368873774E-2</c:v>
                </c:pt>
                <c:pt idx="3101">
                  <c:v>-1.5176435287057401E-2</c:v>
                </c:pt>
                <c:pt idx="3102">
                  <c:v>-1.5168433686737299E-2</c:v>
                </c:pt>
                <c:pt idx="3103">
                  <c:v>-1.51604320864172E-2</c:v>
                </c:pt>
                <c:pt idx="3104">
                  <c:v>-1.51524304860972E-2</c:v>
                </c:pt>
                <c:pt idx="3105">
                  <c:v>-1.5144428885777101E-2</c:v>
                </c:pt>
                <c:pt idx="3106">
                  <c:v>-1.5136427285456999E-2</c:v>
                </c:pt>
                <c:pt idx="3107">
                  <c:v>-1.5128425685137E-2</c:v>
                </c:pt>
                <c:pt idx="3108">
                  <c:v>-1.51204240848169E-2</c:v>
                </c:pt>
                <c:pt idx="3109">
                  <c:v>-1.5112422484496801E-2</c:v>
                </c:pt>
                <c:pt idx="3110">
                  <c:v>-1.51044208841768E-2</c:v>
                </c:pt>
                <c:pt idx="3111">
                  <c:v>-1.50964192838567E-2</c:v>
                </c:pt>
                <c:pt idx="3112">
                  <c:v>-1.5088417683536699E-2</c:v>
                </c:pt>
                <c:pt idx="3113">
                  <c:v>-1.50804160832166E-2</c:v>
                </c:pt>
                <c:pt idx="3114">
                  <c:v>-1.50724144828965E-2</c:v>
                </c:pt>
                <c:pt idx="3115">
                  <c:v>-1.5064412882576501E-2</c:v>
                </c:pt>
                <c:pt idx="3116">
                  <c:v>-1.5056411282256399E-2</c:v>
                </c:pt>
                <c:pt idx="3117">
                  <c:v>-1.50484096819363E-2</c:v>
                </c:pt>
                <c:pt idx="3118">
                  <c:v>-1.50404080816163E-2</c:v>
                </c:pt>
                <c:pt idx="3119">
                  <c:v>-1.5032406481296201E-2</c:v>
                </c:pt>
                <c:pt idx="3120">
                  <c:v>-1.5024404880976099E-2</c:v>
                </c:pt>
                <c:pt idx="3121">
                  <c:v>-1.50164032806561E-2</c:v>
                </c:pt>
                <c:pt idx="3122">
                  <c:v>-1.5008401680336E-2</c:v>
                </c:pt>
                <c:pt idx="3123">
                  <c:v>-1.5000400080016E-2</c:v>
                </c:pt>
                <c:pt idx="3124">
                  <c:v>-1.49923984796959E-2</c:v>
                </c:pt>
                <c:pt idx="3125">
                  <c:v>-1.49843968793758E-2</c:v>
                </c:pt>
                <c:pt idx="3126">
                  <c:v>-1.4976395279055799E-2</c:v>
                </c:pt>
                <c:pt idx="3127">
                  <c:v>-1.49683936787357E-2</c:v>
                </c:pt>
                <c:pt idx="3128">
                  <c:v>-1.49603920784156E-2</c:v>
                </c:pt>
                <c:pt idx="3129">
                  <c:v>-1.4952390478095601E-2</c:v>
                </c:pt>
                <c:pt idx="3130">
                  <c:v>-1.4944388877775499E-2</c:v>
                </c:pt>
                <c:pt idx="3131">
                  <c:v>-1.49363872774554E-2</c:v>
                </c:pt>
                <c:pt idx="3132">
                  <c:v>-1.49283856771354E-2</c:v>
                </c:pt>
                <c:pt idx="3133">
                  <c:v>-1.4920384076815301E-2</c:v>
                </c:pt>
                <c:pt idx="3134">
                  <c:v>-1.4912382476495199E-2</c:v>
                </c:pt>
                <c:pt idx="3135">
                  <c:v>-1.49043808761752E-2</c:v>
                </c:pt>
                <c:pt idx="3136">
                  <c:v>-1.48963792758551E-2</c:v>
                </c:pt>
                <c:pt idx="3137">
                  <c:v>-1.48883776755351E-2</c:v>
                </c:pt>
                <c:pt idx="3138">
                  <c:v>-1.4880376075215E-2</c:v>
                </c:pt>
                <c:pt idx="3139">
                  <c:v>-1.48723744748949E-2</c:v>
                </c:pt>
                <c:pt idx="3140">
                  <c:v>-1.4864372874574899E-2</c:v>
                </c:pt>
                <c:pt idx="3141">
                  <c:v>-1.48563712742548E-2</c:v>
                </c:pt>
                <c:pt idx="3142">
                  <c:v>-1.48483696739347E-2</c:v>
                </c:pt>
                <c:pt idx="3143">
                  <c:v>-1.4840368073614701E-2</c:v>
                </c:pt>
                <c:pt idx="3144">
                  <c:v>-1.4832366473294599E-2</c:v>
                </c:pt>
                <c:pt idx="3145">
                  <c:v>-1.48243648729745E-2</c:v>
                </c:pt>
                <c:pt idx="3146">
                  <c:v>-1.48163632726545E-2</c:v>
                </c:pt>
                <c:pt idx="3147">
                  <c:v>-1.4808361672334401E-2</c:v>
                </c:pt>
                <c:pt idx="3148">
                  <c:v>-1.48003600720144E-2</c:v>
                </c:pt>
                <c:pt idx="3149">
                  <c:v>-1.47923584716943E-2</c:v>
                </c:pt>
                <c:pt idx="3150">
                  <c:v>-1.47843568713742E-2</c:v>
                </c:pt>
                <c:pt idx="3151">
                  <c:v>-1.47763552710542E-2</c:v>
                </c:pt>
                <c:pt idx="3152">
                  <c:v>-1.47683536707341E-2</c:v>
                </c:pt>
                <c:pt idx="3153">
                  <c:v>-1.4760352070414E-2</c:v>
                </c:pt>
                <c:pt idx="3154">
                  <c:v>-1.4752350470093999E-2</c:v>
                </c:pt>
                <c:pt idx="3155">
                  <c:v>-1.47443488697739E-2</c:v>
                </c:pt>
                <c:pt idx="3156">
                  <c:v>-1.47363472694538E-2</c:v>
                </c:pt>
                <c:pt idx="3157">
                  <c:v>-1.4728345669133801E-2</c:v>
                </c:pt>
                <c:pt idx="3158">
                  <c:v>-1.4720344068813699E-2</c:v>
                </c:pt>
                <c:pt idx="3159">
                  <c:v>-1.47123424684936E-2</c:v>
                </c:pt>
                <c:pt idx="3160">
                  <c:v>-1.47043408681736E-2</c:v>
                </c:pt>
                <c:pt idx="3161">
                  <c:v>-1.4696339267853501E-2</c:v>
                </c:pt>
                <c:pt idx="3162">
                  <c:v>-1.46883376675335E-2</c:v>
                </c:pt>
                <c:pt idx="3163">
                  <c:v>-1.46803360672134E-2</c:v>
                </c:pt>
                <c:pt idx="3164">
                  <c:v>-1.46723344668933E-2</c:v>
                </c:pt>
                <c:pt idx="3165">
                  <c:v>-1.46643328665733E-2</c:v>
                </c:pt>
                <c:pt idx="3166">
                  <c:v>-1.46563312662532E-2</c:v>
                </c:pt>
                <c:pt idx="3167">
                  <c:v>-1.46483296659331E-2</c:v>
                </c:pt>
                <c:pt idx="3168">
                  <c:v>-1.4640328065613099E-2</c:v>
                </c:pt>
                <c:pt idx="3169">
                  <c:v>-1.4632326465293E-2</c:v>
                </c:pt>
                <c:pt idx="3170">
                  <c:v>-1.46243248649729E-2</c:v>
                </c:pt>
                <c:pt idx="3171">
                  <c:v>-1.4616323264652901E-2</c:v>
                </c:pt>
                <c:pt idx="3172">
                  <c:v>-1.4608321664332799E-2</c:v>
                </c:pt>
                <c:pt idx="3173">
                  <c:v>-1.46003200640128E-2</c:v>
                </c:pt>
                <c:pt idx="3174">
                  <c:v>-1.4592318463692701E-2</c:v>
                </c:pt>
                <c:pt idx="3175">
                  <c:v>-1.4584316863372601E-2</c:v>
                </c:pt>
                <c:pt idx="3176">
                  <c:v>-1.45763152630526E-2</c:v>
                </c:pt>
                <c:pt idx="3177">
                  <c:v>-1.45683136627325E-2</c:v>
                </c:pt>
                <c:pt idx="3178">
                  <c:v>-1.4560312062412401E-2</c:v>
                </c:pt>
                <c:pt idx="3179">
                  <c:v>-1.45523104620924E-2</c:v>
                </c:pt>
                <c:pt idx="3180">
                  <c:v>-1.45443088617723E-2</c:v>
                </c:pt>
                <c:pt idx="3181">
                  <c:v>-1.45363072614522E-2</c:v>
                </c:pt>
                <c:pt idx="3182">
                  <c:v>-1.4528305661132199E-2</c:v>
                </c:pt>
                <c:pt idx="3183">
                  <c:v>-1.45203040608121E-2</c:v>
                </c:pt>
                <c:pt idx="3184">
                  <c:v>-1.4512302460492E-2</c:v>
                </c:pt>
                <c:pt idx="3185">
                  <c:v>-1.4504300860172001E-2</c:v>
                </c:pt>
                <c:pt idx="3186">
                  <c:v>-1.4496299259851899E-2</c:v>
                </c:pt>
                <c:pt idx="3187">
                  <c:v>-1.44882976595319E-2</c:v>
                </c:pt>
                <c:pt idx="3188">
                  <c:v>-1.4480296059211801E-2</c:v>
                </c:pt>
                <c:pt idx="3189">
                  <c:v>-1.4472294458891701E-2</c:v>
                </c:pt>
                <c:pt idx="3190">
                  <c:v>-1.44642928585717E-2</c:v>
                </c:pt>
                <c:pt idx="3191">
                  <c:v>-1.44562912582516E-2</c:v>
                </c:pt>
                <c:pt idx="3192">
                  <c:v>-1.4448289657931501E-2</c:v>
                </c:pt>
                <c:pt idx="3193">
                  <c:v>-1.44402880576115E-2</c:v>
                </c:pt>
                <c:pt idx="3194">
                  <c:v>-1.44322864572914E-2</c:v>
                </c:pt>
                <c:pt idx="3195">
                  <c:v>-1.44242848569713E-2</c:v>
                </c:pt>
                <c:pt idx="3196">
                  <c:v>-1.4416283256651299E-2</c:v>
                </c:pt>
                <c:pt idx="3197">
                  <c:v>-1.44082816563312E-2</c:v>
                </c:pt>
                <c:pt idx="3198">
                  <c:v>-1.4400280056011201E-2</c:v>
                </c:pt>
                <c:pt idx="3199">
                  <c:v>-1.4392278455691101E-2</c:v>
                </c:pt>
                <c:pt idx="3200">
                  <c:v>-1.4384276855370999E-2</c:v>
                </c:pt>
                <c:pt idx="3201">
                  <c:v>-1.4376275255051E-2</c:v>
                </c:pt>
                <c:pt idx="3202">
                  <c:v>-1.4368273654730901E-2</c:v>
                </c:pt>
                <c:pt idx="3203">
                  <c:v>-1.4360272054410801E-2</c:v>
                </c:pt>
                <c:pt idx="3204">
                  <c:v>-1.43522704540908E-2</c:v>
                </c:pt>
                <c:pt idx="3205">
                  <c:v>-1.43442688537707E-2</c:v>
                </c:pt>
                <c:pt idx="3206">
                  <c:v>-1.4336267253450601E-2</c:v>
                </c:pt>
                <c:pt idx="3207">
                  <c:v>-1.43282656531306E-2</c:v>
                </c:pt>
                <c:pt idx="3208">
                  <c:v>-1.43202640528105E-2</c:v>
                </c:pt>
                <c:pt idx="3209">
                  <c:v>-1.43122624524904E-2</c:v>
                </c:pt>
                <c:pt idx="3210">
                  <c:v>-1.4304260852170399E-2</c:v>
                </c:pt>
                <c:pt idx="3211">
                  <c:v>-1.42962592518503E-2</c:v>
                </c:pt>
                <c:pt idx="3212">
                  <c:v>-1.4288257651530301E-2</c:v>
                </c:pt>
                <c:pt idx="3213">
                  <c:v>-1.4280256051210201E-2</c:v>
                </c:pt>
                <c:pt idx="3214">
                  <c:v>-1.4272254450890099E-2</c:v>
                </c:pt>
                <c:pt idx="3215">
                  <c:v>-1.42642528505701E-2</c:v>
                </c:pt>
                <c:pt idx="3216">
                  <c:v>-1.4256251250250001E-2</c:v>
                </c:pt>
                <c:pt idx="3217">
                  <c:v>-1.4248249649929901E-2</c:v>
                </c:pt>
                <c:pt idx="3218">
                  <c:v>-1.42402480496099E-2</c:v>
                </c:pt>
                <c:pt idx="3219">
                  <c:v>-1.42322464492898E-2</c:v>
                </c:pt>
                <c:pt idx="3220">
                  <c:v>-1.4224244848969701E-2</c:v>
                </c:pt>
                <c:pt idx="3221">
                  <c:v>-1.42162432486497E-2</c:v>
                </c:pt>
                <c:pt idx="3222">
                  <c:v>-1.42082416483296E-2</c:v>
                </c:pt>
                <c:pt idx="3223">
                  <c:v>-1.4200240048009599E-2</c:v>
                </c:pt>
                <c:pt idx="3224">
                  <c:v>-1.4192238447689499E-2</c:v>
                </c:pt>
                <c:pt idx="3225">
                  <c:v>-1.41842368473694E-2</c:v>
                </c:pt>
                <c:pt idx="3226">
                  <c:v>-1.4176235247049401E-2</c:v>
                </c:pt>
                <c:pt idx="3227">
                  <c:v>-1.4168233646729299E-2</c:v>
                </c:pt>
                <c:pt idx="3228">
                  <c:v>-1.4160232046409199E-2</c:v>
                </c:pt>
                <c:pt idx="3229">
                  <c:v>-1.41522304460892E-2</c:v>
                </c:pt>
                <c:pt idx="3230">
                  <c:v>-1.4144228845769101E-2</c:v>
                </c:pt>
                <c:pt idx="3231">
                  <c:v>-1.4136227245448999E-2</c:v>
                </c:pt>
                <c:pt idx="3232">
                  <c:v>-1.4128225645129E-2</c:v>
                </c:pt>
                <c:pt idx="3233">
                  <c:v>-1.41202240448089E-2</c:v>
                </c:pt>
                <c:pt idx="3234">
                  <c:v>-1.4112222444488801E-2</c:v>
                </c:pt>
                <c:pt idx="3235">
                  <c:v>-1.41042208441688E-2</c:v>
                </c:pt>
                <c:pt idx="3236">
                  <c:v>-1.40962192438487E-2</c:v>
                </c:pt>
                <c:pt idx="3237">
                  <c:v>-1.4088217643528699E-2</c:v>
                </c:pt>
                <c:pt idx="3238">
                  <c:v>-1.4080216043208599E-2</c:v>
                </c:pt>
                <c:pt idx="3239">
                  <c:v>-1.40722144428885E-2</c:v>
                </c:pt>
                <c:pt idx="3240">
                  <c:v>-1.4064212842568501E-2</c:v>
                </c:pt>
                <c:pt idx="3241">
                  <c:v>-1.4056211242248399E-2</c:v>
                </c:pt>
                <c:pt idx="3242">
                  <c:v>-1.4048209641928299E-2</c:v>
                </c:pt>
                <c:pt idx="3243">
                  <c:v>-1.40402080416083E-2</c:v>
                </c:pt>
                <c:pt idx="3244">
                  <c:v>-1.4032206441288201E-2</c:v>
                </c:pt>
                <c:pt idx="3245">
                  <c:v>-1.4024204840968099E-2</c:v>
                </c:pt>
                <c:pt idx="3246">
                  <c:v>-1.40162032406481E-2</c:v>
                </c:pt>
                <c:pt idx="3247">
                  <c:v>-1.4008201640328E-2</c:v>
                </c:pt>
                <c:pt idx="3248">
                  <c:v>-1.4000200040007999E-2</c:v>
                </c:pt>
                <c:pt idx="3249">
                  <c:v>-1.39921984396879E-2</c:v>
                </c:pt>
                <c:pt idx="3250">
                  <c:v>-1.39841968393678E-2</c:v>
                </c:pt>
                <c:pt idx="3251">
                  <c:v>-1.3976195239047799E-2</c:v>
                </c:pt>
                <c:pt idx="3252">
                  <c:v>-1.3968193638727699E-2</c:v>
                </c:pt>
                <c:pt idx="3253">
                  <c:v>-1.39601920384076E-2</c:v>
                </c:pt>
                <c:pt idx="3254">
                  <c:v>-1.3952190438087601E-2</c:v>
                </c:pt>
                <c:pt idx="3255">
                  <c:v>-1.3944188837767499E-2</c:v>
                </c:pt>
                <c:pt idx="3256">
                  <c:v>-1.3936187237447399E-2</c:v>
                </c:pt>
                <c:pt idx="3257">
                  <c:v>-1.39281856371274E-2</c:v>
                </c:pt>
                <c:pt idx="3258">
                  <c:v>-1.3920184036807301E-2</c:v>
                </c:pt>
                <c:pt idx="3259">
                  <c:v>-1.3912182436487199E-2</c:v>
                </c:pt>
                <c:pt idx="3260">
                  <c:v>-1.39041808361672E-2</c:v>
                </c:pt>
                <c:pt idx="3261">
                  <c:v>-1.38961792358471E-2</c:v>
                </c:pt>
                <c:pt idx="3262">
                  <c:v>-1.38881776355271E-2</c:v>
                </c:pt>
                <c:pt idx="3263">
                  <c:v>-1.3880176035207E-2</c:v>
                </c:pt>
                <c:pt idx="3264">
                  <c:v>-1.38721744348869E-2</c:v>
                </c:pt>
                <c:pt idx="3265">
                  <c:v>-1.3864172834566899E-2</c:v>
                </c:pt>
                <c:pt idx="3266">
                  <c:v>-1.38561712342468E-2</c:v>
                </c:pt>
                <c:pt idx="3267">
                  <c:v>-1.38481696339267E-2</c:v>
                </c:pt>
                <c:pt idx="3268">
                  <c:v>-1.3840168033606701E-2</c:v>
                </c:pt>
                <c:pt idx="3269">
                  <c:v>-1.3832166433286599E-2</c:v>
                </c:pt>
                <c:pt idx="3270">
                  <c:v>-1.3824164832966499E-2</c:v>
                </c:pt>
                <c:pt idx="3271">
                  <c:v>-1.38161632326465E-2</c:v>
                </c:pt>
                <c:pt idx="3272">
                  <c:v>-1.3808161632326401E-2</c:v>
                </c:pt>
                <c:pt idx="3273">
                  <c:v>-1.3800160032006299E-2</c:v>
                </c:pt>
                <c:pt idx="3274">
                  <c:v>-1.37921584316863E-2</c:v>
                </c:pt>
                <c:pt idx="3275">
                  <c:v>-1.37841568313662E-2</c:v>
                </c:pt>
                <c:pt idx="3276">
                  <c:v>-1.37761552310462E-2</c:v>
                </c:pt>
                <c:pt idx="3277">
                  <c:v>-1.37681536307261E-2</c:v>
                </c:pt>
                <c:pt idx="3278">
                  <c:v>-1.3760152030406E-2</c:v>
                </c:pt>
                <c:pt idx="3279">
                  <c:v>-1.3752150430085999E-2</c:v>
                </c:pt>
                <c:pt idx="3280">
                  <c:v>-1.37441488297659E-2</c:v>
                </c:pt>
                <c:pt idx="3281">
                  <c:v>-1.37361472294458E-2</c:v>
                </c:pt>
                <c:pt idx="3282">
                  <c:v>-1.3728145629125801E-2</c:v>
                </c:pt>
                <c:pt idx="3283">
                  <c:v>-1.3720144028805699E-2</c:v>
                </c:pt>
                <c:pt idx="3284">
                  <c:v>-1.37121424284856E-2</c:v>
                </c:pt>
                <c:pt idx="3285">
                  <c:v>-1.37041408281656E-2</c:v>
                </c:pt>
                <c:pt idx="3286">
                  <c:v>-1.3696139227845501E-2</c:v>
                </c:pt>
                <c:pt idx="3287">
                  <c:v>-1.36881376275255E-2</c:v>
                </c:pt>
                <c:pt idx="3288">
                  <c:v>-1.36801360272054E-2</c:v>
                </c:pt>
                <c:pt idx="3289">
                  <c:v>-1.36721344268853E-2</c:v>
                </c:pt>
                <c:pt idx="3290">
                  <c:v>-1.36641328265653E-2</c:v>
                </c:pt>
                <c:pt idx="3291">
                  <c:v>-1.36561312262452E-2</c:v>
                </c:pt>
                <c:pt idx="3292">
                  <c:v>-1.36481296259251E-2</c:v>
                </c:pt>
                <c:pt idx="3293">
                  <c:v>-1.3640128025605099E-2</c:v>
                </c:pt>
                <c:pt idx="3294">
                  <c:v>-1.3632126425285E-2</c:v>
                </c:pt>
                <c:pt idx="3295">
                  <c:v>-1.36241248249649E-2</c:v>
                </c:pt>
                <c:pt idx="3296">
                  <c:v>-1.3616123224644901E-2</c:v>
                </c:pt>
                <c:pt idx="3297">
                  <c:v>-1.3608121624324799E-2</c:v>
                </c:pt>
                <c:pt idx="3298">
                  <c:v>-1.36001200240048E-2</c:v>
                </c:pt>
                <c:pt idx="3299">
                  <c:v>-1.35921184236847E-2</c:v>
                </c:pt>
                <c:pt idx="3300">
                  <c:v>-1.3584116823364601E-2</c:v>
                </c:pt>
                <c:pt idx="3301">
                  <c:v>-1.35761152230446E-2</c:v>
                </c:pt>
                <c:pt idx="3302">
                  <c:v>-1.35681136227245E-2</c:v>
                </c:pt>
                <c:pt idx="3303">
                  <c:v>-1.35601120224044E-2</c:v>
                </c:pt>
                <c:pt idx="3304">
                  <c:v>-1.35521104220844E-2</c:v>
                </c:pt>
                <c:pt idx="3305">
                  <c:v>-1.35441088217643E-2</c:v>
                </c:pt>
                <c:pt idx="3306">
                  <c:v>-1.35361072214442E-2</c:v>
                </c:pt>
                <c:pt idx="3307">
                  <c:v>-1.3528105621124199E-2</c:v>
                </c:pt>
                <c:pt idx="3308">
                  <c:v>-1.35201040208041E-2</c:v>
                </c:pt>
                <c:pt idx="3309">
                  <c:v>-1.3512102420484E-2</c:v>
                </c:pt>
                <c:pt idx="3310">
                  <c:v>-1.3504100820164001E-2</c:v>
                </c:pt>
                <c:pt idx="3311">
                  <c:v>-1.3496099219843899E-2</c:v>
                </c:pt>
                <c:pt idx="3312">
                  <c:v>-1.34880976195239E-2</c:v>
                </c:pt>
                <c:pt idx="3313">
                  <c:v>-1.34800960192038E-2</c:v>
                </c:pt>
                <c:pt idx="3314">
                  <c:v>-1.3472094418883701E-2</c:v>
                </c:pt>
                <c:pt idx="3315">
                  <c:v>-1.34640928185637E-2</c:v>
                </c:pt>
                <c:pt idx="3316">
                  <c:v>-1.34560912182436E-2</c:v>
                </c:pt>
                <c:pt idx="3317">
                  <c:v>-1.34480896179235E-2</c:v>
                </c:pt>
                <c:pt idx="3318">
                  <c:v>-1.34400880176035E-2</c:v>
                </c:pt>
                <c:pt idx="3319">
                  <c:v>-1.34320864172834E-2</c:v>
                </c:pt>
                <c:pt idx="3320">
                  <c:v>-1.34240848169633E-2</c:v>
                </c:pt>
                <c:pt idx="3321">
                  <c:v>-1.3416083216643299E-2</c:v>
                </c:pt>
                <c:pt idx="3322">
                  <c:v>-1.34080816163232E-2</c:v>
                </c:pt>
                <c:pt idx="3323">
                  <c:v>-1.34000800160032E-2</c:v>
                </c:pt>
                <c:pt idx="3324">
                  <c:v>-1.3392078415683101E-2</c:v>
                </c:pt>
                <c:pt idx="3325">
                  <c:v>-1.3384076815362999E-2</c:v>
                </c:pt>
                <c:pt idx="3326">
                  <c:v>-1.3376075215043E-2</c:v>
                </c:pt>
                <c:pt idx="3327">
                  <c:v>-1.33680736147229E-2</c:v>
                </c:pt>
                <c:pt idx="3328">
                  <c:v>-1.3360072014402801E-2</c:v>
                </c:pt>
                <c:pt idx="3329">
                  <c:v>-1.33520704140828E-2</c:v>
                </c:pt>
                <c:pt idx="3330">
                  <c:v>-1.33440688137627E-2</c:v>
                </c:pt>
                <c:pt idx="3331">
                  <c:v>-1.33360672134426E-2</c:v>
                </c:pt>
                <c:pt idx="3332">
                  <c:v>-1.33280656131226E-2</c:v>
                </c:pt>
                <c:pt idx="3333">
                  <c:v>-1.33200640128025E-2</c:v>
                </c:pt>
                <c:pt idx="3334">
                  <c:v>-1.33120624124824E-2</c:v>
                </c:pt>
                <c:pt idx="3335">
                  <c:v>-1.3304060812162399E-2</c:v>
                </c:pt>
                <c:pt idx="3336">
                  <c:v>-1.32960592118423E-2</c:v>
                </c:pt>
                <c:pt idx="3337">
                  <c:v>-1.32880576115223E-2</c:v>
                </c:pt>
                <c:pt idx="3338">
                  <c:v>-1.3280056011202201E-2</c:v>
                </c:pt>
                <c:pt idx="3339">
                  <c:v>-1.3272054410882099E-2</c:v>
                </c:pt>
                <c:pt idx="3340">
                  <c:v>-1.32640528105621E-2</c:v>
                </c:pt>
                <c:pt idx="3341">
                  <c:v>-1.3256051210242E-2</c:v>
                </c:pt>
                <c:pt idx="3342">
                  <c:v>-1.3248049609921901E-2</c:v>
                </c:pt>
                <c:pt idx="3343">
                  <c:v>-1.32400480096019E-2</c:v>
                </c:pt>
                <c:pt idx="3344">
                  <c:v>-1.32320464092818E-2</c:v>
                </c:pt>
                <c:pt idx="3345">
                  <c:v>-1.32240448089617E-2</c:v>
                </c:pt>
                <c:pt idx="3346">
                  <c:v>-1.32160432086417E-2</c:v>
                </c:pt>
                <c:pt idx="3347">
                  <c:v>-1.32080416083216E-2</c:v>
                </c:pt>
                <c:pt idx="3348">
                  <c:v>-1.32000400080015E-2</c:v>
                </c:pt>
                <c:pt idx="3349">
                  <c:v>-1.3192038407681499E-2</c:v>
                </c:pt>
                <c:pt idx="3350">
                  <c:v>-1.31840368073614E-2</c:v>
                </c:pt>
                <c:pt idx="3351">
                  <c:v>-1.3176035207041401E-2</c:v>
                </c:pt>
                <c:pt idx="3352">
                  <c:v>-1.3168033606721301E-2</c:v>
                </c:pt>
                <c:pt idx="3353">
                  <c:v>-1.3160032006401199E-2</c:v>
                </c:pt>
                <c:pt idx="3354">
                  <c:v>-1.31520304060812E-2</c:v>
                </c:pt>
                <c:pt idx="3355">
                  <c:v>-1.3144028805761101E-2</c:v>
                </c:pt>
                <c:pt idx="3356">
                  <c:v>-1.3136027205441001E-2</c:v>
                </c:pt>
                <c:pt idx="3357">
                  <c:v>-1.3128025605121E-2</c:v>
                </c:pt>
                <c:pt idx="3358">
                  <c:v>-1.31200240048009E-2</c:v>
                </c:pt>
                <c:pt idx="3359">
                  <c:v>-1.3112022404480801E-2</c:v>
                </c:pt>
                <c:pt idx="3360">
                  <c:v>-1.31040208041608E-2</c:v>
                </c:pt>
                <c:pt idx="3361">
                  <c:v>-1.30960192038407E-2</c:v>
                </c:pt>
                <c:pt idx="3362">
                  <c:v>-1.3088017603520701E-2</c:v>
                </c:pt>
                <c:pt idx="3363">
                  <c:v>-1.3080016003200599E-2</c:v>
                </c:pt>
                <c:pt idx="3364">
                  <c:v>-1.30720144028805E-2</c:v>
                </c:pt>
                <c:pt idx="3365">
                  <c:v>-1.3064012802560501E-2</c:v>
                </c:pt>
                <c:pt idx="3366">
                  <c:v>-1.3056011202240401E-2</c:v>
                </c:pt>
                <c:pt idx="3367">
                  <c:v>-1.3048009601920299E-2</c:v>
                </c:pt>
                <c:pt idx="3368">
                  <c:v>-1.30400080016003E-2</c:v>
                </c:pt>
                <c:pt idx="3369">
                  <c:v>-1.3032006401280201E-2</c:v>
                </c:pt>
                <c:pt idx="3370">
                  <c:v>-1.3024004800960101E-2</c:v>
                </c:pt>
                <c:pt idx="3371">
                  <c:v>-1.30160032006401E-2</c:v>
                </c:pt>
                <c:pt idx="3372">
                  <c:v>-1.300800160032E-2</c:v>
                </c:pt>
                <c:pt idx="3373">
                  <c:v>-1.2999999999999999E-2</c:v>
                </c:pt>
                <c:pt idx="3374">
                  <c:v>-1.29919983996799E-2</c:v>
                </c:pt>
                <c:pt idx="3375">
                  <c:v>-1.29839967993598E-2</c:v>
                </c:pt>
                <c:pt idx="3376">
                  <c:v>-1.2975995199039801E-2</c:v>
                </c:pt>
                <c:pt idx="3377">
                  <c:v>-1.2967993598719699E-2</c:v>
                </c:pt>
                <c:pt idx="3378">
                  <c:v>-1.29599919983996E-2</c:v>
                </c:pt>
                <c:pt idx="3379">
                  <c:v>-1.2951990398079601E-2</c:v>
                </c:pt>
                <c:pt idx="3380">
                  <c:v>-1.2943988797759501E-2</c:v>
                </c:pt>
                <c:pt idx="3381">
                  <c:v>-1.2935987197439399E-2</c:v>
                </c:pt>
                <c:pt idx="3382">
                  <c:v>-1.29279855971194E-2</c:v>
                </c:pt>
                <c:pt idx="3383">
                  <c:v>-1.2919983996799301E-2</c:v>
                </c:pt>
                <c:pt idx="3384">
                  <c:v>-1.2911982396479201E-2</c:v>
                </c:pt>
                <c:pt idx="3385">
                  <c:v>-1.29039807961592E-2</c:v>
                </c:pt>
                <c:pt idx="3386">
                  <c:v>-1.28959791958391E-2</c:v>
                </c:pt>
                <c:pt idx="3387">
                  <c:v>-1.2887977595519099E-2</c:v>
                </c:pt>
                <c:pt idx="3388">
                  <c:v>-1.2879975995199E-2</c:v>
                </c:pt>
                <c:pt idx="3389">
                  <c:v>-1.28719743948789E-2</c:v>
                </c:pt>
                <c:pt idx="3390">
                  <c:v>-1.2863972794558899E-2</c:v>
                </c:pt>
                <c:pt idx="3391">
                  <c:v>-1.2855971194238799E-2</c:v>
                </c:pt>
                <c:pt idx="3392">
                  <c:v>-1.28479695939187E-2</c:v>
                </c:pt>
                <c:pt idx="3393">
                  <c:v>-1.2839967993598701E-2</c:v>
                </c:pt>
                <c:pt idx="3394">
                  <c:v>-1.2831966393278601E-2</c:v>
                </c:pt>
                <c:pt idx="3395">
                  <c:v>-1.2823964792958499E-2</c:v>
                </c:pt>
                <c:pt idx="3396">
                  <c:v>-1.28159631926385E-2</c:v>
                </c:pt>
                <c:pt idx="3397">
                  <c:v>-1.2807961592318401E-2</c:v>
                </c:pt>
                <c:pt idx="3398">
                  <c:v>-1.2799959991998301E-2</c:v>
                </c:pt>
                <c:pt idx="3399">
                  <c:v>-1.27919583916783E-2</c:v>
                </c:pt>
                <c:pt idx="3400">
                  <c:v>-1.27839567913582E-2</c:v>
                </c:pt>
                <c:pt idx="3401">
                  <c:v>-1.2775955191038199E-2</c:v>
                </c:pt>
                <c:pt idx="3402">
                  <c:v>-1.27679535907181E-2</c:v>
                </c:pt>
                <c:pt idx="3403">
                  <c:v>-1.2759951990398E-2</c:v>
                </c:pt>
                <c:pt idx="3404">
                  <c:v>-1.2751950390077999E-2</c:v>
                </c:pt>
                <c:pt idx="3405">
                  <c:v>-1.2743948789757899E-2</c:v>
                </c:pt>
                <c:pt idx="3406">
                  <c:v>-1.27359471894378E-2</c:v>
                </c:pt>
                <c:pt idx="3407">
                  <c:v>-1.2727945589117801E-2</c:v>
                </c:pt>
                <c:pt idx="3408">
                  <c:v>-1.2719943988797699E-2</c:v>
                </c:pt>
                <c:pt idx="3409">
                  <c:v>-1.2711942388477599E-2</c:v>
                </c:pt>
                <c:pt idx="3410">
                  <c:v>-1.27039407881576E-2</c:v>
                </c:pt>
                <c:pt idx="3411">
                  <c:v>-1.2695939187837501E-2</c:v>
                </c:pt>
                <c:pt idx="3412">
                  <c:v>-1.26879375875175E-2</c:v>
                </c:pt>
                <c:pt idx="3413">
                  <c:v>-1.26799359871974E-2</c:v>
                </c:pt>
                <c:pt idx="3414">
                  <c:v>-1.26719343868773E-2</c:v>
                </c:pt>
                <c:pt idx="3415">
                  <c:v>-1.2663932786557299E-2</c:v>
                </c:pt>
                <c:pt idx="3416">
                  <c:v>-1.26559311862372E-2</c:v>
                </c:pt>
                <c:pt idx="3417">
                  <c:v>-1.26479295859171E-2</c:v>
                </c:pt>
                <c:pt idx="3418">
                  <c:v>-1.2639927985597099E-2</c:v>
                </c:pt>
                <c:pt idx="3419">
                  <c:v>-1.2631926385276999E-2</c:v>
                </c:pt>
                <c:pt idx="3420">
                  <c:v>-1.26239247849569E-2</c:v>
                </c:pt>
                <c:pt idx="3421">
                  <c:v>-1.2615923184636901E-2</c:v>
                </c:pt>
                <c:pt idx="3422">
                  <c:v>-1.2607921584316799E-2</c:v>
                </c:pt>
                <c:pt idx="3423">
                  <c:v>-1.2599919983996699E-2</c:v>
                </c:pt>
                <c:pt idx="3424">
                  <c:v>-1.25919183836767E-2</c:v>
                </c:pt>
                <c:pt idx="3425">
                  <c:v>-1.2583916783356601E-2</c:v>
                </c:pt>
                <c:pt idx="3426">
                  <c:v>-1.25759151830366E-2</c:v>
                </c:pt>
                <c:pt idx="3427">
                  <c:v>-1.25679135827165E-2</c:v>
                </c:pt>
                <c:pt idx="3428">
                  <c:v>-1.25599119823964E-2</c:v>
                </c:pt>
                <c:pt idx="3429">
                  <c:v>-1.2551910382076399E-2</c:v>
                </c:pt>
                <c:pt idx="3430">
                  <c:v>-1.25439087817563E-2</c:v>
                </c:pt>
                <c:pt idx="3431">
                  <c:v>-1.25359071814362E-2</c:v>
                </c:pt>
                <c:pt idx="3432">
                  <c:v>-1.2527905581116199E-2</c:v>
                </c:pt>
                <c:pt idx="3433">
                  <c:v>-1.2519903980796099E-2</c:v>
                </c:pt>
                <c:pt idx="3434">
                  <c:v>-1.2511902380476E-2</c:v>
                </c:pt>
                <c:pt idx="3435">
                  <c:v>-1.2503900780156001E-2</c:v>
                </c:pt>
                <c:pt idx="3436">
                  <c:v>-1.2495899179835899E-2</c:v>
                </c:pt>
                <c:pt idx="3437">
                  <c:v>-1.24878975795159E-2</c:v>
                </c:pt>
                <c:pt idx="3438">
                  <c:v>-1.24798959791958E-2</c:v>
                </c:pt>
                <c:pt idx="3439">
                  <c:v>-1.2471894378875701E-2</c:v>
                </c:pt>
                <c:pt idx="3440">
                  <c:v>-1.24638927785557E-2</c:v>
                </c:pt>
                <c:pt idx="3441">
                  <c:v>-1.24558911782356E-2</c:v>
                </c:pt>
                <c:pt idx="3442">
                  <c:v>-1.24478895779155E-2</c:v>
                </c:pt>
                <c:pt idx="3443">
                  <c:v>-1.24398879775955E-2</c:v>
                </c:pt>
                <c:pt idx="3444">
                  <c:v>-1.24318863772754E-2</c:v>
                </c:pt>
                <c:pt idx="3445">
                  <c:v>-1.24238847769553E-2</c:v>
                </c:pt>
                <c:pt idx="3446">
                  <c:v>-1.2415883176635299E-2</c:v>
                </c:pt>
                <c:pt idx="3447">
                  <c:v>-1.24078815763152E-2</c:v>
                </c:pt>
                <c:pt idx="3448">
                  <c:v>-1.23998799759951E-2</c:v>
                </c:pt>
                <c:pt idx="3449">
                  <c:v>-1.2391878375675101E-2</c:v>
                </c:pt>
                <c:pt idx="3450">
                  <c:v>-1.2383876775354999E-2</c:v>
                </c:pt>
                <c:pt idx="3451">
                  <c:v>-1.2375875175035E-2</c:v>
                </c:pt>
                <c:pt idx="3452">
                  <c:v>-1.23678735747149E-2</c:v>
                </c:pt>
                <c:pt idx="3453">
                  <c:v>-1.2359871974394801E-2</c:v>
                </c:pt>
                <c:pt idx="3454">
                  <c:v>-1.23518703740748E-2</c:v>
                </c:pt>
                <c:pt idx="3455">
                  <c:v>-1.23438687737547E-2</c:v>
                </c:pt>
                <c:pt idx="3456">
                  <c:v>-1.23358671734346E-2</c:v>
                </c:pt>
                <c:pt idx="3457">
                  <c:v>-1.23278655731146E-2</c:v>
                </c:pt>
                <c:pt idx="3458">
                  <c:v>-1.23198639727945E-2</c:v>
                </c:pt>
                <c:pt idx="3459">
                  <c:v>-1.23118623724744E-2</c:v>
                </c:pt>
                <c:pt idx="3460">
                  <c:v>-1.2303860772154399E-2</c:v>
                </c:pt>
                <c:pt idx="3461">
                  <c:v>-1.22958591718343E-2</c:v>
                </c:pt>
                <c:pt idx="3462">
                  <c:v>-1.22878575715143E-2</c:v>
                </c:pt>
                <c:pt idx="3463">
                  <c:v>-1.2279855971194201E-2</c:v>
                </c:pt>
                <c:pt idx="3464">
                  <c:v>-1.2271854370874099E-2</c:v>
                </c:pt>
                <c:pt idx="3465">
                  <c:v>-1.22638527705541E-2</c:v>
                </c:pt>
                <c:pt idx="3466">
                  <c:v>-1.2255851170234E-2</c:v>
                </c:pt>
                <c:pt idx="3467">
                  <c:v>-1.2247849569913901E-2</c:v>
                </c:pt>
                <c:pt idx="3468">
                  <c:v>-1.22398479695939E-2</c:v>
                </c:pt>
                <c:pt idx="3469">
                  <c:v>-1.22318463692738E-2</c:v>
                </c:pt>
                <c:pt idx="3470">
                  <c:v>-1.22238447689537E-2</c:v>
                </c:pt>
                <c:pt idx="3471">
                  <c:v>-1.22158431686337E-2</c:v>
                </c:pt>
                <c:pt idx="3472">
                  <c:v>-1.22078415683136E-2</c:v>
                </c:pt>
                <c:pt idx="3473">
                  <c:v>-1.21998399679935E-2</c:v>
                </c:pt>
                <c:pt idx="3474">
                  <c:v>-1.2191838367673499E-2</c:v>
                </c:pt>
                <c:pt idx="3475">
                  <c:v>-1.21838367673534E-2</c:v>
                </c:pt>
                <c:pt idx="3476">
                  <c:v>-1.21758351670334E-2</c:v>
                </c:pt>
                <c:pt idx="3477">
                  <c:v>-1.2167833566713301E-2</c:v>
                </c:pt>
                <c:pt idx="3478">
                  <c:v>-1.2159831966393199E-2</c:v>
                </c:pt>
                <c:pt idx="3479">
                  <c:v>-1.21518303660732E-2</c:v>
                </c:pt>
                <c:pt idx="3480">
                  <c:v>-1.21438287657531E-2</c:v>
                </c:pt>
                <c:pt idx="3481">
                  <c:v>-1.2135827165433001E-2</c:v>
                </c:pt>
                <c:pt idx="3482">
                  <c:v>-1.2127825565113E-2</c:v>
                </c:pt>
                <c:pt idx="3483">
                  <c:v>-1.21198239647929E-2</c:v>
                </c:pt>
                <c:pt idx="3484">
                  <c:v>-1.21118223644728E-2</c:v>
                </c:pt>
                <c:pt idx="3485">
                  <c:v>-1.21038207641528E-2</c:v>
                </c:pt>
                <c:pt idx="3486">
                  <c:v>-1.20958191638327E-2</c:v>
                </c:pt>
                <c:pt idx="3487">
                  <c:v>-1.2087817563512701E-2</c:v>
                </c:pt>
                <c:pt idx="3488">
                  <c:v>-1.2079815963192599E-2</c:v>
                </c:pt>
                <c:pt idx="3489">
                  <c:v>-1.20718143628725E-2</c:v>
                </c:pt>
                <c:pt idx="3490">
                  <c:v>-1.20638127625525E-2</c:v>
                </c:pt>
                <c:pt idx="3491">
                  <c:v>-1.2055811162232401E-2</c:v>
                </c:pt>
                <c:pt idx="3492">
                  <c:v>-1.2047809561912299E-2</c:v>
                </c:pt>
                <c:pt idx="3493">
                  <c:v>-1.20398079615923E-2</c:v>
                </c:pt>
                <c:pt idx="3494">
                  <c:v>-1.20318063612722E-2</c:v>
                </c:pt>
                <c:pt idx="3495">
                  <c:v>-1.2023804760952101E-2</c:v>
                </c:pt>
                <c:pt idx="3496">
                  <c:v>-1.20158031606321E-2</c:v>
                </c:pt>
                <c:pt idx="3497">
                  <c:v>-1.2007801560312E-2</c:v>
                </c:pt>
                <c:pt idx="3498">
                  <c:v>-1.19997999599919E-2</c:v>
                </c:pt>
                <c:pt idx="3499">
                  <c:v>-1.19917983596719E-2</c:v>
                </c:pt>
                <c:pt idx="3500">
                  <c:v>-1.19837967593518E-2</c:v>
                </c:pt>
                <c:pt idx="3501">
                  <c:v>-1.1975795159031801E-2</c:v>
                </c:pt>
                <c:pt idx="3502">
                  <c:v>-1.1967793558711699E-2</c:v>
                </c:pt>
                <c:pt idx="3503">
                  <c:v>-1.19597919583916E-2</c:v>
                </c:pt>
                <c:pt idx="3504">
                  <c:v>-1.19517903580716E-2</c:v>
                </c:pt>
                <c:pt idx="3505">
                  <c:v>-1.1943788757751501E-2</c:v>
                </c:pt>
                <c:pt idx="3506">
                  <c:v>-1.1935787157431399E-2</c:v>
                </c:pt>
                <c:pt idx="3507">
                  <c:v>-1.19277855571114E-2</c:v>
                </c:pt>
                <c:pt idx="3508">
                  <c:v>-1.19197839567913E-2</c:v>
                </c:pt>
                <c:pt idx="3509">
                  <c:v>-1.1911782356471201E-2</c:v>
                </c:pt>
                <c:pt idx="3510">
                  <c:v>-1.19037807561512E-2</c:v>
                </c:pt>
                <c:pt idx="3511">
                  <c:v>-1.18957791558311E-2</c:v>
                </c:pt>
                <c:pt idx="3512">
                  <c:v>-1.1887777555511099E-2</c:v>
                </c:pt>
                <c:pt idx="3513">
                  <c:v>-1.1879775955191E-2</c:v>
                </c:pt>
                <c:pt idx="3514">
                  <c:v>-1.18717743548709E-2</c:v>
                </c:pt>
                <c:pt idx="3515">
                  <c:v>-1.1863772754550901E-2</c:v>
                </c:pt>
                <c:pt idx="3516">
                  <c:v>-1.1855771154230799E-2</c:v>
                </c:pt>
                <c:pt idx="3517">
                  <c:v>-1.18477695539107E-2</c:v>
                </c:pt>
                <c:pt idx="3518">
                  <c:v>-1.18397679535907E-2</c:v>
                </c:pt>
                <c:pt idx="3519">
                  <c:v>-1.1831766353270601E-2</c:v>
                </c:pt>
                <c:pt idx="3520">
                  <c:v>-1.1823764752950499E-2</c:v>
                </c:pt>
                <c:pt idx="3521">
                  <c:v>-1.18157631526305E-2</c:v>
                </c:pt>
                <c:pt idx="3522">
                  <c:v>-1.18077615523104E-2</c:v>
                </c:pt>
                <c:pt idx="3523">
                  <c:v>-1.1799759951990301E-2</c:v>
                </c:pt>
                <c:pt idx="3524">
                  <c:v>-1.17917583516703E-2</c:v>
                </c:pt>
                <c:pt idx="3525">
                  <c:v>-1.17837567513502E-2</c:v>
                </c:pt>
                <c:pt idx="3526">
                  <c:v>-1.1775755151030199E-2</c:v>
                </c:pt>
                <c:pt idx="3527">
                  <c:v>-1.17677535507101E-2</c:v>
                </c:pt>
                <c:pt idx="3528">
                  <c:v>-1.175975195039E-2</c:v>
                </c:pt>
                <c:pt idx="3529">
                  <c:v>-1.1751750350070001E-2</c:v>
                </c:pt>
                <c:pt idx="3530">
                  <c:v>-1.1743748749749899E-2</c:v>
                </c:pt>
                <c:pt idx="3531">
                  <c:v>-1.17357471494298E-2</c:v>
                </c:pt>
                <c:pt idx="3532">
                  <c:v>-1.1727745549109801E-2</c:v>
                </c:pt>
                <c:pt idx="3533">
                  <c:v>-1.1719743948789701E-2</c:v>
                </c:pt>
                <c:pt idx="3534">
                  <c:v>-1.1711742348469599E-2</c:v>
                </c:pt>
                <c:pt idx="3535">
                  <c:v>-1.17037407481496E-2</c:v>
                </c:pt>
                <c:pt idx="3536">
                  <c:v>-1.1695739147829501E-2</c:v>
                </c:pt>
                <c:pt idx="3537">
                  <c:v>-1.16877375475095E-2</c:v>
                </c:pt>
                <c:pt idx="3538">
                  <c:v>-1.16797359471894E-2</c:v>
                </c:pt>
                <c:pt idx="3539">
                  <c:v>-1.16717343468693E-2</c:v>
                </c:pt>
                <c:pt idx="3540">
                  <c:v>-1.1663732746549299E-2</c:v>
                </c:pt>
                <c:pt idx="3541">
                  <c:v>-1.16557311462292E-2</c:v>
                </c:pt>
                <c:pt idx="3542">
                  <c:v>-1.16477295459091E-2</c:v>
                </c:pt>
                <c:pt idx="3543">
                  <c:v>-1.1639727945589101E-2</c:v>
                </c:pt>
                <c:pt idx="3544">
                  <c:v>-1.1631726345268999E-2</c:v>
                </c:pt>
                <c:pt idx="3545">
                  <c:v>-1.16237247449489E-2</c:v>
                </c:pt>
                <c:pt idx="3546">
                  <c:v>-1.1615723144628901E-2</c:v>
                </c:pt>
                <c:pt idx="3547">
                  <c:v>-1.1607721544308801E-2</c:v>
                </c:pt>
                <c:pt idx="3548">
                  <c:v>-1.1599719943988699E-2</c:v>
                </c:pt>
                <c:pt idx="3549">
                  <c:v>-1.15917183436687E-2</c:v>
                </c:pt>
                <c:pt idx="3550">
                  <c:v>-1.1583716743348601E-2</c:v>
                </c:pt>
                <c:pt idx="3551">
                  <c:v>-1.15757151430286E-2</c:v>
                </c:pt>
                <c:pt idx="3552">
                  <c:v>-1.15677135427085E-2</c:v>
                </c:pt>
                <c:pt idx="3553">
                  <c:v>-1.15597119423884E-2</c:v>
                </c:pt>
                <c:pt idx="3554">
                  <c:v>-1.1551710342068399E-2</c:v>
                </c:pt>
                <c:pt idx="3555">
                  <c:v>-1.15437087417483E-2</c:v>
                </c:pt>
                <c:pt idx="3556">
                  <c:v>-1.15357071414282E-2</c:v>
                </c:pt>
                <c:pt idx="3557">
                  <c:v>-1.1527705541108201E-2</c:v>
                </c:pt>
                <c:pt idx="3558">
                  <c:v>-1.1519703940788099E-2</c:v>
                </c:pt>
                <c:pt idx="3559">
                  <c:v>-1.1511702340468E-2</c:v>
                </c:pt>
                <c:pt idx="3560">
                  <c:v>-1.1503700740148001E-2</c:v>
                </c:pt>
                <c:pt idx="3561">
                  <c:v>-1.1495699139827901E-2</c:v>
                </c:pt>
                <c:pt idx="3562">
                  <c:v>-1.14876975395079E-2</c:v>
                </c:pt>
                <c:pt idx="3563">
                  <c:v>-1.14796959391878E-2</c:v>
                </c:pt>
                <c:pt idx="3564">
                  <c:v>-1.1471694338867701E-2</c:v>
                </c:pt>
                <c:pt idx="3565">
                  <c:v>-1.14636927385477E-2</c:v>
                </c:pt>
                <c:pt idx="3566">
                  <c:v>-1.14556911382276E-2</c:v>
                </c:pt>
                <c:pt idx="3567">
                  <c:v>-1.14476895379075E-2</c:v>
                </c:pt>
                <c:pt idx="3568">
                  <c:v>-1.1439687937587499E-2</c:v>
                </c:pt>
                <c:pt idx="3569">
                  <c:v>-1.14316863372674E-2</c:v>
                </c:pt>
                <c:pt idx="3570">
                  <c:v>-1.14236847369473E-2</c:v>
                </c:pt>
                <c:pt idx="3571">
                  <c:v>-1.1415683136627299E-2</c:v>
                </c:pt>
                <c:pt idx="3572">
                  <c:v>-1.1407681536307199E-2</c:v>
                </c:pt>
                <c:pt idx="3573">
                  <c:v>-1.13996799359871E-2</c:v>
                </c:pt>
                <c:pt idx="3574">
                  <c:v>-1.1391678335667101E-2</c:v>
                </c:pt>
                <c:pt idx="3575">
                  <c:v>-1.1383676735347001E-2</c:v>
                </c:pt>
                <c:pt idx="3576">
                  <c:v>-1.1375675135027E-2</c:v>
                </c:pt>
                <c:pt idx="3577">
                  <c:v>-1.13676735347069E-2</c:v>
                </c:pt>
                <c:pt idx="3578">
                  <c:v>-1.1359671934386801E-2</c:v>
                </c:pt>
                <c:pt idx="3579">
                  <c:v>-1.13516703340668E-2</c:v>
                </c:pt>
                <c:pt idx="3580">
                  <c:v>-1.13436687337467E-2</c:v>
                </c:pt>
                <c:pt idx="3581">
                  <c:v>-1.13356671334266E-2</c:v>
                </c:pt>
                <c:pt idx="3582">
                  <c:v>-1.1327665533106599E-2</c:v>
                </c:pt>
                <c:pt idx="3583">
                  <c:v>-1.13196639327865E-2</c:v>
                </c:pt>
                <c:pt idx="3584">
                  <c:v>-1.13116623324664E-2</c:v>
                </c:pt>
                <c:pt idx="3585">
                  <c:v>-1.1303660732146399E-2</c:v>
                </c:pt>
                <c:pt idx="3586">
                  <c:v>-1.1295659131826299E-2</c:v>
                </c:pt>
                <c:pt idx="3587">
                  <c:v>-1.12876575315063E-2</c:v>
                </c:pt>
                <c:pt idx="3588">
                  <c:v>-1.1279655931186201E-2</c:v>
                </c:pt>
                <c:pt idx="3589">
                  <c:v>-1.1271654330866099E-2</c:v>
                </c:pt>
                <c:pt idx="3590">
                  <c:v>-1.12636527305461E-2</c:v>
                </c:pt>
                <c:pt idx="3591">
                  <c:v>-1.1255651130226E-2</c:v>
                </c:pt>
                <c:pt idx="3592">
                  <c:v>-1.1247649529905901E-2</c:v>
                </c:pt>
                <c:pt idx="3593">
                  <c:v>-1.12396479295859E-2</c:v>
                </c:pt>
                <c:pt idx="3594">
                  <c:v>-1.12316463292658E-2</c:v>
                </c:pt>
                <c:pt idx="3595">
                  <c:v>-1.12236447289457E-2</c:v>
                </c:pt>
                <c:pt idx="3596">
                  <c:v>-1.1215643128625699E-2</c:v>
                </c:pt>
                <c:pt idx="3597">
                  <c:v>-1.12076415283056E-2</c:v>
                </c:pt>
                <c:pt idx="3598">
                  <c:v>-1.11996399279855E-2</c:v>
                </c:pt>
                <c:pt idx="3599">
                  <c:v>-1.1191638327665499E-2</c:v>
                </c:pt>
                <c:pt idx="3600">
                  <c:v>-1.1183636727345399E-2</c:v>
                </c:pt>
                <c:pt idx="3601">
                  <c:v>-1.11756351270254E-2</c:v>
                </c:pt>
                <c:pt idx="3602">
                  <c:v>-1.1167633526705301E-2</c:v>
                </c:pt>
                <c:pt idx="3603">
                  <c:v>-1.1159631926385199E-2</c:v>
                </c:pt>
                <c:pt idx="3604">
                  <c:v>-1.11516303260652E-2</c:v>
                </c:pt>
                <c:pt idx="3605">
                  <c:v>-1.11436287257451E-2</c:v>
                </c:pt>
                <c:pt idx="3606">
                  <c:v>-1.1135627125425001E-2</c:v>
                </c:pt>
                <c:pt idx="3607">
                  <c:v>-1.1127625525105E-2</c:v>
                </c:pt>
                <c:pt idx="3608">
                  <c:v>-1.11196239247849E-2</c:v>
                </c:pt>
                <c:pt idx="3609">
                  <c:v>-1.11116223244648E-2</c:v>
                </c:pt>
                <c:pt idx="3610">
                  <c:v>-1.1103620724144799E-2</c:v>
                </c:pt>
                <c:pt idx="3611">
                  <c:v>-1.10956191238247E-2</c:v>
                </c:pt>
                <c:pt idx="3612">
                  <c:v>-1.10876175235046E-2</c:v>
                </c:pt>
                <c:pt idx="3613">
                  <c:v>-1.1079615923184599E-2</c:v>
                </c:pt>
                <c:pt idx="3614">
                  <c:v>-1.1071614322864499E-2</c:v>
                </c:pt>
                <c:pt idx="3615">
                  <c:v>-1.10636127225445E-2</c:v>
                </c:pt>
                <c:pt idx="3616">
                  <c:v>-1.1055611122224401E-2</c:v>
                </c:pt>
                <c:pt idx="3617">
                  <c:v>-1.1047609521904299E-2</c:v>
                </c:pt>
                <c:pt idx="3618">
                  <c:v>-1.10396079215843E-2</c:v>
                </c:pt>
                <c:pt idx="3619">
                  <c:v>-1.10316063212642E-2</c:v>
                </c:pt>
                <c:pt idx="3620">
                  <c:v>-1.1023604720944101E-2</c:v>
                </c:pt>
                <c:pt idx="3621">
                  <c:v>-1.10156031206241E-2</c:v>
                </c:pt>
                <c:pt idx="3622">
                  <c:v>-1.1007601520304E-2</c:v>
                </c:pt>
                <c:pt idx="3623">
                  <c:v>-1.09995999199839E-2</c:v>
                </c:pt>
                <c:pt idx="3624">
                  <c:v>-1.09915983196639E-2</c:v>
                </c:pt>
                <c:pt idx="3625">
                  <c:v>-1.09835967193438E-2</c:v>
                </c:pt>
                <c:pt idx="3626">
                  <c:v>-1.0975595119023801E-2</c:v>
                </c:pt>
                <c:pt idx="3627">
                  <c:v>-1.0967593518703699E-2</c:v>
                </c:pt>
                <c:pt idx="3628">
                  <c:v>-1.09595919183836E-2</c:v>
                </c:pt>
                <c:pt idx="3629">
                  <c:v>-1.09515903180636E-2</c:v>
                </c:pt>
                <c:pt idx="3630">
                  <c:v>-1.0943588717743501E-2</c:v>
                </c:pt>
                <c:pt idx="3631">
                  <c:v>-1.0935587117423399E-2</c:v>
                </c:pt>
                <c:pt idx="3632">
                  <c:v>-1.09275855171034E-2</c:v>
                </c:pt>
                <c:pt idx="3633">
                  <c:v>-1.09195839167833E-2</c:v>
                </c:pt>
                <c:pt idx="3634">
                  <c:v>-1.0911582316463201E-2</c:v>
                </c:pt>
                <c:pt idx="3635">
                  <c:v>-1.09035807161432E-2</c:v>
                </c:pt>
                <c:pt idx="3636">
                  <c:v>-1.08955791158231E-2</c:v>
                </c:pt>
                <c:pt idx="3637">
                  <c:v>-1.0887577515503099E-2</c:v>
                </c:pt>
                <c:pt idx="3638">
                  <c:v>-1.0879575915183E-2</c:v>
                </c:pt>
                <c:pt idx="3639">
                  <c:v>-1.08715743148629E-2</c:v>
                </c:pt>
                <c:pt idx="3640">
                  <c:v>-1.0863572714542901E-2</c:v>
                </c:pt>
                <c:pt idx="3641">
                  <c:v>-1.0855571114222799E-2</c:v>
                </c:pt>
                <c:pt idx="3642">
                  <c:v>-1.08475695139027E-2</c:v>
                </c:pt>
                <c:pt idx="3643">
                  <c:v>-1.08395679135827E-2</c:v>
                </c:pt>
                <c:pt idx="3644">
                  <c:v>-1.0831566313262601E-2</c:v>
                </c:pt>
                <c:pt idx="3645">
                  <c:v>-1.0823564712942499E-2</c:v>
                </c:pt>
                <c:pt idx="3646">
                  <c:v>-1.08155631126225E-2</c:v>
                </c:pt>
                <c:pt idx="3647">
                  <c:v>-1.08075615123024E-2</c:v>
                </c:pt>
                <c:pt idx="3648">
                  <c:v>-1.0799559911982301E-2</c:v>
                </c:pt>
                <c:pt idx="3649">
                  <c:v>-1.07915583116623E-2</c:v>
                </c:pt>
                <c:pt idx="3650">
                  <c:v>-1.07835567113422E-2</c:v>
                </c:pt>
                <c:pt idx="3651">
                  <c:v>-1.0775555111022199E-2</c:v>
                </c:pt>
                <c:pt idx="3652">
                  <c:v>-1.07675535107021E-2</c:v>
                </c:pt>
                <c:pt idx="3653">
                  <c:v>-1.0759551910382E-2</c:v>
                </c:pt>
                <c:pt idx="3654">
                  <c:v>-1.0751550310062001E-2</c:v>
                </c:pt>
                <c:pt idx="3655">
                  <c:v>-1.0743548709741899E-2</c:v>
                </c:pt>
                <c:pt idx="3656">
                  <c:v>-1.07355471094218E-2</c:v>
                </c:pt>
                <c:pt idx="3657">
                  <c:v>-1.07275455091018E-2</c:v>
                </c:pt>
                <c:pt idx="3658">
                  <c:v>-1.0719543908781701E-2</c:v>
                </c:pt>
                <c:pt idx="3659">
                  <c:v>-1.0711542308461599E-2</c:v>
                </c:pt>
                <c:pt idx="3660">
                  <c:v>-1.07035407081416E-2</c:v>
                </c:pt>
                <c:pt idx="3661">
                  <c:v>-1.06955391078215E-2</c:v>
                </c:pt>
                <c:pt idx="3662">
                  <c:v>-1.0687537507501401E-2</c:v>
                </c:pt>
                <c:pt idx="3663">
                  <c:v>-1.06795359071814E-2</c:v>
                </c:pt>
                <c:pt idx="3664">
                  <c:v>-1.06715343068613E-2</c:v>
                </c:pt>
                <c:pt idx="3665">
                  <c:v>-1.0663532706541299E-2</c:v>
                </c:pt>
                <c:pt idx="3666">
                  <c:v>-1.06555311062212E-2</c:v>
                </c:pt>
                <c:pt idx="3667">
                  <c:v>-1.06475295059011E-2</c:v>
                </c:pt>
                <c:pt idx="3668">
                  <c:v>-1.0639527905581101E-2</c:v>
                </c:pt>
                <c:pt idx="3669">
                  <c:v>-1.0631526305260999E-2</c:v>
                </c:pt>
                <c:pt idx="3670">
                  <c:v>-1.06235247049409E-2</c:v>
                </c:pt>
                <c:pt idx="3671">
                  <c:v>-1.06155231046209E-2</c:v>
                </c:pt>
                <c:pt idx="3672">
                  <c:v>-1.0607521504300801E-2</c:v>
                </c:pt>
                <c:pt idx="3673">
                  <c:v>-1.0599519903980699E-2</c:v>
                </c:pt>
                <c:pt idx="3674">
                  <c:v>-1.05915183036607E-2</c:v>
                </c:pt>
                <c:pt idx="3675">
                  <c:v>-1.05835167033406E-2</c:v>
                </c:pt>
                <c:pt idx="3676">
                  <c:v>-1.05755151030206E-2</c:v>
                </c:pt>
                <c:pt idx="3677">
                  <c:v>-1.05675135027005E-2</c:v>
                </c:pt>
                <c:pt idx="3678">
                  <c:v>-1.05595119023804E-2</c:v>
                </c:pt>
                <c:pt idx="3679">
                  <c:v>-1.0551510302060399E-2</c:v>
                </c:pt>
                <c:pt idx="3680">
                  <c:v>-1.05435087017403E-2</c:v>
                </c:pt>
                <c:pt idx="3681">
                  <c:v>-1.05355071014202E-2</c:v>
                </c:pt>
                <c:pt idx="3682">
                  <c:v>-1.0527505501100201E-2</c:v>
                </c:pt>
                <c:pt idx="3683">
                  <c:v>-1.0519503900780099E-2</c:v>
                </c:pt>
                <c:pt idx="3684">
                  <c:v>-1.051150230046E-2</c:v>
                </c:pt>
                <c:pt idx="3685">
                  <c:v>-1.050350070014E-2</c:v>
                </c:pt>
                <c:pt idx="3686">
                  <c:v>-1.0495499099819901E-2</c:v>
                </c:pt>
                <c:pt idx="3687">
                  <c:v>-1.0487497499499799E-2</c:v>
                </c:pt>
                <c:pt idx="3688">
                  <c:v>-1.04794958991798E-2</c:v>
                </c:pt>
                <c:pt idx="3689">
                  <c:v>-1.04714942988597E-2</c:v>
                </c:pt>
                <c:pt idx="3690">
                  <c:v>-1.04634926985397E-2</c:v>
                </c:pt>
                <c:pt idx="3691">
                  <c:v>-1.04554910982196E-2</c:v>
                </c:pt>
                <c:pt idx="3692">
                  <c:v>-1.04474894978995E-2</c:v>
                </c:pt>
                <c:pt idx="3693">
                  <c:v>-1.0439487897579499E-2</c:v>
                </c:pt>
                <c:pt idx="3694">
                  <c:v>-1.04314862972594E-2</c:v>
                </c:pt>
                <c:pt idx="3695">
                  <c:v>-1.04234846969393E-2</c:v>
                </c:pt>
                <c:pt idx="3696">
                  <c:v>-1.0415483096619301E-2</c:v>
                </c:pt>
                <c:pt idx="3697">
                  <c:v>-1.0407481496299199E-2</c:v>
                </c:pt>
                <c:pt idx="3698">
                  <c:v>-1.03994798959791E-2</c:v>
                </c:pt>
                <c:pt idx="3699">
                  <c:v>-1.0391478295659101E-2</c:v>
                </c:pt>
                <c:pt idx="3700">
                  <c:v>-1.0383476695339001E-2</c:v>
                </c:pt>
                <c:pt idx="3701">
                  <c:v>-1.0375475095019E-2</c:v>
                </c:pt>
                <c:pt idx="3702">
                  <c:v>-1.03674734946989E-2</c:v>
                </c:pt>
                <c:pt idx="3703">
                  <c:v>-1.03594718943788E-2</c:v>
                </c:pt>
                <c:pt idx="3704">
                  <c:v>-1.03514702940588E-2</c:v>
                </c:pt>
                <c:pt idx="3705">
                  <c:v>-1.03434686937387E-2</c:v>
                </c:pt>
                <c:pt idx="3706">
                  <c:v>-1.03354670934186E-2</c:v>
                </c:pt>
                <c:pt idx="3707">
                  <c:v>-1.0327465493098599E-2</c:v>
                </c:pt>
                <c:pt idx="3708">
                  <c:v>-1.03194638927785E-2</c:v>
                </c:pt>
                <c:pt idx="3709">
                  <c:v>-1.03114622924584E-2</c:v>
                </c:pt>
                <c:pt idx="3710">
                  <c:v>-1.0303460692138401E-2</c:v>
                </c:pt>
                <c:pt idx="3711">
                  <c:v>-1.0295459091818299E-2</c:v>
                </c:pt>
                <c:pt idx="3712">
                  <c:v>-1.02874574914983E-2</c:v>
                </c:pt>
                <c:pt idx="3713">
                  <c:v>-1.0279455891178201E-2</c:v>
                </c:pt>
                <c:pt idx="3714">
                  <c:v>-1.0271454290858101E-2</c:v>
                </c:pt>
                <c:pt idx="3715">
                  <c:v>-1.02634526905381E-2</c:v>
                </c:pt>
                <c:pt idx="3716">
                  <c:v>-1.0255451090218E-2</c:v>
                </c:pt>
                <c:pt idx="3717">
                  <c:v>-1.0247449489897901E-2</c:v>
                </c:pt>
                <c:pt idx="3718">
                  <c:v>-1.02394478895779E-2</c:v>
                </c:pt>
                <c:pt idx="3719">
                  <c:v>-1.02314462892578E-2</c:v>
                </c:pt>
                <c:pt idx="3720">
                  <c:v>-1.02234446889377E-2</c:v>
                </c:pt>
                <c:pt idx="3721">
                  <c:v>-1.0215443088617699E-2</c:v>
                </c:pt>
                <c:pt idx="3722">
                  <c:v>-1.02074414882976E-2</c:v>
                </c:pt>
                <c:pt idx="3723">
                  <c:v>-1.01994398879775E-2</c:v>
                </c:pt>
                <c:pt idx="3724">
                  <c:v>-1.0191438287657501E-2</c:v>
                </c:pt>
                <c:pt idx="3725">
                  <c:v>-1.0183436687337399E-2</c:v>
                </c:pt>
                <c:pt idx="3726">
                  <c:v>-1.01754350870174E-2</c:v>
                </c:pt>
                <c:pt idx="3727">
                  <c:v>-1.0167433486697301E-2</c:v>
                </c:pt>
                <c:pt idx="3728">
                  <c:v>-1.0159431886377201E-2</c:v>
                </c:pt>
                <c:pt idx="3729">
                  <c:v>-1.01514302860572E-2</c:v>
                </c:pt>
                <c:pt idx="3730">
                  <c:v>-1.01434286857371E-2</c:v>
                </c:pt>
                <c:pt idx="3731">
                  <c:v>-1.0135427085417001E-2</c:v>
                </c:pt>
                <c:pt idx="3732">
                  <c:v>-1.0127425485097E-2</c:v>
                </c:pt>
                <c:pt idx="3733">
                  <c:v>-1.01194238847769E-2</c:v>
                </c:pt>
                <c:pt idx="3734">
                  <c:v>-1.01114222844568E-2</c:v>
                </c:pt>
                <c:pt idx="3735">
                  <c:v>-1.0103420684136799E-2</c:v>
                </c:pt>
                <c:pt idx="3736">
                  <c:v>-1.00954190838167E-2</c:v>
                </c:pt>
                <c:pt idx="3737">
                  <c:v>-1.00874174834966E-2</c:v>
                </c:pt>
                <c:pt idx="3738">
                  <c:v>-1.0079415883176601E-2</c:v>
                </c:pt>
                <c:pt idx="3739">
                  <c:v>-1.0071414282856499E-2</c:v>
                </c:pt>
                <c:pt idx="3740">
                  <c:v>-1.00634126825365E-2</c:v>
                </c:pt>
                <c:pt idx="3741">
                  <c:v>-1.0055411082216401E-2</c:v>
                </c:pt>
                <c:pt idx="3742">
                  <c:v>-1.0047409481896301E-2</c:v>
                </c:pt>
                <c:pt idx="3743">
                  <c:v>-1.00394078815763E-2</c:v>
                </c:pt>
                <c:pt idx="3744">
                  <c:v>-1.00314062812562E-2</c:v>
                </c:pt>
                <c:pt idx="3745">
                  <c:v>-1.0023404680936101E-2</c:v>
                </c:pt>
                <c:pt idx="3746">
                  <c:v>-1.00154030806161E-2</c:v>
                </c:pt>
                <c:pt idx="3747">
                  <c:v>-1.0007401480296E-2</c:v>
                </c:pt>
                <c:pt idx="3748">
                  <c:v>-9.9993998799759905E-3</c:v>
                </c:pt>
                <c:pt idx="3749">
                  <c:v>-9.9913982796559307E-3</c:v>
                </c:pt>
                <c:pt idx="3750">
                  <c:v>-9.9833966793358604E-3</c:v>
                </c:pt>
                <c:pt idx="3751">
                  <c:v>-9.9753950790158006E-3</c:v>
                </c:pt>
                <c:pt idx="3752">
                  <c:v>-9.9673934786957304E-3</c:v>
                </c:pt>
                <c:pt idx="3753">
                  <c:v>-9.9593918783756705E-3</c:v>
                </c:pt>
                <c:pt idx="3754">
                  <c:v>-9.9513902780556107E-3</c:v>
                </c:pt>
                <c:pt idx="3755">
                  <c:v>-9.9433886777355405E-3</c:v>
                </c:pt>
                <c:pt idx="3756">
                  <c:v>-9.9353870774154807E-3</c:v>
                </c:pt>
                <c:pt idx="3757">
                  <c:v>-9.9273854770954104E-3</c:v>
                </c:pt>
                <c:pt idx="3758">
                  <c:v>-9.9193838767753506E-3</c:v>
                </c:pt>
                <c:pt idx="3759">
                  <c:v>-9.9113822764552804E-3</c:v>
                </c:pt>
                <c:pt idx="3760">
                  <c:v>-9.9033806761352206E-3</c:v>
                </c:pt>
                <c:pt idx="3761">
                  <c:v>-9.8953790758151607E-3</c:v>
                </c:pt>
                <c:pt idx="3762">
                  <c:v>-9.8873774754950905E-3</c:v>
                </c:pt>
                <c:pt idx="3763">
                  <c:v>-9.8793758751750307E-3</c:v>
                </c:pt>
                <c:pt idx="3764">
                  <c:v>-9.8713742748549708E-3</c:v>
                </c:pt>
                <c:pt idx="3765">
                  <c:v>-9.8633726745349006E-3</c:v>
                </c:pt>
                <c:pt idx="3766">
                  <c:v>-9.8553710742148408E-3</c:v>
                </c:pt>
                <c:pt idx="3767">
                  <c:v>-9.8473694738947706E-3</c:v>
                </c:pt>
                <c:pt idx="3768">
                  <c:v>-9.8393678735747107E-3</c:v>
                </c:pt>
                <c:pt idx="3769">
                  <c:v>-9.8313662732546405E-3</c:v>
                </c:pt>
                <c:pt idx="3770">
                  <c:v>-9.8233646729345807E-3</c:v>
                </c:pt>
                <c:pt idx="3771">
                  <c:v>-9.8153630726145209E-3</c:v>
                </c:pt>
                <c:pt idx="3772">
                  <c:v>-9.8073614722944506E-3</c:v>
                </c:pt>
                <c:pt idx="3773">
                  <c:v>-9.7993598719743908E-3</c:v>
                </c:pt>
                <c:pt idx="3774">
                  <c:v>-9.7913582716543292E-3</c:v>
                </c:pt>
                <c:pt idx="3775">
                  <c:v>-9.7833566713342607E-3</c:v>
                </c:pt>
                <c:pt idx="3776">
                  <c:v>-9.7753550710141992E-3</c:v>
                </c:pt>
                <c:pt idx="3777">
                  <c:v>-9.7673534706941307E-3</c:v>
                </c:pt>
                <c:pt idx="3778">
                  <c:v>-9.7593518703740691E-3</c:v>
                </c:pt>
                <c:pt idx="3779">
                  <c:v>-9.7513502700540006E-3</c:v>
                </c:pt>
                <c:pt idx="3780">
                  <c:v>-9.7433486697339408E-3</c:v>
                </c:pt>
                <c:pt idx="3781">
                  <c:v>-9.7353470694138793E-3</c:v>
                </c:pt>
                <c:pt idx="3782">
                  <c:v>-9.7273454690938108E-3</c:v>
                </c:pt>
                <c:pt idx="3783">
                  <c:v>-9.7193438687737492E-3</c:v>
                </c:pt>
                <c:pt idx="3784">
                  <c:v>-9.7113422684536894E-3</c:v>
                </c:pt>
                <c:pt idx="3785">
                  <c:v>-9.7033406681336191E-3</c:v>
                </c:pt>
                <c:pt idx="3786">
                  <c:v>-9.6953390678135593E-3</c:v>
                </c:pt>
                <c:pt idx="3787">
                  <c:v>-9.6873374674934908E-3</c:v>
                </c:pt>
                <c:pt idx="3788">
                  <c:v>-9.6793358671734293E-3</c:v>
                </c:pt>
                <c:pt idx="3789">
                  <c:v>-9.6713342668533608E-3</c:v>
                </c:pt>
                <c:pt idx="3790">
                  <c:v>-9.6633326665332992E-3</c:v>
                </c:pt>
                <c:pt idx="3791">
                  <c:v>-9.6553310662132394E-3</c:v>
                </c:pt>
                <c:pt idx="3792">
                  <c:v>-9.6473294658931692E-3</c:v>
                </c:pt>
                <c:pt idx="3793">
                  <c:v>-9.6393278655731093E-3</c:v>
                </c:pt>
                <c:pt idx="3794">
                  <c:v>-9.6313262652530495E-3</c:v>
                </c:pt>
                <c:pt idx="3795">
                  <c:v>-9.6233246649329793E-3</c:v>
                </c:pt>
                <c:pt idx="3796">
                  <c:v>-9.6153230646129195E-3</c:v>
                </c:pt>
                <c:pt idx="3797">
                  <c:v>-9.6073214642928492E-3</c:v>
                </c:pt>
                <c:pt idx="3798">
                  <c:v>-9.5993198639727894E-3</c:v>
                </c:pt>
                <c:pt idx="3799">
                  <c:v>-9.5913182636527192E-3</c:v>
                </c:pt>
                <c:pt idx="3800">
                  <c:v>-9.5833166633326593E-3</c:v>
                </c:pt>
                <c:pt idx="3801">
                  <c:v>-9.5753150630125995E-3</c:v>
                </c:pt>
                <c:pt idx="3802">
                  <c:v>-9.5673134626925293E-3</c:v>
                </c:pt>
                <c:pt idx="3803">
                  <c:v>-9.5593118623724695E-3</c:v>
                </c:pt>
                <c:pt idx="3804">
                  <c:v>-9.5513102620524096E-3</c:v>
                </c:pt>
                <c:pt idx="3805">
                  <c:v>-9.5433086617323394E-3</c:v>
                </c:pt>
                <c:pt idx="3806">
                  <c:v>-9.5353070614122796E-3</c:v>
                </c:pt>
                <c:pt idx="3807">
                  <c:v>-9.5273054610922094E-3</c:v>
                </c:pt>
                <c:pt idx="3808">
                  <c:v>-9.5193038607721495E-3</c:v>
                </c:pt>
                <c:pt idx="3809">
                  <c:v>-9.5113022604520793E-3</c:v>
                </c:pt>
                <c:pt idx="3810">
                  <c:v>-9.5033006601320195E-3</c:v>
                </c:pt>
                <c:pt idx="3811">
                  <c:v>-9.4952990598119597E-3</c:v>
                </c:pt>
                <c:pt idx="3812">
                  <c:v>-9.4872974594918894E-3</c:v>
                </c:pt>
                <c:pt idx="3813">
                  <c:v>-9.4792958591718296E-3</c:v>
                </c:pt>
                <c:pt idx="3814">
                  <c:v>-9.4712942588517698E-3</c:v>
                </c:pt>
                <c:pt idx="3815">
                  <c:v>-9.4632926585316995E-3</c:v>
                </c:pt>
                <c:pt idx="3816">
                  <c:v>-9.4552910582116397E-3</c:v>
                </c:pt>
                <c:pt idx="3817">
                  <c:v>-9.4472894578915695E-3</c:v>
                </c:pt>
                <c:pt idx="3818">
                  <c:v>-9.4392878575715097E-3</c:v>
                </c:pt>
                <c:pt idx="3819">
                  <c:v>-9.4312862572514394E-3</c:v>
                </c:pt>
                <c:pt idx="3820">
                  <c:v>-9.4232846569313796E-3</c:v>
                </c:pt>
                <c:pt idx="3821">
                  <c:v>-9.4152830566113198E-3</c:v>
                </c:pt>
                <c:pt idx="3822">
                  <c:v>-9.4072814562912496E-3</c:v>
                </c:pt>
                <c:pt idx="3823">
                  <c:v>-9.3992798559711897E-3</c:v>
                </c:pt>
                <c:pt idx="3824">
                  <c:v>-9.3912782556511195E-3</c:v>
                </c:pt>
                <c:pt idx="3825">
                  <c:v>-9.3832766553310597E-3</c:v>
                </c:pt>
                <c:pt idx="3826">
                  <c:v>-9.3752750550109999E-3</c:v>
                </c:pt>
                <c:pt idx="3827">
                  <c:v>-9.3672734546909296E-3</c:v>
                </c:pt>
                <c:pt idx="3828">
                  <c:v>-9.3592718543708698E-3</c:v>
                </c:pt>
                <c:pt idx="3829">
                  <c:v>-9.3512702540507996E-3</c:v>
                </c:pt>
                <c:pt idx="3830">
                  <c:v>-9.3432686537307397E-3</c:v>
                </c:pt>
                <c:pt idx="3831">
                  <c:v>-9.3352670534106695E-3</c:v>
                </c:pt>
                <c:pt idx="3832">
                  <c:v>-9.3272654530906097E-3</c:v>
                </c:pt>
                <c:pt idx="3833">
                  <c:v>-9.3192638527705499E-3</c:v>
                </c:pt>
                <c:pt idx="3834">
                  <c:v>-9.3112622524504796E-3</c:v>
                </c:pt>
                <c:pt idx="3835">
                  <c:v>-9.3032606521304198E-3</c:v>
                </c:pt>
                <c:pt idx="3836">
                  <c:v>-9.29525905181036E-3</c:v>
                </c:pt>
                <c:pt idx="3837">
                  <c:v>-9.2872574514902898E-3</c:v>
                </c:pt>
                <c:pt idx="3838">
                  <c:v>-9.2792558511702299E-3</c:v>
                </c:pt>
                <c:pt idx="3839">
                  <c:v>-9.2712542508501701E-3</c:v>
                </c:pt>
                <c:pt idx="3840">
                  <c:v>-9.2632526505300999E-3</c:v>
                </c:pt>
                <c:pt idx="3841">
                  <c:v>-9.25525105021004E-3</c:v>
                </c:pt>
                <c:pt idx="3842">
                  <c:v>-9.2472494498899698E-3</c:v>
                </c:pt>
                <c:pt idx="3843">
                  <c:v>-9.23924784956991E-3</c:v>
                </c:pt>
                <c:pt idx="3844">
                  <c:v>-9.2312462492498398E-3</c:v>
                </c:pt>
                <c:pt idx="3845">
                  <c:v>-9.2232446489297799E-3</c:v>
                </c:pt>
                <c:pt idx="3846">
                  <c:v>-9.2152430486097201E-3</c:v>
                </c:pt>
                <c:pt idx="3847">
                  <c:v>-9.2072414482896499E-3</c:v>
                </c:pt>
                <c:pt idx="3848">
                  <c:v>-9.1992398479695901E-3</c:v>
                </c:pt>
                <c:pt idx="3849">
                  <c:v>-9.1912382476495302E-3</c:v>
                </c:pt>
                <c:pt idx="3850">
                  <c:v>-9.18323664732946E-3</c:v>
                </c:pt>
                <c:pt idx="3851">
                  <c:v>-9.1752350470094002E-3</c:v>
                </c:pt>
                <c:pt idx="3852">
                  <c:v>-9.1672334466893299E-3</c:v>
                </c:pt>
                <c:pt idx="3853">
                  <c:v>-9.1592318463692701E-3</c:v>
                </c:pt>
                <c:pt idx="3854">
                  <c:v>-9.1512302460491999E-3</c:v>
                </c:pt>
                <c:pt idx="3855">
                  <c:v>-9.1432286457291401E-3</c:v>
                </c:pt>
                <c:pt idx="3856">
                  <c:v>-9.1352270454090802E-3</c:v>
                </c:pt>
                <c:pt idx="3857">
                  <c:v>-9.12722544508901E-3</c:v>
                </c:pt>
                <c:pt idx="3858">
                  <c:v>-9.1192238447689502E-3</c:v>
                </c:pt>
                <c:pt idx="3859">
                  <c:v>-9.1112222444488904E-3</c:v>
                </c:pt>
                <c:pt idx="3860">
                  <c:v>-9.1032206441288201E-3</c:v>
                </c:pt>
                <c:pt idx="3861">
                  <c:v>-9.0952190438087603E-3</c:v>
                </c:pt>
                <c:pt idx="3862">
                  <c:v>-9.0872174434886901E-3</c:v>
                </c:pt>
                <c:pt idx="3863">
                  <c:v>-9.0792158431686303E-3</c:v>
                </c:pt>
                <c:pt idx="3864">
                  <c:v>-9.07121424284856E-3</c:v>
                </c:pt>
                <c:pt idx="3865">
                  <c:v>-9.0632126425285002E-3</c:v>
                </c:pt>
                <c:pt idx="3866">
                  <c:v>-9.0552110422084404E-3</c:v>
                </c:pt>
                <c:pt idx="3867">
                  <c:v>-9.0472094418883701E-3</c:v>
                </c:pt>
                <c:pt idx="3868">
                  <c:v>-9.0392078415683103E-3</c:v>
                </c:pt>
                <c:pt idx="3869">
                  <c:v>-9.0312062412482505E-3</c:v>
                </c:pt>
                <c:pt idx="3870">
                  <c:v>-9.0232046409281803E-3</c:v>
                </c:pt>
                <c:pt idx="3871">
                  <c:v>-9.0152030406081204E-3</c:v>
                </c:pt>
                <c:pt idx="3872">
                  <c:v>-9.0072014402880502E-3</c:v>
                </c:pt>
                <c:pt idx="3873">
                  <c:v>-8.9991998399679904E-3</c:v>
                </c:pt>
                <c:pt idx="3874">
                  <c:v>-8.9911982396479202E-3</c:v>
                </c:pt>
                <c:pt idx="3875">
                  <c:v>-8.9831966393278603E-3</c:v>
                </c:pt>
                <c:pt idx="3876">
                  <c:v>-8.9751950390078005E-3</c:v>
                </c:pt>
                <c:pt idx="3877">
                  <c:v>-8.9671934386877303E-3</c:v>
                </c:pt>
                <c:pt idx="3878">
                  <c:v>-8.9591918383676705E-3</c:v>
                </c:pt>
                <c:pt idx="3879">
                  <c:v>-8.9511902380476106E-3</c:v>
                </c:pt>
                <c:pt idx="3880">
                  <c:v>-8.9431886377275404E-3</c:v>
                </c:pt>
                <c:pt idx="3881">
                  <c:v>-8.9351870374074806E-3</c:v>
                </c:pt>
                <c:pt idx="3882">
                  <c:v>-8.9271854370874103E-3</c:v>
                </c:pt>
                <c:pt idx="3883">
                  <c:v>-8.9191838367673505E-3</c:v>
                </c:pt>
                <c:pt idx="3884">
                  <c:v>-8.9111822364472803E-3</c:v>
                </c:pt>
                <c:pt idx="3885">
                  <c:v>-8.9031806361272205E-3</c:v>
                </c:pt>
                <c:pt idx="3886">
                  <c:v>-8.8951790358071606E-3</c:v>
                </c:pt>
                <c:pt idx="3887">
                  <c:v>-8.8871774354870904E-3</c:v>
                </c:pt>
                <c:pt idx="3888">
                  <c:v>-8.8791758351670306E-3</c:v>
                </c:pt>
                <c:pt idx="3889">
                  <c:v>-8.8711742348469604E-3</c:v>
                </c:pt>
                <c:pt idx="3890">
                  <c:v>-8.8631726345269005E-3</c:v>
                </c:pt>
                <c:pt idx="3891">
                  <c:v>-8.8551710342068407E-3</c:v>
                </c:pt>
                <c:pt idx="3892">
                  <c:v>-8.8471694338867705E-3</c:v>
                </c:pt>
                <c:pt idx="3893">
                  <c:v>-8.8391678335667107E-3</c:v>
                </c:pt>
                <c:pt idx="3894">
                  <c:v>-8.8311662332466404E-3</c:v>
                </c:pt>
                <c:pt idx="3895">
                  <c:v>-8.8231646329265806E-3</c:v>
                </c:pt>
                <c:pt idx="3896">
                  <c:v>-8.8151630326065208E-3</c:v>
                </c:pt>
                <c:pt idx="3897">
                  <c:v>-8.8071614322864505E-3</c:v>
                </c:pt>
                <c:pt idx="3898">
                  <c:v>-8.7991598319663907E-3</c:v>
                </c:pt>
                <c:pt idx="3899">
                  <c:v>-8.7911582316463205E-3</c:v>
                </c:pt>
                <c:pt idx="3900">
                  <c:v>-8.7831566313262607E-3</c:v>
                </c:pt>
                <c:pt idx="3901">
                  <c:v>-8.7751550310062008E-3</c:v>
                </c:pt>
                <c:pt idx="3902">
                  <c:v>-8.7671534306861306E-3</c:v>
                </c:pt>
                <c:pt idx="3903">
                  <c:v>-8.7591518303660708E-3</c:v>
                </c:pt>
                <c:pt idx="3904">
                  <c:v>-8.7511502300460006E-3</c:v>
                </c:pt>
                <c:pt idx="3905">
                  <c:v>-8.7431486297259407E-3</c:v>
                </c:pt>
                <c:pt idx="3906">
                  <c:v>-8.7351470294058705E-3</c:v>
                </c:pt>
                <c:pt idx="3907">
                  <c:v>-8.7271454290858107E-3</c:v>
                </c:pt>
                <c:pt idx="3908">
                  <c:v>-8.7191438287657509E-3</c:v>
                </c:pt>
                <c:pt idx="3909">
                  <c:v>-8.7111422284456893E-3</c:v>
                </c:pt>
                <c:pt idx="3910">
                  <c:v>-8.7031406281256208E-3</c:v>
                </c:pt>
                <c:pt idx="3911">
                  <c:v>-8.6951390278055592E-3</c:v>
                </c:pt>
                <c:pt idx="3912">
                  <c:v>-8.6871374274854907E-3</c:v>
                </c:pt>
                <c:pt idx="3913">
                  <c:v>-8.6791358271654292E-3</c:v>
                </c:pt>
                <c:pt idx="3914">
                  <c:v>-8.6711342268453607E-3</c:v>
                </c:pt>
                <c:pt idx="3915">
                  <c:v>-8.6631326265253009E-3</c:v>
                </c:pt>
                <c:pt idx="3916">
                  <c:v>-8.6551310262052393E-3</c:v>
                </c:pt>
                <c:pt idx="3917">
                  <c:v>-8.6471294258851708E-3</c:v>
                </c:pt>
                <c:pt idx="3918">
                  <c:v>-8.6391278255651092E-3</c:v>
                </c:pt>
                <c:pt idx="3919">
                  <c:v>-8.6311262252450408E-3</c:v>
                </c:pt>
                <c:pt idx="3920">
                  <c:v>-8.6231246249249792E-3</c:v>
                </c:pt>
                <c:pt idx="3921">
                  <c:v>-8.6151230246049107E-3</c:v>
                </c:pt>
                <c:pt idx="3922">
                  <c:v>-8.6071214242848491E-3</c:v>
                </c:pt>
                <c:pt idx="3923">
                  <c:v>-8.5991198239647893E-3</c:v>
                </c:pt>
                <c:pt idx="3924">
                  <c:v>-8.5911182236447208E-3</c:v>
                </c:pt>
                <c:pt idx="3925">
                  <c:v>-8.5831166233246593E-3</c:v>
                </c:pt>
                <c:pt idx="3926">
                  <c:v>-8.5751150230045908E-3</c:v>
                </c:pt>
                <c:pt idx="3927">
                  <c:v>-8.5671134226845292E-3</c:v>
                </c:pt>
                <c:pt idx="3928">
                  <c:v>-8.5591118223644607E-3</c:v>
                </c:pt>
                <c:pt idx="3929">
                  <c:v>-8.5511102220444096E-3</c:v>
                </c:pt>
                <c:pt idx="3930">
                  <c:v>-8.5431086217243393E-3</c:v>
                </c:pt>
                <c:pt idx="3931">
                  <c:v>-8.5351070214042795E-3</c:v>
                </c:pt>
                <c:pt idx="3932">
                  <c:v>-8.5271054210842093E-3</c:v>
                </c:pt>
                <c:pt idx="3933">
                  <c:v>-8.5191038207641494E-3</c:v>
                </c:pt>
                <c:pt idx="3934">
                  <c:v>-8.5111022204440792E-3</c:v>
                </c:pt>
                <c:pt idx="3935">
                  <c:v>-8.5031006201240194E-3</c:v>
                </c:pt>
                <c:pt idx="3936">
                  <c:v>-8.4950990198039596E-3</c:v>
                </c:pt>
                <c:pt idx="3937">
                  <c:v>-8.4870974194838893E-3</c:v>
                </c:pt>
                <c:pt idx="3938">
                  <c:v>-8.4790958191638295E-3</c:v>
                </c:pt>
                <c:pt idx="3939">
                  <c:v>-8.4710942188437593E-3</c:v>
                </c:pt>
                <c:pt idx="3940">
                  <c:v>-8.4630926185236995E-3</c:v>
                </c:pt>
                <c:pt idx="3941">
                  <c:v>-8.4550910182036292E-3</c:v>
                </c:pt>
                <c:pt idx="3942">
                  <c:v>-8.4470894178835694E-3</c:v>
                </c:pt>
                <c:pt idx="3943">
                  <c:v>-8.4390878175635096E-3</c:v>
                </c:pt>
                <c:pt idx="3944">
                  <c:v>-8.4310862172434393E-3</c:v>
                </c:pt>
                <c:pt idx="3945">
                  <c:v>-8.4230846169233795E-3</c:v>
                </c:pt>
                <c:pt idx="3946">
                  <c:v>-8.4150830166033093E-3</c:v>
                </c:pt>
                <c:pt idx="3947">
                  <c:v>-8.4070814162832495E-3</c:v>
                </c:pt>
                <c:pt idx="3948">
                  <c:v>-8.3990798159631792E-3</c:v>
                </c:pt>
                <c:pt idx="3949">
                  <c:v>-8.3910782156431298E-3</c:v>
                </c:pt>
                <c:pt idx="3950">
                  <c:v>-8.3830766153230596E-3</c:v>
                </c:pt>
                <c:pt idx="3951">
                  <c:v>-8.3750750150029998E-3</c:v>
                </c:pt>
                <c:pt idx="3952">
                  <c:v>-8.3670734146829295E-3</c:v>
                </c:pt>
                <c:pt idx="3953">
                  <c:v>-8.3590718143628697E-3</c:v>
                </c:pt>
                <c:pt idx="3954">
                  <c:v>-8.3510702140427995E-3</c:v>
                </c:pt>
                <c:pt idx="3955">
                  <c:v>-8.3430686137227397E-3</c:v>
                </c:pt>
                <c:pt idx="3956">
                  <c:v>-8.3350670134026798E-3</c:v>
                </c:pt>
                <c:pt idx="3957">
                  <c:v>-8.3270654130826096E-3</c:v>
                </c:pt>
                <c:pt idx="3958">
                  <c:v>-8.3190638127625498E-3</c:v>
                </c:pt>
                <c:pt idx="3959">
                  <c:v>-8.3110622124424795E-3</c:v>
                </c:pt>
                <c:pt idx="3960">
                  <c:v>-8.3030606121224197E-3</c:v>
                </c:pt>
                <c:pt idx="3961">
                  <c:v>-8.2950590118023495E-3</c:v>
                </c:pt>
                <c:pt idx="3962">
                  <c:v>-8.2870574114822897E-3</c:v>
                </c:pt>
                <c:pt idx="3963">
                  <c:v>-8.2790558111622298E-3</c:v>
                </c:pt>
                <c:pt idx="3964">
                  <c:v>-8.27105421084217E-3</c:v>
                </c:pt>
                <c:pt idx="3965">
                  <c:v>-8.2630526105220998E-3</c:v>
                </c:pt>
                <c:pt idx="3966">
                  <c:v>-8.2550510102020296E-3</c:v>
                </c:pt>
                <c:pt idx="3967">
                  <c:v>-8.2470494098819697E-3</c:v>
                </c:pt>
                <c:pt idx="3968">
                  <c:v>-8.2390478095618995E-3</c:v>
                </c:pt>
                <c:pt idx="3969">
                  <c:v>-8.2310462092418397E-3</c:v>
                </c:pt>
                <c:pt idx="3970">
                  <c:v>-8.2230446089217799E-3</c:v>
                </c:pt>
                <c:pt idx="3971">
                  <c:v>-8.21504300860172E-3</c:v>
                </c:pt>
                <c:pt idx="3972">
                  <c:v>-8.2070414082816498E-3</c:v>
                </c:pt>
                <c:pt idx="3973">
                  <c:v>-8.19903980796159E-3</c:v>
                </c:pt>
                <c:pt idx="3974">
                  <c:v>-8.1910382076415197E-3</c:v>
                </c:pt>
                <c:pt idx="3975">
                  <c:v>-8.1830366073214599E-3</c:v>
                </c:pt>
                <c:pt idx="3976">
                  <c:v>-8.1750350070013897E-3</c:v>
                </c:pt>
                <c:pt idx="3977">
                  <c:v>-8.1670334066813299E-3</c:v>
                </c:pt>
                <c:pt idx="3978">
                  <c:v>-8.15903180636127E-3</c:v>
                </c:pt>
                <c:pt idx="3979">
                  <c:v>-8.1510302060411998E-3</c:v>
                </c:pt>
                <c:pt idx="3980">
                  <c:v>-8.14302860572114E-3</c:v>
                </c:pt>
                <c:pt idx="3981">
                  <c:v>-8.1350270054010698E-3</c:v>
                </c:pt>
                <c:pt idx="3982">
                  <c:v>-8.1270254050810099E-3</c:v>
                </c:pt>
                <c:pt idx="3983">
                  <c:v>-8.1190238047609397E-3</c:v>
                </c:pt>
                <c:pt idx="3984">
                  <c:v>-8.1110222044408903E-3</c:v>
                </c:pt>
                <c:pt idx="3985">
                  <c:v>-8.1030206041208201E-3</c:v>
                </c:pt>
                <c:pt idx="3986">
                  <c:v>-8.0950190038007602E-3</c:v>
                </c:pt>
                <c:pt idx="3987">
                  <c:v>-8.08701740348069E-3</c:v>
                </c:pt>
                <c:pt idx="3988">
                  <c:v>-8.0790158031606302E-3</c:v>
                </c:pt>
                <c:pt idx="3989">
                  <c:v>-8.0710142028405599E-3</c:v>
                </c:pt>
                <c:pt idx="3990">
                  <c:v>-8.0630126025205001E-3</c:v>
                </c:pt>
                <c:pt idx="3991">
                  <c:v>-8.0550110022004403E-3</c:v>
                </c:pt>
                <c:pt idx="3992">
                  <c:v>-8.0470094018803701E-3</c:v>
                </c:pt>
                <c:pt idx="3993">
                  <c:v>-8.0390078015603102E-3</c:v>
                </c:pt>
                <c:pt idx="3994">
                  <c:v>-8.03100620124024E-3</c:v>
                </c:pt>
                <c:pt idx="3995">
                  <c:v>-8.0230046009201802E-3</c:v>
                </c:pt>
                <c:pt idx="3996">
                  <c:v>-8.01500300060011E-3</c:v>
                </c:pt>
                <c:pt idx="3997">
                  <c:v>-8.0070014002800501E-3</c:v>
                </c:pt>
                <c:pt idx="3998">
                  <c:v>-7.9989997999599903E-3</c:v>
                </c:pt>
                <c:pt idx="3999">
                  <c:v>-7.9909981996399201E-3</c:v>
                </c:pt>
                <c:pt idx="4000">
                  <c:v>-7.9829965993198602E-3</c:v>
                </c:pt>
                <c:pt idx="4001">
                  <c:v>-7.97499499899979E-3</c:v>
                </c:pt>
                <c:pt idx="4002">
                  <c:v>-7.9669933986797302E-3</c:v>
                </c:pt>
                <c:pt idx="4003">
                  <c:v>-7.95899179835966E-3</c:v>
                </c:pt>
                <c:pt idx="4004">
                  <c:v>-7.9509901980396105E-3</c:v>
                </c:pt>
                <c:pt idx="4005">
                  <c:v>-7.9429885977195403E-3</c:v>
                </c:pt>
                <c:pt idx="4006">
                  <c:v>-7.9349869973994805E-3</c:v>
                </c:pt>
                <c:pt idx="4007">
                  <c:v>-7.9269853970794103E-3</c:v>
                </c:pt>
                <c:pt idx="4008">
                  <c:v>-7.9189837967593504E-3</c:v>
                </c:pt>
                <c:pt idx="4009">
                  <c:v>-7.9109821964392802E-3</c:v>
                </c:pt>
                <c:pt idx="4010">
                  <c:v>-7.9029805961192204E-3</c:v>
                </c:pt>
                <c:pt idx="4011">
                  <c:v>-7.8949789957991606E-3</c:v>
                </c:pt>
                <c:pt idx="4012">
                  <c:v>-7.8869773954790903E-3</c:v>
                </c:pt>
                <c:pt idx="4013">
                  <c:v>-7.8789757951590305E-3</c:v>
                </c:pt>
                <c:pt idx="4014">
                  <c:v>-7.8709741948389603E-3</c:v>
                </c:pt>
                <c:pt idx="4015">
                  <c:v>-7.8629725945189004E-3</c:v>
                </c:pt>
                <c:pt idx="4016">
                  <c:v>-7.8549709941988302E-3</c:v>
                </c:pt>
                <c:pt idx="4017">
                  <c:v>-7.8469693938787704E-3</c:v>
                </c:pt>
                <c:pt idx="4018">
                  <c:v>-7.8389677935587106E-3</c:v>
                </c:pt>
                <c:pt idx="4019">
                  <c:v>-7.8309661932386403E-3</c:v>
                </c:pt>
                <c:pt idx="4020">
                  <c:v>-7.8229645929185805E-3</c:v>
                </c:pt>
                <c:pt idx="4021">
                  <c:v>-7.8149629925985103E-3</c:v>
                </c:pt>
                <c:pt idx="4022">
                  <c:v>-7.8069613922784496E-3</c:v>
                </c:pt>
                <c:pt idx="4023">
                  <c:v>-7.7989597919583802E-3</c:v>
                </c:pt>
                <c:pt idx="4024">
                  <c:v>-7.7909581916383204E-3</c:v>
                </c:pt>
                <c:pt idx="4025">
                  <c:v>-7.7829565913182597E-3</c:v>
                </c:pt>
                <c:pt idx="4026">
                  <c:v>-7.7749549909981999E-3</c:v>
                </c:pt>
                <c:pt idx="4027">
                  <c:v>-7.7669533906781297E-3</c:v>
                </c:pt>
                <c:pt idx="4028">
                  <c:v>-7.7589517903580698E-3</c:v>
                </c:pt>
                <c:pt idx="4029">
                  <c:v>-7.7509501900379996E-3</c:v>
                </c:pt>
                <c:pt idx="4030">
                  <c:v>-7.7429485897179398E-3</c:v>
                </c:pt>
                <c:pt idx="4031">
                  <c:v>-7.7349469893978704E-3</c:v>
                </c:pt>
                <c:pt idx="4032">
                  <c:v>-7.7269453890778097E-3</c:v>
                </c:pt>
                <c:pt idx="4033">
                  <c:v>-7.7189437887577499E-3</c:v>
                </c:pt>
                <c:pt idx="4034">
                  <c:v>-7.7109421884376797E-3</c:v>
                </c:pt>
                <c:pt idx="4035">
                  <c:v>-7.7029405881176198E-3</c:v>
                </c:pt>
                <c:pt idx="4036">
                  <c:v>-7.6949389877975496E-3</c:v>
                </c:pt>
                <c:pt idx="4037">
                  <c:v>-7.6869373874774898E-3</c:v>
                </c:pt>
                <c:pt idx="4038">
                  <c:v>-7.67893578715743E-3</c:v>
                </c:pt>
                <c:pt idx="4039">
                  <c:v>-7.6709341868373597E-3</c:v>
                </c:pt>
                <c:pt idx="4040">
                  <c:v>-7.6629325865172999E-3</c:v>
                </c:pt>
                <c:pt idx="4041">
                  <c:v>-7.6549309861972297E-3</c:v>
                </c:pt>
                <c:pt idx="4042">
                  <c:v>-7.6469293858771699E-3</c:v>
                </c:pt>
                <c:pt idx="4043">
                  <c:v>-7.6389277855570996E-3</c:v>
                </c:pt>
                <c:pt idx="4044">
                  <c:v>-7.6309261852370398E-3</c:v>
                </c:pt>
                <c:pt idx="4045">
                  <c:v>-7.62292458491698E-3</c:v>
                </c:pt>
                <c:pt idx="4046">
                  <c:v>-7.6149229845969202E-3</c:v>
                </c:pt>
                <c:pt idx="4047">
                  <c:v>-7.6069213842768499E-3</c:v>
                </c:pt>
                <c:pt idx="4048">
                  <c:v>-7.5989197839567901E-3</c:v>
                </c:pt>
                <c:pt idx="4049">
                  <c:v>-7.5909181836367199E-3</c:v>
                </c:pt>
                <c:pt idx="4050">
                  <c:v>-7.58291658331666E-3</c:v>
                </c:pt>
                <c:pt idx="4051">
                  <c:v>-7.5749149829965898E-3</c:v>
                </c:pt>
                <c:pt idx="4052">
                  <c:v>-7.56691338267653E-3</c:v>
                </c:pt>
                <c:pt idx="4053">
                  <c:v>-7.5589117823564702E-3</c:v>
                </c:pt>
                <c:pt idx="4054">
                  <c:v>-7.5509101820363999E-3</c:v>
                </c:pt>
                <c:pt idx="4055">
                  <c:v>-7.5429085817163401E-3</c:v>
                </c:pt>
                <c:pt idx="4056">
                  <c:v>-7.5349069813962699E-3</c:v>
                </c:pt>
                <c:pt idx="4057">
                  <c:v>-7.5269053810762101E-3</c:v>
                </c:pt>
                <c:pt idx="4058">
                  <c:v>-7.5189037807561398E-3</c:v>
                </c:pt>
                <c:pt idx="4059">
                  <c:v>-7.51090218043608E-3</c:v>
                </c:pt>
                <c:pt idx="4060">
                  <c:v>-7.5029005801160202E-3</c:v>
                </c:pt>
                <c:pt idx="4061">
                  <c:v>-7.4948989797959499E-3</c:v>
                </c:pt>
                <c:pt idx="4062">
                  <c:v>-7.4868973794758901E-3</c:v>
                </c:pt>
                <c:pt idx="4063">
                  <c:v>-7.4788957791558199E-3</c:v>
                </c:pt>
                <c:pt idx="4064">
                  <c:v>-7.4708941788357601E-3</c:v>
                </c:pt>
                <c:pt idx="4065">
                  <c:v>-7.4628925785156898E-3</c:v>
                </c:pt>
                <c:pt idx="4066">
                  <c:v>-7.4548909781956404E-3</c:v>
                </c:pt>
                <c:pt idx="4067">
                  <c:v>-7.4468893778755702E-3</c:v>
                </c:pt>
                <c:pt idx="4068">
                  <c:v>-7.4388877775555104E-3</c:v>
                </c:pt>
                <c:pt idx="4069">
                  <c:v>-7.4308861772354401E-3</c:v>
                </c:pt>
                <c:pt idx="4070">
                  <c:v>-7.4228845769153803E-3</c:v>
                </c:pt>
                <c:pt idx="4071">
                  <c:v>-7.4148829765953101E-3</c:v>
                </c:pt>
                <c:pt idx="4072">
                  <c:v>-7.4068813762752502E-3</c:v>
                </c:pt>
                <c:pt idx="4073">
                  <c:v>-7.3988797759551904E-3</c:v>
                </c:pt>
                <c:pt idx="4074">
                  <c:v>-7.3908781756351202E-3</c:v>
                </c:pt>
                <c:pt idx="4075">
                  <c:v>-7.3828765753150604E-3</c:v>
                </c:pt>
                <c:pt idx="4076">
                  <c:v>-7.3748749749949901E-3</c:v>
                </c:pt>
                <c:pt idx="4077">
                  <c:v>-7.3668733746749303E-3</c:v>
                </c:pt>
                <c:pt idx="4078">
                  <c:v>-7.3588717743548601E-3</c:v>
                </c:pt>
                <c:pt idx="4079">
                  <c:v>-7.3508701740348003E-3</c:v>
                </c:pt>
                <c:pt idx="4080">
                  <c:v>-7.3428685737147396E-3</c:v>
                </c:pt>
                <c:pt idx="4081">
                  <c:v>-7.3348669733946702E-3</c:v>
                </c:pt>
                <c:pt idx="4082">
                  <c:v>-7.3268653730746104E-3</c:v>
                </c:pt>
                <c:pt idx="4083">
                  <c:v>-7.3188637727545401E-3</c:v>
                </c:pt>
                <c:pt idx="4084">
                  <c:v>-7.3108621724344803E-3</c:v>
                </c:pt>
                <c:pt idx="4085">
                  <c:v>-7.3028605721144101E-3</c:v>
                </c:pt>
                <c:pt idx="4086">
                  <c:v>-7.2948589717943598E-3</c:v>
                </c:pt>
                <c:pt idx="4087">
                  <c:v>-7.2868573714742896E-3</c:v>
                </c:pt>
                <c:pt idx="4088">
                  <c:v>-7.2788557711542298E-3</c:v>
                </c:pt>
                <c:pt idx="4089">
                  <c:v>-7.2708541708341604E-3</c:v>
                </c:pt>
                <c:pt idx="4090">
                  <c:v>-7.2628525705140997E-3</c:v>
                </c:pt>
                <c:pt idx="4091">
                  <c:v>-7.2548509701940303E-3</c:v>
                </c:pt>
                <c:pt idx="4092">
                  <c:v>-7.2468493698739696E-3</c:v>
                </c:pt>
                <c:pt idx="4093">
                  <c:v>-7.2388477695539098E-3</c:v>
                </c:pt>
                <c:pt idx="4094">
                  <c:v>-7.2308461692338396E-3</c:v>
                </c:pt>
                <c:pt idx="4095">
                  <c:v>-7.2228445689137798E-3</c:v>
                </c:pt>
                <c:pt idx="4096">
                  <c:v>-7.2148429685937104E-3</c:v>
                </c:pt>
                <c:pt idx="4097">
                  <c:v>-7.2068413682736497E-3</c:v>
                </c:pt>
                <c:pt idx="4098">
                  <c:v>-7.1988397679535803E-3</c:v>
                </c:pt>
                <c:pt idx="4099">
                  <c:v>-7.1908381676335197E-3</c:v>
                </c:pt>
                <c:pt idx="4100">
                  <c:v>-7.1828365673134598E-3</c:v>
                </c:pt>
                <c:pt idx="4101">
                  <c:v>-7.1748349669934E-3</c:v>
                </c:pt>
                <c:pt idx="4102">
                  <c:v>-7.1668333666733298E-3</c:v>
                </c:pt>
                <c:pt idx="4103">
                  <c:v>-7.1588317663532604E-3</c:v>
                </c:pt>
                <c:pt idx="4104">
                  <c:v>-7.1508301660331997E-3</c:v>
                </c:pt>
                <c:pt idx="4105">
                  <c:v>-7.1428285657131304E-3</c:v>
                </c:pt>
                <c:pt idx="4106">
                  <c:v>-7.1348269653930697E-3</c:v>
                </c:pt>
                <c:pt idx="4107">
                  <c:v>-7.1268253650730098E-3</c:v>
                </c:pt>
                <c:pt idx="4108">
                  <c:v>-7.11882376475295E-3</c:v>
                </c:pt>
                <c:pt idx="4109">
                  <c:v>-7.1108221644328798E-3</c:v>
                </c:pt>
                <c:pt idx="4110">
                  <c:v>-7.10282056411282E-3</c:v>
                </c:pt>
                <c:pt idx="4111">
                  <c:v>-7.0948189637927497E-3</c:v>
                </c:pt>
                <c:pt idx="4112">
                  <c:v>-7.0868173634726899E-3</c:v>
                </c:pt>
                <c:pt idx="4113">
                  <c:v>-7.0788157631526197E-3</c:v>
                </c:pt>
                <c:pt idx="4114">
                  <c:v>-7.0708141628325599E-3</c:v>
                </c:pt>
                <c:pt idx="4115">
                  <c:v>-7.0628125625125E-3</c:v>
                </c:pt>
                <c:pt idx="4116">
                  <c:v>-7.0548109621924298E-3</c:v>
                </c:pt>
                <c:pt idx="4117">
                  <c:v>-7.04680936187237E-3</c:v>
                </c:pt>
                <c:pt idx="4118">
                  <c:v>-7.0388077615522997E-3</c:v>
                </c:pt>
                <c:pt idx="4119">
                  <c:v>-7.0308061612322399E-3</c:v>
                </c:pt>
                <c:pt idx="4120">
                  <c:v>-7.0228045609121801E-3</c:v>
                </c:pt>
                <c:pt idx="4121">
                  <c:v>-7.0148029605921203E-3</c:v>
                </c:pt>
                <c:pt idx="4122">
                  <c:v>-7.00680136027205E-3</c:v>
                </c:pt>
                <c:pt idx="4123">
                  <c:v>-6.9987997599519902E-3</c:v>
                </c:pt>
                <c:pt idx="4124">
                  <c:v>-6.99079815963192E-3</c:v>
                </c:pt>
                <c:pt idx="4125">
                  <c:v>-6.9827965593118602E-3</c:v>
                </c:pt>
                <c:pt idx="4126">
                  <c:v>-6.9747949589917899E-3</c:v>
                </c:pt>
                <c:pt idx="4127">
                  <c:v>-6.9667933586717301E-3</c:v>
                </c:pt>
                <c:pt idx="4128">
                  <c:v>-6.9587917583516703E-3</c:v>
                </c:pt>
                <c:pt idx="4129">
                  <c:v>-6.9507901580316001E-3</c:v>
                </c:pt>
                <c:pt idx="4130">
                  <c:v>-6.9427885577115402E-3</c:v>
                </c:pt>
                <c:pt idx="4131">
                  <c:v>-6.93478695739147E-3</c:v>
                </c:pt>
                <c:pt idx="4132">
                  <c:v>-6.9267853570714102E-3</c:v>
                </c:pt>
                <c:pt idx="4133">
                  <c:v>-6.9187837567513399E-3</c:v>
                </c:pt>
                <c:pt idx="4134">
                  <c:v>-6.9107821564312801E-3</c:v>
                </c:pt>
                <c:pt idx="4135">
                  <c:v>-6.9027805561112203E-3</c:v>
                </c:pt>
                <c:pt idx="4136">
                  <c:v>-6.8947789557911501E-3</c:v>
                </c:pt>
                <c:pt idx="4137">
                  <c:v>-6.8867773554710902E-3</c:v>
                </c:pt>
                <c:pt idx="4138">
                  <c:v>-6.87877575515102E-3</c:v>
                </c:pt>
                <c:pt idx="4139">
                  <c:v>-6.8707741548309602E-3</c:v>
                </c:pt>
                <c:pt idx="4140">
                  <c:v>-6.86277255451089E-3</c:v>
                </c:pt>
                <c:pt idx="4141">
                  <c:v>-6.8547709541908397E-3</c:v>
                </c:pt>
                <c:pt idx="4142">
                  <c:v>-6.8467693538707703E-3</c:v>
                </c:pt>
                <c:pt idx="4143">
                  <c:v>-6.8387677535507096E-3</c:v>
                </c:pt>
                <c:pt idx="4144">
                  <c:v>-6.8307661532306403E-3</c:v>
                </c:pt>
                <c:pt idx="4145">
                  <c:v>-6.8227645529105804E-3</c:v>
                </c:pt>
                <c:pt idx="4146">
                  <c:v>-6.8147629525905102E-3</c:v>
                </c:pt>
                <c:pt idx="4147">
                  <c:v>-6.8067613522704504E-3</c:v>
                </c:pt>
                <c:pt idx="4148">
                  <c:v>-6.7987597519503897E-3</c:v>
                </c:pt>
                <c:pt idx="4149">
                  <c:v>-6.7907581516303203E-3</c:v>
                </c:pt>
                <c:pt idx="4150">
                  <c:v>-6.7827565513102596E-3</c:v>
                </c:pt>
                <c:pt idx="4151">
                  <c:v>-6.7747549509901903E-3</c:v>
                </c:pt>
                <c:pt idx="4152">
                  <c:v>-6.7667533506701296E-3</c:v>
                </c:pt>
                <c:pt idx="4153">
                  <c:v>-6.7587517503500602E-3</c:v>
                </c:pt>
                <c:pt idx="4154">
                  <c:v>-6.7507501500300004E-3</c:v>
                </c:pt>
                <c:pt idx="4155">
                  <c:v>-6.7427485497099397E-3</c:v>
                </c:pt>
                <c:pt idx="4156">
                  <c:v>-6.7347469493898703E-3</c:v>
                </c:pt>
                <c:pt idx="4157">
                  <c:v>-6.7267453490698096E-3</c:v>
                </c:pt>
                <c:pt idx="4158">
                  <c:v>-6.7187437487497403E-3</c:v>
                </c:pt>
                <c:pt idx="4159">
                  <c:v>-6.7107421484296796E-3</c:v>
                </c:pt>
                <c:pt idx="4160">
                  <c:v>-6.7027405481096102E-3</c:v>
                </c:pt>
                <c:pt idx="4161">
                  <c:v>-6.6947389477895599E-3</c:v>
                </c:pt>
                <c:pt idx="4162">
                  <c:v>-6.6867373474694897E-3</c:v>
                </c:pt>
                <c:pt idx="4163">
                  <c:v>-6.6787357471494299E-3</c:v>
                </c:pt>
                <c:pt idx="4164">
                  <c:v>-6.6707341468293596E-3</c:v>
                </c:pt>
                <c:pt idx="4165">
                  <c:v>-6.6627325465092998E-3</c:v>
                </c:pt>
                <c:pt idx="4166">
                  <c:v>-6.6547309461892296E-3</c:v>
                </c:pt>
                <c:pt idx="4167">
                  <c:v>-6.6467293458691698E-3</c:v>
                </c:pt>
                <c:pt idx="4168">
                  <c:v>-6.6387277455491099E-3</c:v>
                </c:pt>
                <c:pt idx="4169">
                  <c:v>-6.6307261452290397E-3</c:v>
                </c:pt>
                <c:pt idx="4170">
                  <c:v>-6.6227245449089799E-3</c:v>
                </c:pt>
                <c:pt idx="4171">
                  <c:v>-6.6147229445889097E-3</c:v>
                </c:pt>
                <c:pt idx="4172">
                  <c:v>-6.6067213442688498E-3</c:v>
                </c:pt>
                <c:pt idx="4173">
                  <c:v>-6.5987197439487796E-3</c:v>
                </c:pt>
                <c:pt idx="4174">
                  <c:v>-6.5907181436287198E-3</c:v>
                </c:pt>
                <c:pt idx="4175">
                  <c:v>-6.58271654330866E-3</c:v>
                </c:pt>
                <c:pt idx="4176">
                  <c:v>-6.5747149429885897E-3</c:v>
                </c:pt>
                <c:pt idx="4177">
                  <c:v>-6.5667133426685299E-3</c:v>
                </c:pt>
                <c:pt idx="4178">
                  <c:v>-6.5587117423484597E-3</c:v>
                </c:pt>
                <c:pt idx="4179">
                  <c:v>-6.5507101420283998E-3</c:v>
                </c:pt>
                <c:pt idx="4180">
                  <c:v>-6.5427085417083296E-3</c:v>
                </c:pt>
                <c:pt idx="4181">
                  <c:v>-6.5347069413882698E-3</c:v>
                </c:pt>
                <c:pt idx="4182">
                  <c:v>-6.52670534106821E-3</c:v>
                </c:pt>
                <c:pt idx="4183">
                  <c:v>-6.5187037407481501E-3</c:v>
                </c:pt>
                <c:pt idx="4184">
                  <c:v>-6.5107021404280799E-3</c:v>
                </c:pt>
                <c:pt idx="4185">
                  <c:v>-6.5027005401080201E-3</c:v>
                </c:pt>
                <c:pt idx="4186">
                  <c:v>-6.4946989397879499E-3</c:v>
                </c:pt>
                <c:pt idx="4187">
                  <c:v>-6.48669733946789E-3</c:v>
                </c:pt>
                <c:pt idx="4188">
                  <c:v>-6.4786957391478198E-3</c:v>
                </c:pt>
                <c:pt idx="4189">
                  <c:v>-6.47069413882776E-3</c:v>
                </c:pt>
                <c:pt idx="4190">
                  <c:v>-6.4626925385077002E-3</c:v>
                </c:pt>
                <c:pt idx="4191">
                  <c:v>-6.4546909381876299E-3</c:v>
                </c:pt>
                <c:pt idx="4192">
                  <c:v>-6.4466893378675701E-3</c:v>
                </c:pt>
                <c:pt idx="4193">
                  <c:v>-6.4386877375474999E-3</c:v>
                </c:pt>
                <c:pt idx="4194">
                  <c:v>-6.43068613722744E-3</c:v>
                </c:pt>
                <c:pt idx="4195">
                  <c:v>-6.4226845369073698E-3</c:v>
                </c:pt>
                <c:pt idx="4196">
                  <c:v>-6.41468293658731E-3</c:v>
                </c:pt>
                <c:pt idx="4197">
                  <c:v>-6.4066813362672502E-3</c:v>
                </c:pt>
                <c:pt idx="4198">
                  <c:v>-6.3986797359471799E-3</c:v>
                </c:pt>
                <c:pt idx="4199">
                  <c:v>-6.3906781356271201E-3</c:v>
                </c:pt>
                <c:pt idx="4200">
                  <c:v>-6.3826765353070499E-3</c:v>
                </c:pt>
                <c:pt idx="4201">
                  <c:v>-6.3746749349869901E-3</c:v>
                </c:pt>
                <c:pt idx="4202">
                  <c:v>-6.3666733346669302E-3</c:v>
                </c:pt>
                <c:pt idx="4203">
                  <c:v>-6.3586717343468704E-3</c:v>
                </c:pt>
                <c:pt idx="4204">
                  <c:v>-6.3506701340268002E-3</c:v>
                </c:pt>
                <c:pt idx="4205">
                  <c:v>-6.3426685337067404E-3</c:v>
                </c:pt>
                <c:pt idx="4206">
                  <c:v>-6.3346669333866701E-3</c:v>
                </c:pt>
                <c:pt idx="4207">
                  <c:v>-6.3266653330666103E-3</c:v>
                </c:pt>
                <c:pt idx="4208">
                  <c:v>-6.3186637327465401E-3</c:v>
                </c:pt>
                <c:pt idx="4209">
                  <c:v>-6.3106621324264802E-3</c:v>
                </c:pt>
                <c:pt idx="4210">
                  <c:v>-6.3026605321064204E-3</c:v>
                </c:pt>
                <c:pt idx="4211">
                  <c:v>-6.2946589317863502E-3</c:v>
                </c:pt>
                <c:pt idx="4212">
                  <c:v>-6.2866573314662904E-3</c:v>
                </c:pt>
                <c:pt idx="4213">
                  <c:v>-6.2786557311462201E-3</c:v>
                </c:pt>
                <c:pt idx="4214">
                  <c:v>-6.2706541308261603E-3</c:v>
                </c:pt>
                <c:pt idx="4215">
                  <c:v>-6.2626525305060901E-3</c:v>
                </c:pt>
                <c:pt idx="4216">
                  <c:v>-6.2546509301860303E-3</c:v>
                </c:pt>
                <c:pt idx="4217">
                  <c:v>-6.2466493298659704E-3</c:v>
                </c:pt>
                <c:pt idx="4218">
                  <c:v>-6.2386477295459002E-3</c:v>
                </c:pt>
                <c:pt idx="4219">
                  <c:v>-6.2306461292258404E-3</c:v>
                </c:pt>
                <c:pt idx="4220">
                  <c:v>-6.2226445289057701E-3</c:v>
                </c:pt>
                <c:pt idx="4221">
                  <c:v>-6.2146429285857103E-3</c:v>
                </c:pt>
                <c:pt idx="4222">
                  <c:v>-6.2066413282656401E-3</c:v>
                </c:pt>
                <c:pt idx="4223">
                  <c:v>-6.1986397279455898E-3</c:v>
                </c:pt>
                <c:pt idx="4224">
                  <c:v>-6.1906381276255196E-3</c:v>
                </c:pt>
                <c:pt idx="4225">
                  <c:v>-6.1826365273054597E-3</c:v>
                </c:pt>
                <c:pt idx="4226">
                  <c:v>-6.1746349269853904E-3</c:v>
                </c:pt>
                <c:pt idx="4227">
                  <c:v>-6.1666333266653297E-3</c:v>
                </c:pt>
                <c:pt idx="4228">
                  <c:v>-6.1586317263452603E-3</c:v>
                </c:pt>
                <c:pt idx="4229">
                  <c:v>-6.1506301260251996E-3</c:v>
                </c:pt>
                <c:pt idx="4230">
                  <c:v>-6.1426285257051398E-3</c:v>
                </c:pt>
                <c:pt idx="4231">
                  <c:v>-6.1346269253850696E-3</c:v>
                </c:pt>
                <c:pt idx="4232">
                  <c:v>-6.1266253250650098E-3</c:v>
                </c:pt>
                <c:pt idx="4233">
                  <c:v>-6.1186237247449404E-3</c:v>
                </c:pt>
                <c:pt idx="4234">
                  <c:v>-6.1106221244248797E-3</c:v>
                </c:pt>
                <c:pt idx="4235">
                  <c:v>-6.1026205241048103E-3</c:v>
                </c:pt>
                <c:pt idx="4236">
                  <c:v>-6.0946189237847496E-3</c:v>
                </c:pt>
                <c:pt idx="4237">
                  <c:v>-6.0866173234646898E-3</c:v>
                </c:pt>
                <c:pt idx="4238">
                  <c:v>-6.07861572314463E-3</c:v>
                </c:pt>
                <c:pt idx="4239">
                  <c:v>-6.0706141228245598E-3</c:v>
                </c:pt>
                <c:pt idx="4240">
                  <c:v>-6.0626125225044904E-3</c:v>
                </c:pt>
                <c:pt idx="4241">
                  <c:v>-6.0546109221844297E-3</c:v>
                </c:pt>
                <c:pt idx="4242">
                  <c:v>-6.0466093218643603E-3</c:v>
                </c:pt>
                <c:pt idx="4243">
                  <c:v>-6.0386077215442997E-3</c:v>
                </c:pt>
                <c:pt idx="4244">
                  <c:v>-6.0306061212242398E-3</c:v>
                </c:pt>
                <c:pt idx="4245">
                  <c:v>-6.02260452090418E-3</c:v>
                </c:pt>
                <c:pt idx="4246">
                  <c:v>-6.0146029205841098E-3</c:v>
                </c:pt>
                <c:pt idx="4247">
                  <c:v>-6.00660132026405E-3</c:v>
                </c:pt>
                <c:pt idx="4248">
                  <c:v>-5.9985997199439797E-3</c:v>
                </c:pt>
                <c:pt idx="4249">
                  <c:v>-5.9905981196239199E-3</c:v>
                </c:pt>
                <c:pt idx="4250">
                  <c:v>-5.9825965193038601E-3</c:v>
                </c:pt>
                <c:pt idx="4251">
                  <c:v>-5.9745949189837898E-3</c:v>
                </c:pt>
                <c:pt idx="4252">
                  <c:v>-5.96659331866373E-3</c:v>
                </c:pt>
                <c:pt idx="4253">
                  <c:v>-5.9585917183436598E-3</c:v>
                </c:pt>
                <c:pt idx="4254">
                  <c:v>-5.9505901180236E-3</c:v>
                </c:pt>
                <c:pt idx="4255">
                  <c:v>-5.9425885177035297E-3</c:v>
                </c:pt>
                <c:pt idx="4256">
                  <c:v>-5.9345869173834699E-3</c:v>
                </c:pt>
                <c:pt idx="4257">
                  <c:v>-5.9265853170634101E-3</c:v>
                </c:pt>
                <c:pt idx="4258">
                  <c:v>-5.9185837167433503E-3</c:v>
                </c:pt>
                <c:pt idx="4259">
                  <c:v>-5.91058211642328E-3</c:v>
                </c:pt>
                <c:pt idx="4260">
                  <c:v>-5.9025805161032202E-3</c:v>
                </c:pt>
                <c:pt idx="4261">
                  <c:v>-5.89457891578315E-3</c:v>
                </c:pt>
                <c:pt idx="4262">
                  <c:v>-5.8865773154630902E-3</c:v>
                </c:pt>
                <c:pt idx="4263">
                  <c:v>-5.8785757151430199E-3</c:v>
                </c:pt>
                <c:pt idx="4264">
                  <c:v>-5.8705741148229601E-3</c:v>
                </c:pt>
                <c:pt idx="4265">
                  <c:v>-5.8625725145029003E-3</c:v>
                </c:pt>
                <c:pt idx="4266">
                  <c:v>-5.85457091418283E-3</c:v>
                </c:pt>
                <c:pt idx="4267">
                  <c:v>-5.8465693138627702E-3</c:v>
                </c:pt>
                <c:pt idx="4268">
                  <c:v>-5.8385677135427E-3</c:v>
                </c:pt>
                <c:pt idx="4269">
                  <c:v>-5.8305661132226402E-3</c:v>
                </c:pt>
                <c:pt idx="4270">
                  <c:v>-5.8225645129025699E-3</c:v>
                </c:pt>
                <c:pt idx="4271">
                  <c:v>-5.8145629125825101E-3</c:v>
                </c:pt>
                <c:pt idx="4272">
                  <c:v>-5.8065613122624503E-3</c:v>
                </c:pt>
                <c:pt idx="4273">
                  <c:v>-5.7985597119423801E-3</c:v>
                </c:pt>
                <c:pt idx="4274">
                  <c:v>-5.7905581116223202E-3</c:v>
                </c:pt>
                <c:pt idx="4275">
                  <c:v>-5.78255651130225E-3</c:v>
                </c:pt>
                <c:pt idx="4276">
                  <c:v>-5.7745549109821902E-3</c:v>
                </c:pt>
                <c:pt idx="4277">
                  <c:v>-5.7665533106621199E-3</c:v>
                </c:pt>
                <c:pt idx="4278">
                  <c:v>-5.7585517103420697E-3</c:v>
                </c:pt>
                <c:pt idx="4279">
                  <c:v>-5.7505501100220003E-3</c:v>
                </c:pt>
                <c:pt idx="4280">
                  <c:v>-5.7425485097019396E-3</c:v>
                </c:pt>
                <c:pt idx="4281">
                  <c:v>-5.7345469093818702E-3</c:v>
                </c:pt>
                <c:pt idx="4282">
                  <c:v>-5.7265453090618104E-3</c:v>
                </c:pt>
                <c:pt idx="4283">
                  <c:v>-5.7185437087417402E-3</c:v>
                </c:pt>
                <c:pt idx="4284">
                  <c:v>-5.7105421084216804E-3</c:v>
                </c:pt>
                <c:pt idx="4285">
                  <c:v>-5.7025405081016197E-3</c:v>
                </c:pt>
                <c:pt idx="4286">
                  <c:v>-5.6945389077815503E-3</c:v>
                </c:pt>
                <c:pt idx="4287">
                  <c:v>-5.6865373074614896E-3</c:v>
                </c:pt>
                <c:pt idx="4288">
                  <c:v>-5.6785357071414203E-3</c:v>
                </c:pt>
                <c:pt idx="4289">
                  <c:v>-5.6705341068213604E-3</c:v>
                </c:pt>
                <c:pt idx="4290">
                  <c:v>-5.6625325065012902E-3</c:v>
                </c:pt>
                <c:pt idx="4291">
                  <c:v>-5.6545309061812304E-3</c:v>
                </c:pt>
                <c:pt idx="4292">
                  <c:v>-5.6465293058611697E-3</c:v>
                </c:pt>
                <c:pt idx="4293">
                  <c:v>-5.6385277055411003E-3</c:v>
                </c:pt>
                <c:pt idx="4294">
                  <c:v>-5.6305261052210396E-3</c:v>
                </c:pt>
                <c:pt idx="4295">
                  <c:v>-5.6225245049009703E-3</c:v>
                </c:pt>
                <c:pt idx="4296">
                  <c:v>-5.6145229045809096E-3</c:v>
                </c:pt>
                <c:pt idx="4297">
                  <c:v>-5.6065213042608402E-3</c:v>
                </c:pt>
                <c:pt idx="4298">
                  <c:v>-5.5985197039407899E-3</c:v>
                </c:pt>
                <c:pt idx="4299">
                  <c:v>-5.5905181036207197E-3</c:v>
                </c:pt>
                <c:pt idx="4300">
                  <c:v>-5.5825165033006599E-3</c:v>
                </c:pt>
                <c:pt idx="4301">
                  <c:v>-5.5745149029805896E-3</c:v>
                </c:pt>
                <c:pt idx="4302">
                  <c:v>-5.5665133026605298E-3</c:v>
                </c:pt>
                <c:pt idx="4303">
                  <c:v>-5.5585117023404596E-3</c:v>
                </c:pt>
                <c:pt idx="4304">
                  <c:v>-5.5505101020203998E-3</c:v>
                </c:pt>
                <c:pt idx="4305">
                  <c:v>-5.5425085017003399E-3</c:v>
                </c:pt>
                <c:pt idx="4306">
                  <c:v>-5.5345069013802697E-3</c:v>
                </c:pt>
                <c:pt idx="4307">
                  <c:v>-5.5265053010602099E-3</c:v>
                </c:pt>
                <c:pt idx="4308">
                  <c:v>-5.5185037007401396E-3</c:v>
                </c:pt>
                <c:pt idx="4309">
                  <c:v>-5.5105021004200798E-3</c:v>
                </c:pt>
                <c:pt idx="4310">
                  <c:v>-5.5025005001000096E-3</c:v>
                </c:pt>
                <c:pt idx="4311">
                  <c:v>-5.4944988997799498E-3</c:v>
                </c:pt>
                <c:pt idx="4312">
                  <c:v>-5.4864972994598899E-3</c:v>
                </c:pt>
                <c:pt idx="4313">
                  <c:v>-5.4784956991398197E-3</c:v>
                </c:pt>
                <c:pt idx="4314">
                  <c:v>-5.4704940988197599E-3</c:v>
                </c:pt>
                <c:pt idx="4315">
                  <c:v>-5.4624924984996897E-3</c:v>
                </c:pt>
                <c:pt idx="4316">
                  <c:v>-5.4544908981796298E-3</c:v>
                </c:pt>
                <c:pt idx="4317">
                  <c:v>-5.4464892978595596E-3</c:v>
                </c:pt>
                <c:pt idx="4318">
                  <c:v>-5.4384876975394998E-3</c:v>
                </c:pt>
                <c:pt idx="4319">
                  <c:v>-5.43048609721944E-3</c:v>
                </c:pt>
                <c:pt idx="4320">
                  <c:v>-5.4224844968993801E-3</c:v>
                </c:pt>
                <c:pt idx="4321">
                  <c:v>-5.4144828965793099E-3</c:v>
                </c:pt>
                <c:pt idx="4322">
                  <c:v>-5.4064812962592501E-3</c:v>
                </c:pt>
                <c:pt idx="4323">
                  <c:v>-5.3984796959391798E-3</c:v>
                </c:pt>
                <c:pt idx="4324">
                  <c:v>-5.39047809561912E-3</c:v>
                </c:pt>
                <c:pt idx="4325">
                  <c:v>-5.3824764952990498E-3</c:v>
                </c:pt>
                <c:pt idx="4326">
                  <c:v>-5.37447489497899E-3</c:v>
                </c:pt>
                <c:pt idx="4327">
                  <c:v>-5.3664732946589301E-3</c:v>
                </c:pt>
                <c:pt idx="4328">
                  <c:v>-5.3584716943388599E-3</c:v>
                </c:pt>
                <c:pt idx="4329">
                  <c:v>-5.3504700940188001E-3</c:v>
                </c:pt>
                <c:pt idx="4330">
                  <c:v>-5.3424684936987299E-3</c:v>
                </c:pt>
                <c:pt idx="4331">
                  <c:v>-5.33446689337867E-3</c:v>
                </c:pt>
                <c:pt idx="4332">
                  <c:v>-5.3264652930586102E-3</c:v>
                </c:pt>
                <c:pt idx="4333">
                  <c:v>-5.31846369273854E-3</c:v>
                </c:pt>
                <c:pt idx="4334">
                  <c:v>-5.3104620924184802E-3</c:v>
                </c:pt>
                <c:pt idx="4335">
                  <c:v>-5.3024604920984099E-3</c:v>
                </c:pt>
                <c:pt idx="4336">
                  <c:v>-5.2944588917783501E-3</c:v>
                </c:pt>
                <c:pt idx="4337">
                  <c:v>-5.2864572914582799E-3</c:v>
                </c:pt>
                <c:pt idx="4338">
                  <c:v>-5.27845569113822E-3</c:v>
                </c:pt>
                <c:pt idx="4339">
                  <c:v>-5.2704540908181602E-3</c:v>
                </c:pt>
                <c:pt idx="4340">
                  <c:v>-5.2624524904981004E-3</c:v>
                </c:pt>
                <c:pt idx="4341">
                  <c:v>-5.2544508901780302E-3</c:v>
                </c:pt>
                <c:pt idx="4342">
                  <c:v>-5.2464492898579703E-3</c:v>
                </c:pt>
                <c:pt idx="4343">
                  <c:v>-5.2384476895379001E-3</c:v>
                </c:pt>
                <c:pt idx="4344">
                  <c:v>-5.2304460892178403E-3</c:v>
                </c:pt>
                <c:pt idx="4345">
                  <c:v>-5.2224444888977701E-3</c:v>
                </c:pt>
                <c:pt idx="4346">
                  <c:v>-5.2144428885777102E-3</c:v>
                </c:pt>
                <c:pt idx="4347">
                  <c:v>-5.2064412882576504E-3</c:v>
                </c:pt>
                <c:pt idx="4348">
                  <c:v>-5.1984396879375802E-3</c:v>
                </c:pt>
                <c:pt idx="4349">
                  <c:v>-5.1904380876175204E-3</c:v>
                </c:pt>
                <c:pt idx="4350">
                  <c:v>-5.1824364872974501E-3</c:v>
                </c:pt>
                <c:pt idx="4351">
                  <c:v>-5.1744348869773903E-3</c:v>
                </c:pt>
                <c:pt idx="4352">
                  <c:v>-5.1664332866573201E-3</c:v>
                </c:pt>
                <c:pt idx="4353">
                  <c:v>-5.1584316863372602E-3</c:v>
                </c:pt>
                <c:pt idx="4354">
                  <c:v>-5.1504300860172004E-3</c:v>
                </c:pt>
                <c:pt idx="4355">
                  <c:v>-5.1424284856971302E-3</c:v>
                </c:pt>
                <c:pt idx="4356">
                  <c:v>-5.1344268853770704E-3</c:v>
                </c:pt>
                <c:pt idx="4357">
                  <c:v>-5.1264252850570001E-3</c:v>
                </c:pt>
                <c:pt idx="4358">
                  <c:v>-5.1184236847369403E-3</c:v>
                </c:pt>
                <c:pt idx="4359">
                  <c:v>-5.1104220844168701E-3</c:v>
                </c:pt>
                <c:pt idx="4360">
                  <c:v>-5.1024204840968198E-3</c:v>
                </c:pt>
                <c:pt idx="4361">
                  <c:v>-5.0944188837767504E-3</c:v>
                </c:pt>
                <c:pt idx="4362">
                  <c:v>-5.0864172834566897E-3</c:v>
                </c:pt>
                <c:pt idx="4363">
                  <c:v>-5.0784156831366204E-3</c:v>
                </c:pt>
                <c:pt idx="4364">
                  <c:v>-5.0704140828165597E-3</c:v>
                </c:pt>
                <c:pt idx="4365">
                  <c:v>-5.0624124824964903E-3</c:v>
                </c:pt>
                <c:pt idx="4366">
                  <c:v>-5.0544108821764296E-3</c:v>
                </c:pt>
                <c:pt idx="4367">
                  <c:v>-5.0464092818563698E-3</c:v>
                </c:pt>
                <c:pt idx="4368">
                  <c:v>-5.0384076815362996E-3</c:v>
                </c:pt>
                <c:pt idx="4369">
                  <c:v>-5.0304060812162397E-3</c:v>
                </c:pt>
                <c:pt idx="4370">
                  <c:v>-5.0224044808961704E-3</c:v>
                </c:pt>
                <c:pt idx="4371">
                  <c:v>-5.0144028805761097E-3</c:v>
                </c:pt>
                <c:pt idx="4372">
                  <c:v>-5.0064012802560403E-3</c:v>
                </c:pt>
                <c:pt idx="4373">
                  <c:v>-4.99839967993599E-3</c:v>
                </c:pt>
                <c:pt idx="4374">
                  <c:v>-4.9903980796159198E-3</c:v>
                </c:pt>
                <c:pt idx="4375">
                  <c:v>-4.9823964792958496E-3</c:v>
                </c:pt>
                <c:pt idx="4376">
                  <c:v>-4.9743948789757898E-3</c:v>
                </c:pt>
                <c:pt idx="4377">
                  <c:v>-4.9663932786557204E-3</c:v>
                </c:pt>
                <c:pt idx="4378">
                  <c:v>-4.9583916783356597E-3</c:v>
                </c:pt>
                <c:pt idx="4379">
                  <c:v>-4.9503900780155903E-3</c:v>
                </c:pt>
                <c:pt idx="4380">
                  <c:v>-4.9423884776955401E-3</c:v>
                </c:pt>
                <c:pt idx="4381">
                  <c:v>-4.9343868773754698E-3</c:v>
                </c:pt>
                <c:pt idx="4382">
                  <c:v>-4.92638527705541E-3</c:v>
                </c:pt>
                <c:pt idx="4383">
                  <c:v>-4.9183836767353398E-3</c:v>
                </c:pt>
                <c:pt idx="4384">
                  <c:v>-4.9103820764152799E-3</c:v>
                </c:pt>
                <c:pt idx="4385">
                  <c:v>-4.9023804760952097E-3</c:v>
                </c:pt>
                <c:pt idx="4386">
                  <c:v>-4.8943788757751499E-3</c:v>
                </c:pt>
                <c:pt idx="4387">
                  <c:v>-4.8863772754550901E-3</c:v>
                </c:pt>
                <c:pt idx="4388">
                  <c:v>-4.8783756751350198E-3</c:v>
                </c:pt>
                <c:pt idx="4389">
                  <c:v>-4.87037407481496E-3</c:v>
                </c:pt>
                <c:pt idx="4390">
                  <c:v>-4.8623724744948898E-3</c:v>
                </c:pt>
                <c:pt idx="4391">
                  <c:v>-4.85437087417483E-3</c:v>
                </c:pt>
                <c:pt idx="4392">
                  <c:v>-4.8463692738547597E-3</c:v>
                </c:pt>
                <c:pt idx="4393">
                  <c:v>-4.8383676735346999E-3</c:v>
                </c:pt>
                <c:pt idx="4394">
                  <c:v>-4.8303660732146401E-3</c:v>
                </c:pt>
                <c:pt idx="4395">
                  <c:v>-4.8223644728945803E-3</c:v>
                </c:pt>
                <c:pt idx="4396">
                  <c:v>-4.81436287257451E-3</c:v>
                </c:pt>
                <c:pt idx="4397">
                  <c:v>-4.8063612722544502E-3</c:v>
                </c:pt>
                <c:pt idx="4398">
                  <c:v>-4.79835967193438E-3</c:v>
                </c:pt>
                <c:pt idx="4399">
                  <c:v>-4.7903580716143201E-3</c:v>
                </c:pt>
                <c:pt idx="4400">
                  <c:v>-4.7823564712942499E-3</c:v>
                </c:pt>
                <c:pt idx="4401">
                  <c:v>-4.7743548709741901E-3</c:v>
                </c:pt>
                <c:pt idx="4402">
                  <c:v>-4.7663532706541303E-3</c:v>
                </c:pt>
                <c:pt idx="4403">
                  <c:v>-4.75835167033406E-3</c:v>
                </c:pt>
                <c:pt idx="4404">
                  <c:v>-4.7503500700140002E-3</c:v>
                </c:pt>
                <c:pt idx="4405">
                  <c:v>-4.74234846969393E-3</c:v>
                </c:pt>
                <c:pt idx="4406">
                  <c:v>-4.7343468693738702E-3</c:v>
                </c:pt>
                <c:pt idx="4407">
                  <c:v>-4.7263452690537999E-3</c:v>
                </c:pt>
                <c:pt idx="4408">
                  <c:v>-4.7183436687337401E-3</c:v>
                </c:pt>
                <c:pt idx="4409">
                  <c:v>-4.7103420684136803E-3</c:v>
                </c:pt>
                <c:pt idx="4410">
                  <c:v>-4.70234046809361E-3</c:v>
                </c:pt>
                <c:pt idx="4411">
                  <c:v>-4.6943388677735502E-3</c:v>
                </c:pt>
                <c:pt idx="4412">
                  <c:v>-4.68633726745348E-3</c:v>
                </c:pt>
                <c:pt idx="4413">
                  <c:v>-4.6783356671334202E-3</c:v>
                </c:pt>
                <c:pt idx="4414">
                  <c:v>-4.6703340668133603E-3</c:v>
                </c:pt>
                <c:pt idx="4415">
                  <c:v>-4.6623324664932997E-3</c:v>
                </c:pt>
                <c:pt idx="4416">
                  <c:v>-4.6543308661732303E-3</c:v>
                </c:pt>
                <c:pt idx="4417">
                  <c:v>-4.6463292658531696E-3</c:v>
                </c:pt>
                <c:pt idx="4418">
                  <c:v>-4.6383276655331002E-3</c:v>
                </c:pt>
                <c:pt idx="4419">
                  <c:v>-4.6303260652130404E-3</c:v>
                </c:pt>
                <c:pt idx="4420">
                  <c:v>-4.6223244648929702E-3</c:v>
                </c:pt>
                <c:pt idx="4421">
                  <c:v>-4.6143228645729104E-3</c:v>
                </c:pt>
                <c:pt idx="4422">
                  <c:v>-4.6063212642528497E-3</c:v>
                </c:pt>
                <c:pt idx="4423">
                  <c:v>-4.5983196639327803E-3</c:v>
                </c:pt>
                <c:pt idx="4424">
                  <c:v>-4.5903180636127196E-3</c:v>
                </c:pt>
                <c:pt idx="4425">
                  <c:v>-4.5823164632926502E-3</c:v>
                </c:pt>
                <c:pt idx="4426">
                  <c:v>-4.5743148629725904E-3</c:v>
                </c:pt>
                <c:pt idx="4427">
                  <c:v>-4.5663132626525202E-3</c:v>
                </c:pt>
                <c:pt idx="4428">
                  <c:v>-4.5583116623324604E-3</c:v>
                </c:pt>
                <c:pt idx="4429">
                  <c:v>-4.5503100620123997E-3</c:v>
                </c:pt>
                <c:pt idx="4430">
                  <c:v>-4.5423084616923303E-3</c:v>
                </c:pt>
                <c:pt idx="4431">
                  <c:v>-4.5343068613722696E-3</c:v>
                </c:pt>
                <c:pt idx="4432">
                  <c:v>-4.5263052610522003E-3</c:v>
                </c:pt>
                <c:pt idx="4433">
                  <c:v>-4.5183036607321404E-3</c:v>
                </c:pt>
                <c:pt idx="4434">
                  <c:v>-4.5103020604120702E-3</c:v>
                </c:pt>
                <c:pt idx="4435">
                  <c:v>-4.5023004600920199E-3</c:v>
                </c:pt>
                <c:pt idx="4436">
                  <c:v>-4.4942988597719497E-3</c:v>
                </c:pt>
                <c:pt idx="4437">
                  <c:v>-4.4862972594518899E-3</c:v>
                </c:pt>
                <c:pt idx="4438">
                  <c:v>-4.4782956591318196E-3</c:v>
                </c:pt>
                <c:pt idx="4439">
                  <c:v>-4.4702940588117598E-3</c:v>
                </c:pt>
                <c:pt idx="4440">
                  <c:v>-4.4622924584916896E-3</c:v>
                </c:pt>
                <c:pt idx="4441">
                  <c:v>-4.4542908581716298E-3</c:v>
                </c:pt>
                <c:pt idx="4442">
                  <c:v>-4.4462892578515699E-3</c:v>
                </c:pt>
                <c:pt idx="4443">
                  <c:v>-4.4382876575314997E-3</c:v>
                </c:pt>
                <c:pt idx="4444">
                  <c:v>-4.4302860572114399E-3</c:v>
                </c:pt>
                <c:pt idx="4445">
                  <c:v>-4.4222844568913696E-3</c:v>
                </c:pt>
                <c:pt idx="4446">
                  <c:v>-4.4142828565713098E-3</c:v>
                </c:pt>
                <c:pt idx="4447">
                  <c:v>-4.4062812562512396E-3</c:v>
                </c:pt>
                <c:pt idx="4448">
                  <c:v>-4.3982796559311798E-3</c:v>
                </c:pt>
                <c:pt idx="4449">
                  <c:v>-4.3902780556111199E-3</c:v>
                </c:pt>
                <c:pt idx="4450">
                  <c:v>-4.3822764552910497E-3</c:v>
                </c:pt>
                <c:pt idx="4451">
                  <c:v>-4.3742748549709899E-3</c:v>
                </c:pt>
                <c:pt idx="4452">
                  <c:v>-4.3662732546509197E-3</c:v>
                </c:pt>
                <c:pt idx="4453">
                  <c:v>-4.3582716543308598E-3</c:v>
                </c:pt>
                <c:pt idx="4454">
                  <c:v>-4.3502700540107896E-3</c:v>
                </c:pt>
                <c:pt idx="4455">
                  <c:v>-4.3422684536907402E-3</c:v>
                </c:pt>
                <c:pt idx="4456">
                  <c:v>-4.3342668533706699E-3</c:v>
                </c:pt>
                <c:pt idx="4457">
                  <c:v>-4.3262652530506101E-3</c:v>
                </c:pt>
                <c:pt idx="4458">
                  <c:v>-4.3182636527305399E-3</c:v>
                </c:pt>
                <c:pt idx="4459">
                  <c:v>-4.3102620524104801E-3</c:v>
                </c:pt>
                <c:pt idx="4460">
                  <c:v>-4.3022604520904098E-3</c:v>
                </c:pt>
                <c:pt idx="4461">
                  <c:v>-4.29425885177035E-3</c:v>
                </c:pt>
                <c:pt idx="4462">
                  <c:v>-4.2862572514502902E-3</c:v>
                </c:pt>
                <c:pt idx="4463">
                  <c:v>-4.27825565113022E-3</c:v>
                </c:pt>
                <c:pt idx="4464">
                  <c:v>-4.2702540508101601E-3</c:v>
                </c:pt>
                <c:pt idx="4465">
                  <c:v>-4.2622524504900899E-3</c:v>
                </c:pt>
                <c:pt idx="4466">
                  <c:v>-4.2542508501700301E-3</c:v>
                </c:pt>
                <c:pt idx="4467">
                  <c:v>-4.2462492498499598E-3</c:v>
                </c:pt>
                <c:pt idx="4468">
                  <c:v>-4.2382476495299E-3</c:v>
                </c:pt>
                <c:pt idx="4469">
                  <c:v>-4.2302460492098402E-3</c:v>
                </c:pt>
                <c:pt idx="4470">
                  <c:v>-4.22224444888977E-3</c:v>
                </c:pt>
                <c:pt idx="4471">
                  <c:v>-4.2142428485697101E-3</c:v>
                </c:pt>
                <c:pt idx="4472">
                  <c:v>-4.2062412482496399E-3</c:v>
                </c:pt>
                <c:pt idx="4473">
                  <c:v>-4.1982396479295801E-3</c:v>
                </c:pt>
                <c:pt idx="4474">
                  <c:v>-4.1902380476095099E-3</c:v>
                </c:pt>
                <c:pt idx="4475">
                  <c:v>-4.18223644728945E-3</c:v>
                </c:pt>
                <c:pt idx="4476">
                  <c:v>-4.1742348469693902E-3</c:v>
                </c:pt>
                <c:pt idx="4477">
                  <c:v>-4.1662332466493304E-3</c:v>
                </c:pt>
                <c:pt idx="4478">
                  <c:v>-4.1582316463292602E-3</c:v>
                </c:pt>
                <c:pt idx="4479">
                  <c:v>-4.1502300460092003E-3</c:v>
                </c:pt>
                <c:pt idx="4480">
                  <c:v>-4.1422284456891301E-3</c:v>
                </c:pt>
                <c:pt idx="4481">
                  <c:v>-4.1342268453690703E-3</c:v>
                </c:pt>
                <c:pt idx="4482">
                  <c:v>-4.126225245049E-3</c:v>
                </c:pt>
                <c:pt idx="4483">
                  <c:v>-4.1182236447289402E-3</c:v>
                </c:pt>
                <c:pt idx="4484">
                  <c:v>-4.1102220444088804E-3</c:v>
                </c:pt>
                <c:pt idx="4485">
                  <c:v>-4.1022204440888102E-3</c:v>
                </c:pt>
                <c:pt idx="4486">
                  <c:v>-4.0942188437687503E-3</c:v>
                </c:pt>
                <c:pt idx="4487">
                  <c:v>-4.0862172434486801E-3</c:v>
                </c:pt>
                <c:pt idx="4488">
                  <c:v>-4.0782156431286203E-3</c:v>
                </c:pt>
                <c:pt idx="4489">
                  <c:v>-4.0702140428085501E-3</c:v>
                </c:pt>
                <c:pt idx="4490">
                  <c:v>-4.0622124424884902E-3</c:v>
                </c:pt>
                <c:pt idx="4491">
                  <c:v>-4.0542108421684304E-3</c:v>
                </c:pt>
                <c:pt idx="4492">
                  <c:v>-4.0462092418483602E-3</c:v>
                </c:pt>
                <c:pt idx="4493">
                  <c:v>-4.0382076415283004E-3</c:v>
                </c:pt>
                <c:pt idx="4494">
                  <c:v>-4.0302060412082301E-3</c:v>
                </c:pt>
                <c:pt idx="4495">
                  <c:v>-4.0222044408881703E-3</c:v>
                </c:pt>
                <c:pt idx="4496">
                  <c:v>-4.0142028405681001E-3</c:v>
                </c:pt>
                <c:pt idx="4497">
                  <c:v>-4.0062012402480498E-3</c:v>
                </c:pt>
                <c:pt idx="4498">
                  <c:v>-3.9981996399279804E-3</c:v>
                </c:pt>
                <c:pt idx="4499">
                  <c:v>-3.9901980396079197E-3</c:v>
                </c:pt>
                <c:pt idx="4500">
                  <c:v>-3.9821964392878504E-3</c:v>
                </c:pt>
                <c:pt idx="4501">
                  <c:v>-3.9741948389677897E-3</c:v>
                </c:pt>
                <c:pt idx="4502">
                  <c:v>-3.9661932386477203E-3</c:v>
                </c:pt>
                <c:pt idx="4503">
                  <c:v>-3.9581916383276596E-3</c:v>
                </c:pt>
                <c:pt idx="4504">
                  <c:v>-3.9501900380075998E-3</c:v>
                </c:pt>
                <c:pt idx="4505">
                  <c:v>-3.9421884376875304E-3</c:v>
                </c:pt>
                <c:pt idx="4506">
                  <c:v>-3.9341868373674697E-3</c:v>
                </c:pt>
                <c:pt idx="4507">
                  <c:v>-3.9261852370474004E-3</c:v>
                </c:pt>
                <c:pt idx="4508">
                  <c:v>-3.9181836367273397E-3</c:v>
                </c:pt>
                <c:pt idx="4509">
                  <c:v>-3.9101820364072703E-3</c:v>
                </c:pt>
                <c:pt idx="4510">
                  <c:v>-3.90218043608722E-3</c:v>
                </c:pt>
                <c:pt idx="4511">
                  <c:v>-3.8941788357671498E-3</c:v>
                </c:pt>
                <c:pt idx="4512">
                  <c:v>-3.88617723544708E-3</c:v>
                </c:pt>
                <c:pt idx="4513">
                  <c:v>-3.8781756351270202E-3</c:v>
                </c:pt>
                <c:pt idx="4514">
                  <c:v>-3.87017403480695E-3</c:v>
                </c:pt>
                <c:pt idx="4515">
                  <c:v>-3.8621724344868901E-3</c:v>
                </c:pt>
                <c:pt idx="4516">
                  <c:v>-3.8541708341668199E-3</c:v>
                </c:pt>
                <c:pt idx="4517">
                  <c:v>-3.84616923384677E-3</c:v>
                </c:pt>
                <c:pt idx="4518">
                  <c:v>-3.8381676335266998E-3</c:v>
                </c:pt>
                <c:pt idx="4519">
                  <c:v>-3.83016603320664E-3</c:v>
                </c:pt>
                <c:pt idx="4520">
                  <c:v>-3.8221644328865702E-3</c:v>
                </c:pt>
                <c:pt idx="4521">
                  <c:v>-3.8141628325665099E-3</c:v>
                </c:pt>
                <c:pt idx="4522">
                  <c:v>-3.8061612322464401E-3</c:v>
                </c:pt>
                <c:pt idx="4523">
                  <c:v>-3.7981596319263799E-3</c:v>
                </c:pt>
                <c:pt idx="4524">
                  <c:v>-3.7901580316063201E-3</c:v>
                </c:pt>
                <c:pt idx="4525">
                  <c:v>-3.7821564312862498E-3</c:v>
                </c:pt>
                <c:pt idx="4526">
                  <c:v>-3.77415483096619E-3</c:v>
                </c:pt>
                <c:pt idx="4527">
                  <c:v>-3.7661532306461202E-3</c:v>
                </c:pt>
                <c:pt idx="4528">
                  <c:v>-3.7581516303260599E-3</c:v>
                </c:pt>
                <c:pt idx="4529">
                  <c:v>-3.7501500300059902E-3</c:v>
                </c:pt>
                <c:pt idx="4530">
                  <c:v>-3.7421484296859299E-3</c:v>
                </c:pt>
                <c:pt idx="4531">
                  <c:v>-3.7341468293658701E-3</c:v>
                </c:pt>
                <c:pt idx="4532">
                  <c:v>-3.7261452290458098E-3</c:v>
                </c:pt>
                <c:pt idx="4533">
                  <c:v>-3.71814362872574E-3</c:v>
                </c:pt>
                <c:pt idx="4534">
                  <c:v>-3.7101420284056802E-3</c:v>
                </c:pt>
                <c:pt idx="4535">
                  <c:v>-3.70214042808561E-3</c:v>
                </c:pt>
                <c:pt idx="4536">
                  <c:v>-3.6941388277655501E-3</c:v>
                </c:pt>
                <c:pt idx="4537">
                  <c:v>-3.6861372274454799E-3</c:v>
                </c:pt>
                <c:pt idx="4538">
                  <c:v>-3.6781356271254201E-3</c:v>
                </c:pt>
                <c:pt idx="4539">
                  <c:v>-3.6701340268053598E-3</c:v>
                </c:pt>
                <c:pt idx="4540">
                  <c:v>-3.66213242648529E-3</c:v>
                </c:pt>
                <c:pt idx="4541">
                  <c:v>-3.6541308261652302E-3</c:v>
                </c:pt>
                <c:pt idx="4542">
                  <c:v>-3.64612922584516E-3</c:v>
                </c:pt>
                <c:pt idx="4543">
                  <c:v>-3.6381276255251001E-3</c:v>
                </c:pt>
                <c:pt idx="4544">
                  <c:v>-3.6301260252050399E-3</c:v>
                </c:pt>
                <c:pt idx="4545">
                  <c:v>-3.6221244248849701E-3</c:v>
                </c:pt>
                <c:pt idx="4546">
                  <c:v>-3.6141228245649098E-3</c:v>
                </c:pt>
                <c:pt idx="4547">
                  <c:v>-3.60612122424484E-3</c:v>
                </c:pt>
                <c:pt idx="4548">
                  <c:v>-3.5981196239247802E-3</c:v>
                </c:pt>
                <c:pt idx="4549">
                  <c:v>-3.59011802360471E-3</c:v>
                </c:pt>
                <c:pt idx="4550">
                  <c:v>-3.5821164232846502E-3</c:v>
                </c:pt>
                <c:pt idx="4551">
                  <c:v>-3.5741148229645899E-3</c:v>
                </c:pt>
                <c:pt idx="4552">
                  <c:v>-3.5661132226445301E-3</c:v>
                </c:pt>
                <c:pt idx="4553">
                  <c:v>-3.5581116223244598E-3</c:v>
                </c:pt>
                <c:pt idx="4554">
                  <c:v>-3.5501100220044E-3</c:v>
                </c:pt>
                <c:pt idx="4555">
                  <c:v>-3.5421084216843298E-3</c:v>
                </c:pt>
                <c:pt idx="4556">
                  <c:v>-3.53410682136427E-3</c:v>
                </c:pt>
                <c:pt idx="4557">
                  <c:v>-3.5261052210442002E-3</c:v>
                </c:pt>
                <c:pt idx="4558">
                  <c:v>-3.5181036207241399E-3</c:v>
                </c:pt>
                <c:pt idx="4559">
                  <c:v>-3.5101020204040801E-3</c:v>
                </c:pt>
                <c:pt idx="4560">
                  <c:v>-3.5021004200840099E-3</c:v>
                </c:pt>
                <c:pt idx="4561">
                  <c:v>-3.49409881976395E-3</c:v>
                </c:pt>
                <c:pt idx="4562">
                  <c:v>-3.4860972194438798E-3</c:v>
                </c:pt>
                <c:pt idx="4563">
                  <c:v>-3.47809561912382E-3</c:v>
                </c:pt>
                <c:pt idx="4564">
                  <c:v>-3.4700940188037502E-3</c:v>
                </c:pt>
                <c:pt idx="4565">
                  <c:v>-3.4620924184836899E-3</c:v>
                </c:pt>
                <c:pt idx="4566">
                  <c:v>-3.4540908181636301E-3</c:v>
                </c:pt>
                <c:pt idx="4567">
                  <c:v>-3.4460892178435599E-3</c:v>
                </c:pt>
                <c:pt idx="4568">
                  <c:v>-3.4380876175235E-3</c:v>
                </c:pt>
                <c:pt idx="4569">
                  <c:v>-3.4300860172034298E-3</c:v>
                </c:pt>
                <c:pt idx="4570">
                  <c:v>-3.42208441688337E-3</c:v>
                </c:pt>
                <c:pt idx="4571">
                  <c:v>-3.4140828165633002E-3</c:v>
                </c:pt>
                <c:pt idx="4572">
                  <c:v>-3.4060812162432499E-3</c:v>
                </c:pt>
                <c:pt idx="4573">
                  <c:v>-3.3980796159231801E-3</c:v>
                </c:pt>
                <c:pt idx="4574">
                  <c:v>-3.3900780156031199E-3</c:v>
                </c:pt>
                <c:pt idx="4575">
                  <c:v>-3.3820764152830501E-3</c:v>
                </c:pt>
                <c:pt idx="4576">
                  <c:v>-3.3740748149629898E-3</c:v>
                </c:pt>
                <c:pt idx="4577">
                  <c:v>-3.36607321464292E-3</c:v>
                </c:pt>
                <c:pt idx="4578">
                  <c:v>-3.3580716143228602E-3</c:v>
                </c:pt>
                <c:pt idx="4579">
                  <c:v>-3.3500700140027999E-3</c:v>
                </c:pt>
                <c:pt idx="4580">
                  <c:v>-3.3420684136827301E-3</c:v>
                </c:pt>
                <c:pt idx="4581">
                  <c:v>-3.3340668133626699E-3</c:v>
                </c:pt>
                <c:pt idx="4582">
                  <c:v>-3.3260652130426001E-3</c:v>
                </c:pt>
                <c:pt idx="4583">
                  <c:v>-3.3180636127225398E-3</c:v>
                </c:pt>
                <c:pt idx="4584">
                  <c:v>-3.31006201240247E-3</c:v>
                </c:pt>
                <c:pt idx="4585">
                  <c:v>-3.3020604120824102E-3</c:v>
                </c:pt>
                <c:pt idx="4586">
                  <c:v>-3.2940588117623499E-3</c:v>
                </c:pt>
                <c:pt idx="4587">
                  <c:v>-3.2860572114422801E-3</c:v>
                </c:pt>
                <c:pt idx="4588">
                  <c:v>-3.2780556111222199E-3</c:v>
                </c:pt>
                <c:pt idx="4589">
                  <c:v>-3.2700540108021501E-3</c:v>
                </c:pt>
                <c:pt idx="4590">
                  <c:v>-3.2620524104820898E-3</c:v>
                </c:pt>
                <c:pt idx="4591">
                  <c:v>-3.25405081016202E-3</c:v>
                </c:pt>
                <c:pt idx="4592">
                  <c:v>-3.2460492098419702E-3</c:v>
                </c:pt>
                <c:pt idx="4593">
                  <c:v>-3.2380476095218999E-3</c:v>
                </c:pt>
                <c:pt idx="4594">
                  <c:v>-3.2300460092018401E-3</c:v>
                </c:pt>
                <c:pt idx="4595">
                  <c:v>-3.2220444088817699E-3</c:v>
                </c:pt>
                <c:pt idx="4596">
                  <c:v>-3.2140428085617101E-3</c:v>
                </c:pt>
                <c:pt idx="4597">
                  <c:v>-3.2060412082416398E-3</c:v>
                </c:pt>
                <c:pt idx="4598">
                  <c:v>-3.19803960792158E-3</c:v>
                </c:pt>
                <c:pt idx="4599">
                  <c:v>-3.1900380076015202E-3</c:v>
                </c:pt>
                <c:pt idx="4600">
                  <c:v>-3.18203640728145E-3</c:v>
                </c:pt>
                <c:pt idx="4601">
                  <c:v>-3.1740348069613901E-3</c:v>
                </c:pt>
                <c:pt idx="4602">
                  <c:v>-3.1660332066413199E-3</c:v>
                </c:pt>
                <c:pt idx="4603">
                  <c:v>-3.1580316063212601E-3</c:v>
                </c:pt>
                <c:pt idx="4604">
                  <c:v>-3.1500300060011898E-3</c:v>
                </c:pt>
                <c:pt idx="4605">
                  <c:v>-3.14202840568113E-3</c:v>
                </c:pt>
                <c:pt idx="4606">
                  <c:v>-3.1340268053610702E-3</c:v>
                </c:pt>
                <c:pt idx="4607">
                  <c:v>-3.126025205041E-3</c:v>
                </c:pt>
                <c:pt idx="4608">
                  <c:v>-3.1180236047209401E-3</c:v>
                </c:pt>
                <c:pt idx="4609">
                  <c:v>-3.1100220044008699E-3</c:v>
                </c:pt>
                <c:pt idx="4610">
                  <c:v>-3.1020204040808101E-3</c:v>
                </c:pt>
                <c:pt idx="4611">
                  <c:v>-3.0940188037607399E-3</c:v>
                </c:pt>
                <c:pt idx="4612">
                  <c:v>-3.08601720344068E-3</c:v>
                </c:pt>
                <c:pt idx="4613">
                  <c:v>-3.0780156031206202E-3</c:v>
                </c:pt>
                <c:pt idx="4614">
                  <c:v>-3.0700140028005599E-3</c:v>
                </c:pt>
                <c:pt idx="4615">
                  <c:v>-3.0620124024804901E-3</c:v>
                </c:pt>
                <c:pt idx="4616">
                  <c:v>-3.0540108021604299E-3</c:v>
                </c:pt>
                <c:pt idx="4617">
                  <c:v>-3.0460092018403601E-3</c:v>
                </c:pt>
                <c:pt idx="4618">
                  <c:v>-3.0380076015202998E-3</c:v>
                </c:pt>
                <c:pt idx="4619">
                  <c:v>-3.03000600120023E-3</c:v>
                </c:pt>
                <c:pt idx="4620">
                  <c:v>-3.0220044008801702E-3</c:v>
                </c:pt>
                <c:pt idx="4621">
                  <c:v>-3.01400280056011E-3</c:v>
                </c:pt>
                <c:pt idx="4622">
                  <c:v>-3.0060012002400402E-3</c:v>
                </c:pt>
                <c:pt idx="4623">
                  <c:v>-2.9979995999199799E-3</c:v>
                </c:pt>
                <c:pt idx="4624">
                  <c:v>-2.9899979995999101E-3</c:v>
                </c:pt>
                <c:pt idx="4625">
                  <c:v>-2.9819963992798498E-3</c:v>
                </c:pt>
                <c:pt idx="4626">
                  <c:v>-2.97399479895979E-3</c:v>
                </c:pt>
                <c:pt idx="4627">
                  <c:v>-2.9659931986397198E-3</c:v>
                </c:pt>
                <c:pt idx="4628">
                  <c:v>-2.95799159831966E-3</c:v>
                </c:pt>
                <c:pt idx="4629">
                  <c:v>-2.9499899979995902E-3</c:v>
                </c:pt>
                <c:pt idx="4630">
                  <c:v>-2.9419883976795299E-3</c:v>
                </c:pt>
                <c:pt idx="4631">
                  <c:v>-2.9339867973594601E-3</c:v>
                </c:pt>
                <c:pt idx="4632">
                  <c:v>-2.9259851970393999E-3</c:v>
                </c:pt>
                <c:pt idx="4633">
                  <c:v>-2.91798359671934E-3</c:v>
                </c:pt>
                <c:pt idx="4634">
                  <c:v>-2.9099819963992802E-3</c:v>
                </c:pt>
                <c:pt idx="4635">
                  <c:v>-2.90198039607921E-3</c:v>
                </c:pt>
                <c:pt idx="4636">
                  <c:v>-2.8939787957591502E-3</c:v>
                </c:pt>
                <c:pt idx="4637">
                  <c:v>-2.8859771954390799E-3</c:v>
                </c:pt>
                <c:pt idx="4638">
                  <c:v>-2.8779755951190201E-3</c:v>
                </c:pt>
                <c:pt idx="4639">
                  <c:v>-2.8699739947989499E-3</c:v>
                </c:pt>
                <c:pt idx="4640">
                  <c:v>-2.86197239447889E-3</c:v>
                </c:pt>
                <c:pt idx="4641">
                  <c:v>-2.8539707941588298E-3</c:v>
                </c:pt>
                <c:pt idx="4642">
                  <c:v>-2.84596919383876E-3</c:v>
                </c:pt>
                <c:pt idx="4643">
                  <c:v>-2.8379675935187002E-3</c:v>
                </c:pt>
                <c:pt idx="4644">
                  <c:v>-2.8299659931986299E-3</c:v>
                </c:pt>
                <c:pt idx="4645">
                  <c:v>-2.8219643928785701E-3</c:v>
                </c:pt>
                <c:pt idx="4646">
                  <c:v>-2.8139627925584999E-3</c:v>
                </c:pt>
                <c:pt idx="4647">
                  <c:v>-2.80596119223845E-3</c:v>
                </c:pt>
                <c:pt idx="4648">
                  <c:v>-2.7979595919183798E-3</c:v>
                </c:pt>
                <c:pt idx="4649">
                  <c:v>-2.78995799159831E-3</c:v>
                </c:pt>
                <c:pt idx="4650">
                  <c:v>-2.7819563912782502E-3</c:v>
                </c:pt>
                <c:pt idx="4651">
                  <c:v>-2.7739547909581799E-3</c:v>
                </c:pt>
                <c:pt idx="4652">
                  <c:v>-2.7659531906381201E-3</c:v>
                </c:pt>
                <c:pt idx="4653">
                  <c:v>-2.7579515903180499E-3</c:v>
                </c:pt>
                <c:pt idx="4654">
                  <c:v>-2.749949989998E-3</c:v>
                </c:pt>
                <c:pt idx="4655">
                  <c:v>-2.7419483896779298E-3</c:v>
                </c:pt>
                <c:pt idx="4656">
                  <c:v>-2.73394678935787E-3</c:v>
                </c:pt>
                <c:pt idx="4657">
                  <c:v>-2.7259451890378002E-3</c:v>
                </c:pt>
                <c:pt idx="4658">
                  <c:v>-2.7179435887177399E-3</c:v>
                </c:pt>
                <c:pt idx="4659">
                  <c:v>-2.7099419883976701E-3</c:v>
                </c:pt>
                <c:pt idx="4660">
                  <c:v>-2.7019403880776099E-3</c:v>
                </c:pt>
                <c:pt idx="4661">
                  <c:v>-2.6939387877575501E-3</c:v>
                </c:pt>
                <c:pt idx="4662">
                  <c:v>-2.6859371874374798E-3</c:v>
                </c:pt>
                <c:pt idx="4663">
                  <c:v>-2.67793558711742E-3</c:v>
                </c:pt>
                <c:pt idx="4664">
                  <c:v>-2.6699339867973502E-3</c:v>
                </c:pt>
                <c:pt idx="4665">
                  <c:v>-2.6619323864772899E-3</c:v>
                </c:pt>
                <c:pt idx="4666">
                  <c:v>-2.6539307861572201E-3</c:v>
                </c:pt>
                <c:pt idx="4667">
                  <c:v>-2.6459291858371699E-3</c:v>
                </c:pt>
                <c:pt idx="4668">
                  <c:v>-2.6379275855171001E-3</c:v>
                </c:pt>
                <c:pt idx="4669">
                  <c:v>-2.6299259851970398E-3</c:v>
                </c:pt>
                <c:pt idx="4670">
                  <c:v>-2.62192438487697E-3</c:v>
                </c:pt>
                <c:pt idx="4671">
                  <c:v>-2.6139227845569102E-3</c:v>
                </c:pt>
                <c:pt idx="4672">
                  <c:v>-2.60592118423684E-3</c:v>
                </c:pt>
                <c:pt idx="4673">
                  <c:v>-2.5979195839167801E-3</c:v>
                </c:pt>
                <c:pt idx="4674">
                  <c:v>-2.5899179835967199E-3</c:v>
                </c:pt>
                <c:pt idx="4675">
                  <c:v>-2.5819163832766501E-3</c:v>
                </c:pt>
                <c:pt idx="4676">
                  <c:v>-2.5739147829565898E-3</c:v>
                </c:pt>
                <c:pt idx="4677">
                  <c:v>-2.56591318263652E-3</c:v>
                </c:pt>
                <c:pt idx="4678">
                  <c:v>-2.5579115823164602E-3</c:v>
                </c:pt>
                <c:pt idx="4679">
                  <c:v>-2.54990998199639E-3</c:v>
                </c:pt>
                <c:pt idx="4680">
                  <c:v>-2.5419083816763301E-3</c:v>
                </c:pt>
                <c:pt idx="4681">
                  <c:v>-2.5339067813562699E-3</c:v>
                </c:pt>
                <c:pt idx="4682">
                  <c:v>-2.5259051810362001E-3</c:v>
                </c:pt>
                <c:pt idx="4683">
                  <c:v>-2.5179035807161398E-3</c:v>
                </c:pt>
                <c:pt idx="4684">
                  <c:v>-2.50990198039607E-3</c:v>
                </c:pt>
                <c:pt idx="4685">
                  <c:v>-2.5019003800760102E-3</c:v>
                </c:pt>
                <c:pt idx="4686">
                  <c:v>-2.49389877975594E-3</c:v>
                </c:pt>
                <c:pt idx="4687">
                  <c:v>-2.4858971794358801E-3</c:v>
                </c:pt>
                <c:pt idx="4688">
                  <c:v>-2.4778955791158199E-3</c:v>
                </c:pt>
                <c:pt idx="4689">
                  <c:v>-2.4698939787957601E-3</c:v>
                </c:pt>
                <c:pt idx="4690">
                  <c:v>-2.4618923784756898E-3</c:v>
                </c:pt>
                <c:pt idx="4691">
                  <c:v>-2.45389077815563E-3</c:v>
                </c:pt>
                <c:pt idx="4692">
                  <c:v>-2.4458891778355602E-3</c:v>
                </c:pt>
                <c:pt idx="4693">
                  <c:v>-2.4378875775155E-3</c:v>
                </c:pt>
                <c:pt idx="4694">
                  <c:v>-2.4298859771954302E-3</c:v>
                </c:pt>
                <c:pt idx="4695">
                  <c:v>-2.4218843768753699E-3</c:v>
                </c:pt>
                <c:pt idx="4696">
                  <c:v>-2.4138827765553101E-3</c:v>
                </c:pt>
                <c:pt idx="4697">
                  <c:v>-2.4058811762352398E-3</c:v>
                </c:pt>
                <c:pt idx="4698">
                  <c:v>-2.39787957591518E-3</c:v>
                </c:pt>
                <c:pt idx="4699">
                  <c:v>-2.3898779755951098E-3</c:v>
                </c:pt>
                <c:pt idx="4700">
                  <c:v>-2.38187637527505E-3</c:v>
                </c:pt>
                <c:pt idx="4701">
                  <c:v>-2.3738747749549802E-3</c:v>
                </c:pt>
                <c:pt idx="4702">
                  <c:v>-2.3658731746349199E-3</c:v>
                </c:pt>
                <c:pt idx="4703">
                  <c:v>-2.3578715743148601E-3</c:v>
                </c:pt>
                <c:pt idx="4704">
                  <c:v>-2.3498699739947899E-3</c:v>
                </c:pt>
                <c:pt idx="4705">
                  <c:v>-2.34186837367473E-3</c:v>
                </c:pt>
                <c:pt idx="4706">
                  <c:v>-2.3338667733546598E-3</c:v>
                </c:pt>
                <c:pt idx="4707">
                  <c:v>-2.3258651730346E-3</c:v>
                </c:pt>
                <c:pt idx="4708">
                  <c:v>-2.3178635727145302E-3</c:v>
                </c:pt>
                <c:pt idx="4709">
                  <c:v>-2.3098619723944799E-3</c:v>
                </c:pt>
                <c:pt idx="4710">
                  <c:v>-2.3018603720744101E-3</c:v>
                </c:pt>
                <c:pt idx="4711">
                  <c:v>-2.2938587717543498E-3</c:v>
                </c:pt>
                <c:pt idx="4712">
                  <c:v>-2.28585717143428E-3</c:v>
                </c:pt>
                <c:pt idx="4713">
                  <c:v>-2.2778555711142198E-3</c:v>
                </c:pt>
                <c:pt idx="4714">
                  <c:v>-2.26985397079415E-3</c:v>
                </c:pt>
                <c:pt idx="4715">
                  <c:v>-2.2618523704740902E-3</c:v>
                </c:pt>
                <c:pt idx="4716">
                  <c:v>-2.2538507701540299E-3</c:v>
                </c:pt>
                <c:pt idx="4717">
                  <c:v>-2.2458491698339601E-3</c:v>
                </c:pt>
                <c:pt idx="4718">
                  <c:v>-2.2378475695138999E-3</c:v>
                </c:pt>
                <c:pt idx="4719">
                  <c:v>-2.2298459691938301E-3</c:v>
                </c:pt>
                <c:pt idx="4720">
                  <c:v>-2.2218443688737698E-3</c:v>
                </c:pt>
                <c:pt idx="4721">
                  <c:v>-2.2138427685537E-3</c:v>
                </c:pt>
                <c:pt idx="4722">
                  <c:v>-2.2058411682336402E-3</c:v>
                </c:pt>
                <c:pt idx="4723">
                  <c:v>-2.1978395679135799E-3</c:v>
                </c:pt>
                <c:pt idx="4724">
                  <c:v>-2.1898379675935101E-3</c:v>
                </c:pt>
                <c:pt idx="4725">
                  <c:v>-2.1818363672734499E-3</c:v>
                </c:pt>
                <c:pt idx="4726">
                  <c:v>-2.1738347669533801E-3</c:v>
                </c:pt>
                <c:pt idx="4727">
                  <c:v>-2.1658331666333198E-3</c:v>
                </c:pt>
                <c:pt idx="4728">
                  <c:v>-2.15783156631325E-3</c:v>
                </c:pt>
                <c:pt idx="4729">
                  <c:v>-2.1498299659932002E-3</c:v>
                </c:pt>
                <c:pt idx="4730">
                  <c:v>-2.1418283656731299E-3</c:v>
                </c:pt>
                <c:pt idx="4731">
                  <c:v>-2.1338267653530701E-3</c:v>
                </c:pt>
                <c:pt idx="4732">
                  <c:v>-2.1258251650329999E-3</c:v>
                </c:pt>
                <c:pt idx="4733">
                  <c:v>-2.1178235647129401E-3</c:v>
                </c:pt>
                <c:pt idx="4734">
                  <c:v>-2.1098219643928698E-3</c:v>
                </c:pt>
                <c:pt idx="4735">
                  <c:v>-2.10182036407281E-3</c:v>
                </c:pt>
                <c:pt idx="4736">
                  <c:v>-2.0938187637527502E-3</c:v>
                </c:pt>
                <c:pt idx="4737">
                  <c:v>-2.0858171634326799E-3</c:v>
                </c:pt>
                <c:pt idx="4738">
                  <c:v>-2.0778155631126201E-3</c:v>
                </c:pt>
                <c:pt idx="4739">
                  <c:v>-2.0698139627925499E-3</c:v>
                </c:pt>
                <c:pt idx="4740">
                  <c:v>-2.0618123624724901E-3</c:v>
                </c:pt>
                <c:pt idx="4741">
                  <c:v>-2.0538107621524198E-3</c:v>
                </c:pt>
                <c:pt idx="4742">
                  <c:v>-2.04580916183236E-3</c:v>
                </c:pt>
                <c:pt idx="4743">
                  <c:v>-2.0378075615123002E-3</c:v>
                </c:pt>
                <c:pt idx="4744">
                  <c:v>-2.02980596119223E-3</c:v>
                </c:pt>
                <c:pt idx="4745">
                  <c:v>-2.0218043608721701E-3</c:v>
                </c:pt>
                <c:pt idx="4746">
                  <c:v>-2.0138027605520999E-3</c:v>
                </c:pt>
                <c:pt idx="4747">
                  <c:v>-2.0058011602320401E-3</c:v>
                </c:pt>
                <c:pt idx="4748">
                  <c:v>-1.9977995599119698E-3</c:v>
                </c:pt>
                <c:pt idx="4749">
                  <c:v>-1.98979795959191E-3</c:v>
                </c:pt>
                <c:pt idx="4750">
                  <c:v>-1.9817963592718502E-3</c:v>
                </c:pt>
                <c:pt idx="4751">
                  <c:v>-1.9737947589517899E-3</c:v>
                </c:pt>
                <c:pt idx="4752">
                  <c:v>-1.9657931586317201E-3</c:v>
                </c:pt>
                <c:pt idx="4753">
                  <c:v>-1.9577915583116599E-3</c:v>
                </c:pt>
                <c:pt idx="4754">
                  <c:v>-1.9497899579915901E-3</c:v>
                </c:pt>
                <c:pt idx="4755">
                  <c:v>-1.94178835767153E-3</c:v>
                </c:pt>
                <c:pt idx="4756">
                  <c:v>-1.93378675735147E-3</c:v>
                </c:pt>
                <c:pt idx="4757">
                  <c:v>-1.9257851570314E-3</c:v>
                </c:pt>
                <c:pt idx="4758">
                  <c:v>-1.9177835567113399E-3</c:v>
                </c:pt>
                <c:pt idx="4759">
                  <c:v>-1.9097819563912699E-3</c:v>
                </c:pt>
                <c:pt idx="4760">
                  <c:v>-1.9017803560712099E-3</c:v>
                </c:pt>
                <c:pt idx="4761">
                  <c:v>-1.8937787557511401E-3</c:v>
                </c:pt>
                <c:pt idx="4762">
                  <c:v>-1.8857771554310801E-3</c:v>
                </c:pt>
                <c:pt idx="4763">
                  <c:v>-1.87777555511102E-3</c:v>
                </c:pt>
                <c:pt idx="4764">
                  <c:v>-1.86977395479095E-3</c:v>
                </c:pt>
                <c:pt idx="4765">
                  <c:v>-1.86177235447089E-3</c:v>
                </c:pt>
                <c:pt idx="4766">
                  <c:v>-1.8537707541508199E-3</c:v>
                </c:pt>
                <c:pt idx="4767">
                  <c:v>-1.8457691538307599E-3</c:v>
                </c:pt>
                <c:pt idx="4768">
                  <c:v>-1.8377675535106901E-3</c:v>
                </c:pt>
                <c:pt idx="4769">
                  <c:v>-1.8297659531906301E-3</c:v>
                </c:pt>
                <c:pt idx="4770">
                  <c:v>-1.82176435287057E-3</c:v>
                </c:pt>
                <c:pt idx="4771">
                  <c:v>-1.81376275255051E-3</c:v>
                </c:pt>
                <c:pt idx="4772">
                  <c:v>-1.80576115223044E-3</c:v>
                </c:pt>
                <c:pt idx="4773">
                  <c:v>-1.7977595519103799E-3</c:v>
                </c:pt>
                <c:pt idx="4774">
                  <c:v>-1.7897579515903099E-3</c:v>
                </c:pt>
                <c:pt idx="4775">
                  <c:v>-1.7817563512702501E-3</c:v>
                </c:pt>
                <c:pt idx="4776">
                  <c:v>-1.7737547509501801E-3</c:v>
                </c:pt>
                <c:pt idx="4777">
                  <c:v>-1.76575315063012E-3</c:v>
                </c:pt>
                <c:pt idx="4778">
                  <c:v>-1.75775155031006E-3</c:v>
                </c:pt>
                <c:pt idx="4779">
                  <c:v>-1.74974994998999E-3</c:v>
                </c:pt>
                <c:pt idx="4780">
                  <c:v>-1.7417483496699299E-3</c:v>
                </c:pt>
                <c:pt idx="4781">
                  <c:v>-1.7337467493498599E-3</c:v>
                </c:pt>
                <c:pt idx="4782">
                  <c:v>-1.7257451490298001E-3</c:v>
                </c:pt>
                <c:pt idx="4783">
                  <c:v>-1.7177435487097301E-3</c:v>
                </c:pt>
                <c:pt idx="4784">
                  <c:v>-1.70974194838968E-3</c:v>
                </c:pt>
                <c:pt idx="4785">
                  <c:v>-1.70174034806961E-3</c:v>
                </c:pt>
                <c:pt idx="4786">
                  <c:v>-1.69373874774954E-3</c:v>
                </c:pt>
                <c:pt idx="4787">
                  <c:v>-1.68573714742948E-3</c:v>
                </c:pt>
                <c:pt idx="4788">
                  <c:v>-1.6777355471094099E-3</c:v>
                </c:pt>
                <c:pt idx="4789">
                  <c:v>-1.6697339467893499E-3</c:v>
                </c:pt>
                <c:pt idx="4790">
                  <c:v>-1.6617323464692801E-3</c:v>
                </c:pt>
                <c:pt idx="4791">
                  <c:v>-1.65373074614923E-3</c:v>
                </c:pt>
                <c:pt idx="4792">
                  <c:v>-1.64572914582916E-3</c:v>
                </c:pt>
                <c:pt idx="4793">
                  <c:v>-1.6377275455091E-3</c:v>
                </c:pt>
                <c:pt idx="4794">
                  <c:v>-1.62972594518903E-3</c:v>
                </c:pt>
                <c:pt idx="4795">
                  <c:v>-1.6217243448689699E-3</c:v>
                </c:pt>
                <c:pt idx="4796">
                  <c:v>-1.6137227445488999E-3</c:v>
                </c:pt>
                <c:pt idx="4797">
                  <c:v>-1.6057211442288401E-3</c:v>
                </c:pt>
                <c:pt idx="4798">
                  <c:v>-1.59771954390878E-3</c:v>
                </c:pt>
                <c:pt idx="4799">
                  <c:v>-1.58971794358871E-3</c:v>
                </c:pt>
                <c:pt idx="4800">
                  <c:v>-1.58171634326865E-3</c:v>
                </c:pt>
                <c:pt idx="4801">
                  <c:v>-1.57371474294858E-3</c:v>
                </c:pt>
                <c:pt idx="4802">
                  <c:v>-1.5657131426285199E-3</c:v>
                </c:pt>
                <c:pt idx="4803">
                  <c:v>-1.5577115423084499E-3</c:v>
                </c:pt>
                <c:pt idx="4804">
                  <c:v>-1.5497099419884001E-3</c:v>
                </c:pt>
                <c:pt idx="4805">
                  <c:v>-1.5417083416683301E-3</c:v>
                </c:pt>
                <c:pt idx="4806">
                  <c:v>-1.53370674134827E-3</c:v>
                </c:pt>
                <c:pt idx="4807">
                  <c:v>-1.5257051410282E-3</c:v>
                </c:pt>
                <c:pt idx="4808">
                  <c:v>-1.51770354070814E-3</c:v>
                </c:pt>
                <c:pt idx="4809">
                  <c:v>-1.5097019403880699E-3</c:v>
                </c:pt>
                <c:pt idx="4810">
                  <c:v>-1.5017003400680099E-3</c:v>
                </c:pt>
                <c:pt idx="4811">
                  <c:v>-1.4936987397479501E-3</c:v>
                </c:pt>
                <c:pt idx="4812">
                  <c:v>-1.4856971394278801E-3</c:v>
                </c:pt>
                <c:pt idx="4813">
                  <c:v>-1.47769553910782E-3</c:v>
                </c:pt>
                <c:pt idx="4814">
                  <c:v>-1.46969393878775E-3</c:v>
                </c:pt>
                <c:pt idx="4815">
                  <c:v>-1.46169233846769E-3</c:v>
                </c:pt>
                <c:pt idx="4816">
                  <c:v>-1.45369073814762E-3</c:v>
                </c:pt>
                <c:pt idx="4817">
                  <c:v>-1.4456891378275599E-3</c:v>
                </c:pt>
                <c:pt idx="4818">
                  <c:v>-1.4376875375075001E-3</c:v>
                </c:pt>
                <c:pt idx="4819">
                  <c:v>-1.4296859371874301E-3</c:v>
                </c:pt>
                <c:pt idx="4820">
                  <c:v>-1.42168433686737E-3</c:v>
                </c:pt>
                <c:pt idx="4821">
                  <c:v>-1.4136827365473E-3</c:v>
                </c:pt>
                <c:pt idx="4822">
                  <c:v>-1.40568113622724E-3</c:v>
                </c:pt>
                <c:pt idx="4823">
                  <c:v>-1.39767953590717E-3</c:v>
                </c:pt>
                <c:pt idx="4824">
                  <c:v>-1.3896779355871099E-3</c:v>
                </c:pt>
                <c:pt idx="4825">
                  <c:v>-1.3816763352670501E-3</c:v>
                </c:pt>
                <c:pt idx="4826">
                  <c:v>-1.3736747349469901E-3</c:v>
                </c:pt>
                <c:pt idx="4827">
                  <c:v>-1.36567313462692E-3</c:v>
                </c:pt>
                <c:pt idx="4828">
                  <c:v>-1.35767153430686E-3</c:v>
                </c:pt>
                <c:pt idx="4829">
                  <c:v>-1.34966993398679E-3</c:v>
                </c:pt>
                <c:pt idx="4830">
                  <c:v>-1.34166833366673E-3</c:v>
                </c:pt>
                <c:pt idx="4831">
                  <c:v>-1.3336667333466599E-3</c:v>
                </c:pt>
                <c:pt idx="4832">
                  <c:v>-1.3256651330265999E-3</c:v>
                </c:pt>
                <c:pt idx="4833">
                  <c:v>-1.3176635327065401E-3</c:v>
                </c:pt>
                <c:pt idx="4834">
                  <c:v>-1.3096619323864701E-3</c:v>
                </c:pt>
                <c:pt idx="4835">
                  <c:v>-1.30166033206641E-3</c:v>
                </c:pt>
                <c:pt idx="4836">
                  <c:v>-1.29365873174634E-3</c:v>
                </c:pt>
                <c:pt idx="4837">
                  <c:v>-1.28565713142628E-3</c:v>
                </c:pt>
                <c:pt idx="4838">
                  <c:v>-1.2776555311062199E-3</c:v>
                </c:pt>
                <c:pt idx="4839">
                  <c:v>-1.2696539307861499E-3</c:v>
                </c:pt>
                <c:pt idx="4840">
                  <c:v>-1.2616523304660901E-3</c:v>
                </c:pt>
                <c:pt idx="4841">
                  <c:v>-1.2536507301460201E-3</c:v>
                </c:pt>
                <c:pt idx="4842">
                  <c:v>-1.24564912982596E-3</c:v>
                </c:pt>
                <c:pt idx="4843">
                  <c:v>-1.23764752950589E-3</c:v>
                </c:pt>
                <c:pt idx="4844">
                  <c:v>-1.22964592918583E-3</c:v>
                </c:pt>
                <c:pt idx="4845">
                  <c:v>-1.2216443288657699E-3</c:v>
                </c:pt>
                <c:pt idx="4846">
                  <c:v>-1.2136427285457101E-3</c:v>
                </c:pt>
                <c:pt idx="4847">
                  <c:v>-1.2056411282256401E-3</c:v>
                </c:pt>
                <c:pt idx="4848">
                  <c:v>-1.1976395279055801E-3</c:v>
                </c:pt>
                <c:pt idx="4849">
                  <c:v>-1.18963792758551E-3</c:v>
                </c:pt>
                <c:pt idx="4850">
                  <c:v>-1.18163632726545E-3</c:v>
                </c:pt>
                <c:pt idx="4851">
                  <c:v>-1.17363472694538E-3</c:v>
                </c:pt>
                <c:pt idx="4852">
                  <c:v>-1.1656331266253199E-3</c:v>
                </c:pt>
                <c:pt idx="4853">
                  <c:v>-1.1576315263052599E-3</c:v>
                </c:pt>
                <c:pt idx="4854">
                  <c:v>-1.1496299259851901E-3</c:v>
                </c:pt>
                <c:pt idx="4855">
                  <c:v>-1.1416283256651301E-3</c:v>
                </c:pt>
                <c:pt idx="4856">
                  <c:v>-1.13362672534506E-3</c:v>
                </c:pt>
                <c:pt idx="4857">
                  <c:v>-1.125625125025E-3</c:v>
                </c:pt>
                <c:pt idx="4858">
                  <c:v>-1.11762352470493E-3</c:v>
                </c:pt>
                <c:pt idx="4859">
                  <c:v>-1.10962192438487E-3</c:v>
                </c:pt>
                <c:pt idx="4860">
                  <c:v>-1.1016203240648099E-3</c:v>
                </c:pt>
                <c:pt idx="4861">
                  <c:v>-1.0936187237447399E-3</c:v>
                </c:pt>
                <c:pt idx="4862">
                  <c:v>-1.0856171234246801E-3</c:v>
                </c:pt>
                <c:pt idx="4863">
                  <c:v>-1.0776155231046101E-3</c:v>
                </c:pt>
                <c:pt idx="4864">
                  <c:v>-1.06961392278455E-3</c:v>
                </c:pt>
                <c:pt idx="4865">
                  <c:v>-1.06161232246448E-3</c:v>
                </c:pt>
                <c:pt idx="4866">
                  <c:v>-1.0536107221444299E-3</c:v>
                </c:pt>
                <c:pt idx="4867">
                  <c:v>-1.0456091218243599E-3</c:v>
                </c:pt>
                <c:pt idx="4868">
                  <c:v>-1.0376075215043001E-3</c:v>
                </c:pt>
                <c:pt idx="4869">
                  <c:v>-1.0296059211842301E-3</c:v>
                </c:pt>
                <c:pt idx="4870">
                  <c:v>-1.02160432086417E-3</c:v>
                </c:pt>
                <c:pt idx="4871">
                  <c:v>-1.0136027205441E-3</c:v>
                </c:pt>
                <c:pt idx="4872">
                  <c:v>-1.00560112022404E-3</c:v>
                </c:pt>
                <c:pt idx="4873">
                  <c:v>-9.975995199039819E-4</c:v>
                </c:pt>
                <c:pt idx="4874">
                  <c:v>-9.8959791958391709E-4</c:v>
                </c:pt>
                <c:pt idx="4875">
                  <c:v>-9.8159631926385206E-4</c:v>
                </c:pt>
                <c:pt idx="4876">
                  <c:v>-9.7359471894378703E-4</c:v>
                </c:pt>
                <c:pt idx="4877">
                  <c:v>-9.6559311862372201E-4</c:v>
                </c:pt>
                <c:pt idx="4878">
                  <c:v>-9.5759151830365698E-4</c:v>
                </c:pt>
                <c:pt idx="4879">
                  <c:v>-9.49589917983599E-4</c:v>
                </c:pt>
                <c:pt idx="4880">
                  <c:v>-9.4158831766353397E-4</c:v>
                </c:pt>
                <c:pt idx="4881">
                  <c:v>-9.3358671734346905E-4</c:v>
                </c:pt>
                <c:pt idx="4882">
                  <c:v>-9.2558511702340402E-4</c:v>
                </c:pt>
                <c:pt idx="4883">
                  <c:v>-9.17583516703339E-4</c:v>
                </c:pt>
                <c:pt idx="4884">
                  <c:v>-9.0958191638327397E-4</c:v>
                </c:pt>
                <c:pt idx="4885">
                  <c:v>-9.0158031606320905E-4</c:v>
                </c:pt>
                <c:pt idx="4886">
                  <c:v>-8.9357871574315096E-4</c:v>
                </c:pt>
                <c:pt idx="4887">
                  <c:v>-8.8557711542308604E-4</c:v>
                </c:pt>
                <c:pt idx="4888">
                  <c:v>-8.7757551510302101E-4</c:v>
                </c:pt>
                <c:pt idx="4889">
                  <c:v>-8.6957391478295599E-4</c:v>
                </c:pt>
                <c:pt idx="4890">
                  <c:v>-8.6157231446289096E-4</c:v>
                </c:pt>
                <c:pt idx="4891">
                  <c:v>-8.5357071414282604E-4</c:v>
                </c:pt>
                <c:pt idx="4892">
                  <c:v>-8.4556911382276101E-4</c:v>
                </c:pt>
                <c:pt idx="4893">
                  <c:v>-8.3756751350270303E-4</c:v>
                </c:pt>
                <c:pt idx="4894">
                  <c:v>-8.29565913182638E-4</c:v>
                </c:pt>
                <c:pt idx="4895">
                  <c:v>-8.21564312862572E-4</c:v>
                </c:pt>
                <c:pt idx="4896">
                  <c:v>-8.1356271254250697E-4</c:v>
                </c:pt>
                <c:pt idx="4897">
                  <c:v>-8.0556111222244205E-4</c:v>
                </c:pt>
                <c:pt idx="4898">
                  <c:v>-7.9755951190237703E-4</c:v>
                </c:pt>
                <c:pt idx="4899">
                  <c:v>-7.89557911582312E-4</c:v>
                </c:pt>
                <c:pt idx="4900">
                  <c:v>-7.8155631126225402E-4</c:v>
                </c:pt>
                <c:pt idx="4901">
                  <c:v>-7.7355471094218899E-4</c:v>
                </c:pt>
                <c:pt idx="4902">
                  <c:v>-7.6555311062212396E-4</c:v>
                </c:pt>
                <c:pt idx="4903">
                  <c:v>-7.5755151030205904E-4</c:v>
                </c:pt>
                <c:pt idx="4904">
                  <c:v>-7.4954990998199402E-4</c:v>
                </c:pt>
                <c:pt idx="4905">
                  <c:v>-7.4154830966192899E-4</c:v>
                </c:pt>
                <c:pt idx="4906">
                  <c:v>-7.3354670934186396E-4</c:v>
                </c:pt>
                <c:pt idx="4907">
                  <c:v>-7.2554510902180598E-4</c:v>
                </c:pt>
                <c:pt idx="4908">
                  <c:v>-7.1754350870174095E-4</c:v>
                </c:pt>
                <c:pt idx="4909">
                  <c:v>-7.0954190838167603E-4</c:v>
                </c:pt>
                <c:pt idx="4910">
                  <c:v>-7.0154030806161101E-4</c:v>
                </c:pt>
                <c:pt idx="4911">
                  <c:v>-6.9353870774154598E-4</c:v>
                </c:pt>
                <c:pt idx="4912">
                  <c:v>-6.8553710742148095E-4</c:v>
                </c:pt>
                <c:pt idx="4913">
                  <c:v>-6.7753550710141603E-4</c:v>
                </c:pt>
                <c:pt idx="4914">
                  <c:v>-6.6953390678135805E-4</c:v>
                </c:pt>
                <c:pt idx="4915">
                  <c:v>-6.6153230646129302E-4</c:v>
                </c:pt>
                <c:pt idx="4916">
                  <c:v>-6.53530706141228E-4</c:v>
                </c:pt>
                <c:pt idx="4917">
                  <c:v>-6.4552910582116297E-4</c:v>
                </c:pt>
                <c:pt idx="4918">
                  <c:v>-6.3752750550109805E-4</c:v>
                </c:pt>
                <c:pt idx="4919">
                  <c:v>-6.2952590518103302E-4</c:v>
                </c:pt>
                <c:pt idx="4920">
                  <c:v>-6.2152430486097504E-4</c:v>
                </c:pt>
                <c:pt idx="4921">
                  <c:v>-6.1352270454091001E-4</c:v>
                </c:pt>
                <c:pt idx="4922">
                  <c:v>-6.0552110422084401E-4</c:v>
                </c:pt>
                <c:pt idx="4923">
                  <c:v>-5.9751950390077898E-4</c:v>
                </c:pt>
                <c:pt idx="4924">
                  <c:v>-5.8951790358071395E-4</c:v>
                </c:pt>
                <c:pt idx="4925">
                  <c:v>-5.8151630326064904E-4</c:v>
                </c:pt>
                <c:pt idx="4926">
                  <c:v>-5.7351470294058401E-4</c:v>
                </c:pt>
                <c:pt idx="4927">
                  <c:v>-5.6551310262052603E-4</c:v>
                </c:pt>
                <c:pt idx="4928">
                  <c:v>-5.57511502300461E-4</c:v>
                </c:pt>
                <c:pt idx="4929">
                  <c:v>-5.4950990198039597E-4</c:v>
                </c:pt>
                <c:pt idx="4930">
                  <c:v>-5.4150830166033105E-4</c:v>
                </c:pt>
                <c:pt idx="4931">
                  <c:v>-5.3350670134026603E-4</c:v>
                </c:pt>
                <c:pt idx="4932">
                  <c:v>-5.25505101020201E-4</c:v>
                </c:pt>
                <c:pt idx="4933">
                  <c:v>-5.1750350070013597E-4</c:v>
                </c:pt>
                <c:pt idx="4934">
                  <c:v>-5.0950190038007799E-4</c:v>
                </c:pt>
                <c:pt idx="4935">
                  <c:v>-5.0150030006001296E-4</c:v>
                </c:pt>
                <c:pt idx="4936">
                  <c:v>-4.9349869973994804E-4</c:v>
                </c:pt>
                <c:pt idx="4937">
                  <c:v>-4.8549709941988302E-4</c:v>
                </c:pt>
                <c:pt idx="4938">
                  <c:v>-4.7749549909981799E-4</c:v>
                </c:pt>
                <c:pt idx="4939">
                  <c:v>-4.6949389877975301E-4</c:v>
                </c:pt>
                <c:pt idx="4940">
                  <c:v>-4.6149229845968799E-4</c:v>
                </c:pt>
                <c:pt idx="4941">
                  <c:v>-4.5349069813963001E-4</c:v>
                </c:pt>
                <c:pt idx="4942">
                  <c:v>-4.4548909781956498E-4</c:v>
                </c:pt>
                <c:pt idx="4943">
                  <c:v>-4.3748749749950001E-4</c:v>
                </c:pt>
                <c:pt idx="4944">
                  <c:v>-4.2948589717943498E-4</c:v>
                </c:pt>
                <c:pt idx="4945">
                  <c:v>-4.2148429685937E-4</c:v>
                </c:pt>
                <c:pt idx="4946">
                  <c:v>-4.1348269653930498E-4</c:v>
                </c:pt>
                <c:pt idx="4947">
                  <c:v>-4.0548109621924E-4</c:v>
                </c:pt>
                <c:pt idx="4948">
                  <c:v>-3.9747949589918202E-4</c:v>
                </c:pt>
                <c:pt idx="4949">
                  <c:v>-3.8947789557911602E-4</c:v>
                </c:pt>
                <c:pt idx="4950">
                  <c:v>-3.8147629525905099E-4</c:v>
                </c:pt>
                <c:pt idx="4951">
                  <c:v>-3.7347469493898602E-4</c:v>
                </c:pt>
                <c:pt idx="4952">
                  <c:v>-3.6547309461892099E-4</c:v>
                </c:pt>
                <c:pt idx="4953">
                  <c:v>-3.5747149429885602E-4</c:v>
                </c:pt>
                <c:pt idx="4954">
                  <c:v>-3.4946989397879099E-4</c:v>
                </c:pt>
                <c:pt idx="4955">
                  <c:v>-3.4146829365873301E-4</c:v>
                </c:pt>
                <c:pt idx="4956">
                  <c:v>-3.3346669333866798E-4</c:v>
                </c:pt>
                <c:pt idx="4957">
                  <c:v>-3.2546509301860301E-4</c:v>
                </c:pt>
                <c:pt idx="4958">
                  <c:v>-3.1746349269853798E-4</c:v>
                </c:pt>
                <c:pt idx="4959">
                  <c:v>-3.0946189237847301E-4</c:v>
                </c:pt>
                <c:pt idx="4960">
                  <c:v>-3.0146029205840798E-4</c:v>
                </c:pt>
                <c:pt idx="4961">
                  <c:v>-2.9345869173834301E-4</c:v>
                </c:pt>
                <c:pt idx="4962">
                  <c:v>-2.8545709141828503E-4</c:v>
                </c:pt>
                <c:pt idx="4963">
                  <c:v>-2.7745549109822E-4</c:v>
                </c:pt>
                <c:pt idx="4964">
                  <c:v>-2.6945389077815502E-4</c:v>
                </c:pt>
                <c:pt idx="4965">
                  <c:v>-2.6145229045809E-4</c:v>
                </c:pt>
                <c:pt idx="4966">
                  <c:v>-2.5345069013802502E-4</c:v>
                </c:pt>
                <c:pt idx="4967">
                  <c:v>-2.4544908981796E-4</c:v>
                </c:pt>
                <c:pt idx="4968">
                  <c:v>-2.3744748949790199E-4</c:v>
                </c:pt>
                <c:pt idx="4969">
                  <c:v>-2.2944588917783699E-4</c:v>
                </c:pt>
                <c:pt idx="4970">
                  <c:v>-2.2144428885777199E-4</c:v>
                </c:pt>
                <c:pt idx="4971">
                  <c:v>-2.1344268853770699E-4</c:v>
                </c:pt>
                <c:pt idx="4972">
                  <c:v>-2.0544108821764201E-4</c:v>
                </c:pt>
                <c:pt idx="4973">
                  <c:v>-1.9743948789757701E-4</c:v>
                </c:pt>
                <c:pt idx="4974">
                  <c:v>-1.8943788757751201E-4</c:v>
                </c:pt>
                <c:pt idx="4975">
                  <c:v>-1.81436287257454E-4</c:v>
                </c:pt>
                <c:pt idx="4976">
                  <c:v>-1.73434686937389E-4</c:v>
                </c:pt>
                <c:pt idx="4977">
                  <c:v>-1.65433086617323E-4</c:v>
                </c:pt>
                <c:pt idx="4978">
                  <c:v>-1.57431486297258E-4</c:v>
                </c:pt>
                <c:pt idx="4979">
                  <c:v>-1.49429885977193E-4</c:v>
                </c:pt>
                <c:pt idx="4980">
                  <c:v>-1.41428285657128E-4</c:v>
                </c:pt>
                <c:pt idx="4981">
                  <c:v>-1.33426685337063E-4</c:v>
                </c:pt>
                <c:pt idx="4982">
                  <c:v>-1.2542508501700499E-4</c:v>
                </c:pt>
                <c:pt idx="4983">
                  <c:v>-1.1742348469694E-4</c:v>
                </c:pt>
                <c:pt idx="4984">
                  <c:v>-1.09421884376875E-4</c:v>
                </c:pt>
                <c:pt idx="4985">
                  <c:v>-1.0142028405681E-4</c:v>
                </c:pt>
                <c:pt idx="4986">
                  <c:v>-9.3418683736745599E-5</c:v>
                </c:pt>
                <c:pt idx="4987">
                  <c:v>-8.5417083416680599E-5</c:v>
                </c:pt>
                <c:pt idx="4988">
                  <c:v>-7.7415483096615598E-5</c:v>
                </c:pt>
                <c:pt idx="4989">
                  <c:v>-6.9413882776557496E-5</c:v>
                </c:pt>
                <c:pt idx="4990">
                  <c:v>-6.14122824564924E-5</c:v>
                </c:pt>
                <c:pt idx="4991">
                  <c:v>-5.34106821364274E-5</c:v>
                </c:pt>
                <c:pt idx="4992">
                  <c:v>-4.5409081816362399E-5</c:v>
                </c:pt>
                <c:pt idx="4993">
                  <c:v>-3.7407481496297399E-5</c:v>
                </c:pt>
                <c:pt idx="4994">
                  <c:v>-2.94058811762323E-5</c:v>
                </c:pt>
                <c:pt idx="4995">
                  <c:v>-2.1404280856167299E-5</c:v>
                </c:pt>
                <c:pt idx="4996">
                  <c:v>-1.34026805361092E-5</c:v>
                </c:pt>
                <c:pt idx="4997">
                  <c:v>-5.4010802160442398E-6</c:v>
                </c:pt>
                <c:pt idx="4998">
                  <c:v>2.6005201040207798E-6</c:v>
                </c:pt>
                <c:pt idx="4999">
                  <c:v>1.0602120424085799E-5</c:v>
                </c:pt>
                <c:pt idx="5000">
                  <c:v>1.8603720744150802E-5</c:v>
                </c:pt>
                <c:pt idx="5001">
                  <c:v>2.6605321064215799E-5</c:v>
                </c:pt>
                <c:pt idx="5002">
                  <c:v>3.4606921384280803E-5</c:v>
                </c:pt>
                <c:pt idx="5003">
                  <c:v>4.2608521704338898E-5</c:v>
                </c:pt>
                <c:pt idx="5004">
                  <c:v>5.0610122024404E-5</c:v>
                </c:pt>
                <c:pt idx="5005">
                  <c:v>5.8611722344469001E-5</c:v>
                </c:pt>
                <c:pt idx="5006">
                  <c:v>6.6613322664534001E-5</c:v>
                </c:pt>
                <c:pt idx="5007">
                  <c:v>7.4614922984599002E-5</c:v>
                </c:pt>
                <c:pt idx="5008">
                  <c:v>8.2616523304664097E-5</c:v>
                </c:pt>
                <c:pt idx="5009">
                  <c:v>9.06181236247222E-5</c:v>
                </c:pt>
                <c:pt idx="5010">
                  <c:v>9.86197239447872E-5</c:v>
                </c:pt>
                <c:pt idx="5011">
                  <c:v>1.06621324264852E-4</c:v>
                </c:pt>
                <c:pt idx="5012">
                  <c:v>1.14622924584917E-4</c:v>
                </c:pt>
                <c:pt idx="5013">
                  <c:v>1.22624524904982E-4</c:v>
                </c:pt>
                <c:pt idx="5014">
                  <c:v>1.30626125225047E-4</c:v>
                </c:pt>
                <c:pt idx="5015">
                  <c:v>1.38627725545112E-4</c:v>
                </c:pt>
                <c:pt idx="5016">
                  <c:v>1.4662932586517001E-4</c:v>
                </c:pt>
                <c:pt idx="5017">
                  <c:v>1.5463092618523501E-4</c:v>
                </c:pt>
                <c:pt idx="5018">
                  <c:v>1.6263252650530001E-4</c:v>
                </c:pt>
                <c:pt idx="5019">
                  <c:v>1.7063412682536501E-4</c:v>
                </c:pt>
                <c:pt idx="5020">
                  <c:v>1.7863572714543001E-4</c:v>
                </c:pt>
                <c:pt idx="5021">
                  <c:v>1.8663732746549501E-4</c:v>
                </c:pt>
                <c:pt idx="5022">
                  <c:v>1.9463892778556001E-4</c:v>
                </c:pt>
                <c:pt idx="5023">
                  <c:v>2.0264052810561799E-4</c:v>
                </c:pt>
                <c:pt idx="5024">
                  <c:v>2.1064212842568299E-4</c:v>
                </c:pt>
                <c:pt idx="5025">
                  <c:v>2.1864372874574799E-4</c:v>
                </c:pt>
                <c:pt idx="5026">
                  <c:v>2.2664532906581299E-4</c:v>
                </c:pt>
                <c:pt idx="5027">
                  <c:v>2.3464692938587799E-4</c:v>
                </c:pt>
                <c:pt idx="5028">
                  <c:v>2.4264852970594299E-4</c:v>
                </c:pt>
                <c:pt idx="5029">
                  <c:v>2.5065013002600802E-4</c:v>
                </c:pt>
                <c:pt idx="5030">
                  <c:v>2.58651730346066E-4</c:v>
                </c:pt>
                <c:pt idx="5031">
                  <c:v>2.66653330666132E-4</c:v>
                </c:pt>
                <c:pt idx="5032">
                  <c:v>2.7465493098619698E-4</c:v>
                </c:pt>
                <c:pt idx="5033">
                  <c:v>2.8265653130626201E-4</c:v>
                </c:pt>
                <c:pt idx="5034">
                  <c:v>2.9065813162632698E-4</c:v>
                </c:pt>
                <c:pt idx="5035">
                  <c:v>2.9865973194639201E-4</c:v>
                </c:pt>
                <c:pt idx="5036">
                  <c:v>3.0666133226645698E-4</c:v>
                </c:pt>
                <c:pt idx="5037">
                  <c:v>3.1466293258651501E-4</c:v>
                </c:pt>
                <c:pt idx="5038">
                  <c:v>3.2266453290657999E-4</c:v>
                </c:pt>
                <c:pt idx="5039">
                  <c:v>3.3066613322664502E-4</c:v>
                </c:pt>
                <c:pt idx="5040">
                  <c:v>3.3866773354670999E-4</c:v>
                </c:pt>
                <c:pt idx="5041">
                  <c:v>3.4666933386677502E-4</c:v>
                </c:pt>
                <c:pt idx="5042">
                  <c:v>3.5467093418683999E-4</c:v>
                </c:pt>
                <c:pt idx="5043">
                  <c:v>3.6267253450690502E-4</c:v>
                </c:pt>
                <c:pt idx="5044">
                  <c:v>3.70674134826963E-4</c:v>
                </c:pt>
                <c:pt idx="5045">
                  <c:v>3.7867573514702803E-4</c:v>
                </c:pt>
                <c:pt idx="5046">
                  <c:v>3.86677335467093E-4</c:v>
                </c:pt>
                <c:pt idx="5047">
                  <c:v>3.9467893578715803E-4</c:v>
                </c:pt>
                <c:pt idx="5048">
                  <c:v>4.02680536107223E-4</c:v>
                </c:pt>
                <c:pt idx="5049">
                  <c:v>4.1068213642728797E-4</c:v>
                </c:pt>
                <c:pt idx="5050">
                  <c:v>4.1868373674734601E-4</c:v>
                </c:pt>
                <c:pt idx="5051">
                  <c:v>4.2668533706741098E-4</c:v>
                </c:pt>
                <c:pt idx="5052">
                  <c:v>4.3468693738747601E-4</c:v>
                </c:pt>
                <c:pt idx="5053">
                  <c:v>4.4268853770754098E-4</c:v>
                </c:pt>
                <c:pt idx="5054">
                  <c:v>4.5069013802760601E-4</c:v>
                </c:pt>
                <c:pt idx="5055">
                  <c:v>4.5869173834767098E-4</c:v>
                </c:pt>
                <c:pt idx="5056">
                  <c:v>4.6669333866773601E-4</c:v>
                </c:pt>
                <c:pt idx="5057">
                  <c:v>4.7469493898779399E-4</c:v>
                </c:pt>
                <c:pt idx="5058">
                  <c:v>4.8269653930785902E-4</c:v>
                </c:pt>
                <c:pt idx="5059">
                  <c:v>4.9069813962792502E-4</c:v>
                </c:pt>
                <c:pt idx="5060">
                  <c:v>4.9869973994799005E-4</c:v>
                </c:pt>
                <c:pt idx="5061">
                  <c:v>5.0670134026805497E-4</c:v>
                </c:pt>
                <c:pt idx="5062">
                  <c:v>5.1470294058812E-4</c:v>
                </c:pt>
                <c:pt idx="5063">
                  <c:v>5.2270454090818503E-4</c:v>
                </c:pt>
                <c:pt idx="5064">
                  <c:v>5.3070614122824301E-4</c:v>
                </c:pt>
                <c:pt idx="5065">
                  <c:v>5.3870774154830803E-4</c:v>
                </c:pt>
                <c:pt idx="5066">
                  <c:v>5.4670934186837295E-4</c:v>
                </c:pt>
                <c:pt idx="5067">
                  <c:v>5.5471094218843798E-4</c:v>
                </c:pt>
                <c:pt idx="5068">
                  <c:v>5.6271254250850301E-4</c:v>
                </c:pt>
                <c:pt idx="5069">
                  <c:v>5.7071414282856804E-4</c:v>
                </c:pt>
                <c:pt idx="5070">
                  <c:v>5.7871574314863295E-4</c:v>
                </c:pt>
                <c:pt idx="5071">
                  <c:v>5.8671734346869104E-4</c:v>
                </c:pt>
                <c:pt idx="5072">
                  <c:v>5.9471894378875596E-4</c:v>
                </c:pt>
                <c:pt idx="5073">
                  <c:v>6.0272054410882099E-4</c:v>
                </c:pt>
                <c:pt idx="5074">
                  <c:v>6.1072214442888602E-4</c:v>
                </c:pt>
                <c:pt idx="5075">
                  <c:v>6.1872374474895105E-4</c:v>
                </c:pt>
                <c:pt idx="5076">
                  <c:v>6.2672534506901596E-4</c:v>
                </c:pt>
                <c:pt idx="5077">
                  <c:v>6.3472694538908099E-4</c:v>
                </c:pt>
                <c:pt idx="5078">
                  <c:v>6.4272854570913897E-4</c:v>
                </c:pt>
                <c:pt idx="5079">
                  <c:v>6.50730146029204E-4</c:v>
                </c:pt>
                <c:pt idx="5080">
                  <c:v>6.5873174634926903E-4</c:v>
                </c:pt>
                <c:pt idx="5081">
                  <c:v>6.6673334666933395E-4</c:v>
                </c:pt>
                <c:pt idx="5082">
                  <c:v>6.7473494698939897E-4</c:v>
                </c:pt>
                <c:pt idx="5083">
                  <c:v>6.82736547309464E-4</c:v>
                </c:pt>
                <c:pt idx="5084">
                  <c:v>6.9073814762952903E-4</c:v>
                </c:pt>
                <c:pt idx="5085">
                  <c:v>6.9873974794958701E-4</c:v>
                </c:pt>
                <c:pt idx="5086">
                  <c:v>7.0674134826965301E-4</c:v>
                </c:pt>
                <c:pt idx="5087">
                  <c:v>7.1474294858971804E-4</c:v>
                </c:pt>
                <c:pt idx="5088">
                  <c:v>7.2274454890978296E-4</c:v>
                </c:pt>
                <c:pt idx="5089">
                  <c:v>7.3074614922984799E-4</c:v>
                </c:pt>
                <c:pt idx="5090">
                  <c:v>7.3874774954991302E-4</c:v>
                </c:pt>
                <c:pt idx="5091">
                  <c:v>7.46749349869971E-4</c:v>
                </c:pt>
                <c:pt idx="5092">
                  <c:v>7.5475095019003602E-4</c:v>
                </c:pt>
                <c:pt idx="5093">
                  <c:v>7.6275255051010105E-4</c:v>
                </c:pt>
                <c:pt idx="5094">
                  <c:v>7.7075415083016597E-4</c:v>
                </c:pt>
                <c:pt idx="5095">
                  <c:v>7.78755751150231E-4</c:v>
                </c:pt>
                <c:pt idx="5096">
                  <c:v>7.8675735147029603E-4</c:v>
                </c:pt>
                <c:pt idx="5097">
                  <c:v>7.9475895179036105E-4</c:v>
                </c:pt>
                <c:pt idx="5098">
                  <c:v>8.0276055211041903E-4</c:v>
                </c:pt>
                <c:pt idx="5099">
                  <c:v>8.1076215243048395E-4</c:v>
                </c:pt>
                <c:pt idx="5100">
                  <c:v>8.1876375275054898E-4</c:v>
                </c:pt>
                <c:pt idx="5101">
                  <c:v>8.2676535307061401E-4</c:v>
                </c:pt>
                <c:pt idx="5102">
                  <c:v>8.3476695339067904E-4</c:v>
                </c:pt>
                <c:pt idx="5103">
                  <c:v>8.4276855371074396E-4</c:v>
                </c:pt>
                <c:pt idx="5104">
                  <c:v>8.5077015403080898E-4</c:v>
                </c:pt>
                <c:pt idx="5105">
                  <c:v>8.5877175435086696E-4</c:v>
                </c:pt>
                <c:pt idx="5106">
                  <c:v>8.6677335467093199E-4</c:v>
                </c:pt>
                <c:pt idx="5107">
                  <c:v>8.7477495499099702E-4</c:v>
                </c:pt>
                <c:pt idx="5108">
                  <c:v>8.8277655531106205E-4</c:v>
                </c:pt>
                <c:pt idx="5109">
                  <c:v>8.9077815563112697E-4</c:v>
                </c:pt>
                <c:pt idx="5110">
                  <c:v>8.9877975595119199E-4</c:v>
                </c:pt>
                <c:pt idx="5111">
                  <c:v>9.0678135627125702E-4</c:v>
                </c:pt>
                <c:pt idx="5112">
                  <c:v>9.14782956591315E-4</c:v>
                </c:pt>
                <c:pt idx="5113">
                  <c:v>9.22784556911381E-4</c:v>
                </c:pt>
                <c:pt idx="5114">
                  <c:v>9.3078615723144603E-4</c:v>
                </c:pt>
                <c:pt idx="5115">
                  <c:v>9.3878775755151095E-4</c:v>
                </c:pt>
                <c:pt idx="5116">
                  <c:v>9.4678935787157598E-4</c:v>
                </c:pt>
                <c:pt idx="5117">
                  <c:v>9.5479095819164101E-4</c:v>
                </c:pt>
                <c:pt idx="5118">
                  <c:v>9.6279255851170603E-4</c:v>
                </c:pt>
                <c:pt idx="5119">
                  <c:v>9.7079415883176401E-4</c:v>
                </c:pt>
                <c:pt idx="5120">
                  <c:v>9.7879575915182904E-4</c:v>
                </c:pt>
                <c:pt idx="5121">
                  <c:v>9.8679735947189407E-4</c:v>
                </c:pt>
                <c:pt idx="5122">
                  <c:v>9.947989597919591E-4</c:v>
                </c:pt>
                <c:pt idx="5123">
                  <c:v>1.00280056011202E-3</c:v>
                </c:pt>
                <c:pt idx="5124">
                  <c:v>1.01080216043208E-3</c:v>
                </c:pt>
                <c:pt idx="5125">
                  <c:v>1.0188037607521501E-3</c:v>
                </c:pt>
                <c:pt idx="5126">
                  <c:v>1.0268053610722101E-3</c:v>
                </c:pt>
                <c:pt idx="5127">
                  <c:v>1.0348069613922699E-3</c:v>
                </c:pt>
                <c:pt idx="5128">
                  <c:v>1.0428085617123399E-3</c:v>
                </c:pt>
                <c:pt idx="5129">
                  <c:v>1.0508101620324E-3</c:v>
                </c:pt>
                <c:pt idx="5130">
                  <c:v>1.05881176235247E-3</c:v>
                </c:pt>
                <c:pt idx="5131">
                  <c:v>1.06681336267253E-3</c:v>
                </c:pt>
                <c:pt idx="5132">
                  <c:v>1.0748149629925901E-3</c:v>
                </c:pt>
                <c:pt idx="5133">
                  <c:v>1.0828165633126601E-3</c:v>
                </c:pt>
                <c:pt idx="5134">
                  <c:v>1.0908181636327199E-3</c:v>
                </c:pt>
                <c:pt idx="5135">
                  <c:v>1.0988197639527899E-3</c:v>
                </c:pt>
                <c:pt idx="5136">
                  <c:v>1.10682136427285E-3</c:v>
                </c:pt>
                <c:pt idx="5137">
                  <c:v>1.11482296459292E-3</c:v>
                </c:pt>
                <c:pt idx="5138">
                  <c:v>1.12282456491298E-3</c:v>
                </c:pt>
                <c:pt idx="5139">
                  <c:v>1.1308261652330401E-3</c:v>
                </c:pt>
                <c:pt idx="5140">
                  <c:v>1.1388277655531001E-3</c:v>
                </c:pt>
                <c:pt idx="5141">
                  <c:v>1.1468293658731699E-3</c:v>
                </c:pt>
                <c:pt idx="5142">
                  <c:v>1.1548309661932299E-3</c:v>
                </c:pt>
                <c:pt idx="5143">
                  <c:v>1.1628325665133E-3</c:v>
                </c:pt>
                <c:pt idx="5144">
                  <c:v>1.17083416683336E-3</c:v>
                </c:pt>
                <c:pt idx="5145">
                  <c:v>1.17883576715343E-3</c:v>
                </c:pt>
                <c:pt idx="5146">
                  <c:v>1.1868373674734901E-3</c:v>
                </c:pt>
                <c:pt idx="5147">
                  <c:v>1.1948389677935501E-3</c:v>
                </c:pt>
                <c:pt idx="5148">
                  <c:v>1.2028405681136199E-3</c:v>
                </c:pt>
                <c:pt idx="5149">
                  <c:v>1.2108421684336799E-3</c:v>
                </c:pt>
                <c:pt idx="5150">
                  <c:v>1.2188437687537499E-3</c:v>
                </c:pt>
                <c:pt idx="5151">
                  <c:v>1.22684536907381E-3</c:v>
                </c:pt>
                <c:pt idx="5152">
                  <c:v>1.23484696939388E-3</c:v>
                </c:pt>
                <c:pt idx="5153">
                  <c:v>1.24284856971394E-3</c:v>
                </c:pt>
                <c:pt idx="5154">
                  <c:v>1.2508501700340001E-3</c:v>
                </c:pt>
                <c:pt idx="5155">
                  <c:v>1.2588517703540701E-3</c:v>
                </c:pt>
                <c:pt idx="5156">
                  <c:v>1.2668533706741299E-3</c:v>
                </c:pt>
                <c:pt idx="5157">
                  <c:v>1.2748549709941999E-3</c:v>
                </c:pt>
                <c:pt idx="5158">
                  <c:v>1.28285657131426E-3</c:v>
                </c:pt>
                <c:pt idx="5159">
                  <c:v>1.29085817163433E-3</c:v>
                </c:pt>
                <c:pt idx="5160">
                  <c:v>1.2988597719543801E-3</c:v>
                </c:pt>
                <c:pt idx="5161">
                  <c:v>1.3068613722744501E-3</c:v>
                </c:pt>
                <c:pt idx="5162">
                  <c:v>1.3148629725945099E-3</c:v>
                </c:pt>
                <c:pt idx="5163">
                  <c:v>1.3228645729145799E-3</c:v>
                </c:pt>
                <c:pt idx="5164">
                  <c:v>1.33086617323464E-3</c:v>
                </c:pt>
                <c:pt idx="5165">
                  <c:v>1.33886777355471E-3</c:v>
                </c:pt>
                <c:pt idx="5166">
                  <c:v>1.34686937387477E-3</c:v>
                </c:pt>
                <c:pt idx="5167">
                  <c:v>1.35487097419483E-3</c:v>
                </c:pt>
                <c:pt idx="5168">
                  <c:v>1.3628725745149001E-3</c:v>
                </c:pt>
                <c:pt idx="5169">
                  <c:v>1.3708741748349601E-3</c:v>
                </c:pt>
                <c:pt idx="5170">
                  <c:v>1.3788757751550299E-3</c:v>
                </c:pt>
                <c:pt idx="5171">
                  <c:v>1.3868773754750899E-3</c:v>
                </c:pt>
                <c:pt idx="5172">
                  <c:v>1.39487897579516E-3</c:v>
                </c:pt>
                <c:pt idx="5173">
                  <c:v>1.40288057611522E-3</c:v>
                </c:pt>
                <c:pt idx="5174">
                  <c:v>1.41088217643528E-3</c:v>
                </c:pt>
                <c:pt idx="5175">
                  <c:v>1.4188837767553501E-3</c:v>
                </c:pt>
                <c:pt idx="5176">
                  <c:v>1.4268853770754101E-3</c:v>
                </c:pt>
                <c:pt idx="5177">
                  <c:v>1.4348869773954801E-3</c:v>
                </c:pt>
                <c:pt idx="5178">
                  <c:v>1.4428885777155399E-3</c:v>
                </c:pt>
                <c:pt idx="5179">
                  <c:v>1.4508901780356099E-3</c:v>
                </c:pt>
                <c:pt idx="5180">
                  <c:v>1.45889177835566E-3</c:v>
                </c:pt>
                <c:pt idx="5181">
                  <c:v>1.46689337867573E-3</c:v>
                </c:pt>
                <c:pt idx="5182">
                  <c:v>1.4748949789957901E-3</c:v>
                </c:pt>
                <c:pt idx="5183">
                  <c:v>1.4828965793158601E-3</c:v>
                </c:pt>
                <c:pt idx="5184">
                  <c:v>1.4908981796359199E-3</c:v>
                </c:pt>
                <c:pt idx="5185">
                  <c:v>1.4988997799559899E-3</c:v>
                </c:pt>
                <c:pt idx="5186">
                  <c:v>1.50690138027605E-3</c:v>
                </c:pt>
                <c:pt idx="5187">
                  <c:v>1.51490298059611E-3</c:v>
                </c:pt>
                <c:pt idx="5188">
                  <c:v>1.52290458091618E-3</c:v>
                </c:pt>
                <c:pt idx="5189">
                  <c:v>1.5309061812362401E-3</c:v>
                </c:pt>
                <c:pt idx="5190">
                  <c:v>1.5389077815563101E-3</c:v>
                </c:pt>
                <c:pt idx="5191">
                  <c:v>1.5469093818763699E-3</c:v>
                </c:pt>
                <c:pt idx="5192">
                  <c:v>1.5549109821964399E-3</c:v>
                </c:pt>
                <c:pt idx="5193">
                  <c:v>1.5629125825164999E-3</c:v>
                </c:pt>
                <c:pt idx="5194">
                  <c:v>1.57091418283656E-3</c:v>
                </c:pt>
                <c:pt idx="5195">
                  <c:v>1.57891578315663E-3</c:v>
                </c:pt>
                <c:pt idx="5196">
                  <c:v>1.58691738347669E-3</c:v>
                </c:pt>
                <c:pt idx="5197">
                  <c:v>1.5949189837967601E-3</c:v>
                </c:pt>
                <c:pt idx="5198">
                  <c:v>1.6029205841168201E-3</c:v>
                </c:pt>
                <c:pt idx="5199">
                  <c:v>1.6109221844368899E-3</c:v>
                </c:pt>
                <c:pt idx="5200">
                  <c:v>1.6189237847569499E-3</c:v>
                </c:pt>
                <c:pt idx="5201">
                  <c:v>1.62692538507701E-3</c:v>
                </c:pt>
                <c:pt idx="5202">
                  <c:v>1.63492698539707E-3</c:v>
                </c:pt>
                <c:pt idx="5203">
                  <c:v>1.64292858571714E-3</c:v>
                </c:pt>
                <c:pt idx="5204">
                  <c:v>1.6509301860372001E-3</c:v>
                </c:pt>
                <c:pt idx="5205">
                  <c:v>1.6589317863572701E-3</c:v>
                </c:pt>
                <c:pt idx="5206">
                  <c:v>1.6669333866773299E-3</c:v>
                </c:pt>
                <c:pt idx="5207">
                  <c:v>1.6749349869973999E-3</c:v>
                </c:pt>
                <c:pt idx="5208">
                  <c:v>1.68293658731746E-3</c:v>
                </c:pt>
                <c:pt idx="5209">
                  <c:v>1.69093818763752E-3</c:v>
                </c:pt>
                <c:pt idx="5210">
                  <c:v>1.69893978795759E-3</c:v>
                </c:pt>
                <c:pt idx="5211">
                  <c:v>1.7069413882776501E-3</c:v>
                </c:pt>
                <c:pt idx="5212">
                  <c:v>1.7149429885977201E-3</c:v>
                </c:pt>
                <c:pt idx="5213">
                  <c:v>1.7229445889177799E-3</c:v>
                </c:pt>
                <c:pt idx="5214">
                  <c:v>1.7309461892378499E-3</c:v>
                </c:pt>
                <c:pt idx="5215">
                  <c:v>1.7389477895579E-3</c:v>
                </c:pt>
                <c:pt idx="5216">
                  <c:v>1.74694938987797E-3</c:v>
                </c:pt>
                <c:pt idx="5217">
                  <c:v>1.75495099019803E-3</c:v>
                </c:pt>
                <c:pt idx="5218">
                  <c:v>1.7629525905181001E-3</c:v>
                </c:pt>
                <c:pt idx="5219">
                  <c:v>1.7709541908381601E-3</c:v>
                </c:pt>
                <c:pt idx="5220">
                  <c:v>1.7789557911582301E-3</c:v>
                </c:pt>
                <c:pt idx="5221">
                  <c:v>1.7869573914782899E-3</c:v>
                </c:pt>
                <c:pt idx="5222">
                  <c:v>1.79495899179835E-3</c:v>
                </c:pt>
                <c:pt idx="5223">
                  <c:v>1.80296059211842E-3</c:v>
                </c:pt>
                <c:pt idx="5224">
                  <c:v>1.81096219243848E-3</c:v>
                </c:pt>
                <c:pt idx="5225">
                  <c:v>1.81896379275855E-3</c:v>
                </c:pt>
                <c:pt idx="5226">
                  <c:v>1.8269653930786101E-3</c:v>
                </c:pt>
                <c:pt idx="5227">
                  <c:v>1.8349669933986801E-3</c:v>
                </c:pt>
                <c:pt idx="5228">
                  <c:v>1.8429685937187399E-3</c:v>
                </c:pt>
                <c:pt idx="5229">
                  <c:v>1.8509701940388E-3</c:v>
                </c:pt>
                <c:pt idx="5230">
                  <c:v>1.85897179435887E-3</c:v>
                </c:pt>
                <c:pt idx="5231">
                  <c:v>1.86697339467893E-3</c:v>
                </c:pt>
                <c:pt idx="5232">
                  <c:v>1.874974994999E-3</c:v>
                </c:pt>
                <c:pt idx="5233">
                  <c:v>1.8829765953190601E-3</c:v>
                </c:pt>
                <c:pt idx="5234">
                  <c:v>1.8909781956391301E-3</c:v>
                </c:pt>
                <c:pt idx="5235">
                  <c:v>1.8989797959591799E-3</c:v>
                </c:pt>
                <c:pt idx="5236">
                  <c:v>1.90698139627925E-3</c:v>
                </c:pt>
                <c:pt idx="5237">
                  <c:v>1.91498299659931E-3</c:v>
                </c:pt>
                <c:pt idx="5238">
                  <c:v>1.92298459691938E-3</c:v>
                </c:pt>
                <c:pt idx="5239">
                  <c:v>1.93098619723944E-3</c:v>
                </c:pt>
                <c:pt idx="5240">
                  <c:v>1.9389877975595101E-3</c:v>
                </c:pt>
                <c:pt idx="5241">
                  <c:v>1.9469893978795701E-3</c:v>
                </c:pt>
                <c:pt idx="5242">
                  <c:v>1.9549909981996299E-3</c:v>
                </c:pt>
                <c:pt idx="5243">
                  <c:v>1.9629925985197002E-3</c:v>
                </c:pt>
                <c:pt idx="5244">
                  <c:v>1.97099419883976E-3</c:v>
                </c:pt>
                <c:pt idx="5245">
                  <c:v>1.9789957991598302E-3</c:v>
                </c:pt>
                <c:pt idx="5246">
                  <c:v>1.98699739947989E-3</c:v>
                </c:pt>
                <c:pt idx="5247">
                  <c:v>1.9949989997999598E-3</c:v>
                </c:pt>
                <c:pt idx="5248">
                  <c:v>2.0030006001200201E-3</c:v>
                </c:pt>
                <c:pt idx="5249">
                  <c:v>2.0110022004400799E-3</c:v>
                </c:pt>
                <c:pt idx="5250">
                  <c:v>2.0190038007601501E-3</c:v>
                </c:pt>
                <c:pt idx="5251">
                  <c:v>2.02700540108021E-3</c:v>
                </c:pt>
                <c:pt idx="5252">
                  <c:v>2.0350070014002802E-3</c:v>
                </c:pt>
                <c:pt idx="5253">
                  <c:v>2.04300860172034E-3</c:v>
                </c:pt>
                <c:pt idx="5254">
                  <c:v>2.0510102020404098E-3</c:v>
                </c:pt>
                <c:pt idx="5255">
                  <c:v>2.0590118023604701E-3</c:v>
                </c:pt>
                <c:pt idx="5256">
                  <c:v>2.0670134026805299E-3</c:v>
                </c:pt>
                <c:pt idx="5257">
                  <c:v>2.0750150030005902E-3</c:v>
                </c:pt>
                <c:pt idx="5258">
                  <c:v>2.08301660332066E-3</c:v>
                </c:pt>
                <c:pt idx="5259">
                  <c:v>2.0910182036407202E-3</c:v>
                </c:pt>
                <c:pt idx="5260">
                  <c:v>2.09901980396079E-3</c:v>
                </c:pt>
                <c:pt idx="5261">
                  <c:v>2.1070214042808498E-3</c:v>
                </c:pt>
                <c:pt idx="5262">
                  <c:v>2.1150230046009101E-3</c:v>
                </c:pt>
                <c:pt idx="5263">
                  <c:v>2.1230246049209799E-3</c:v>
                </c:pt>
                <c:pt idx="5264">
                  <c:v>2.1310262052410401E-3</c:v>
                </c:pt>
                <c:pt idx="5265">
                  <c:v>2.1390278055611099E-3</c:v>
                </c:pt>
                <c:pt idx="5266">
                  <c:v>2.1470294058811702E-3</c:v>
                </c:pt>
                <c:pt idx="5267">
                  <c:v>2.15503100620124E-3</c:v>
                </c:pt>
                <c:pt idx="5268">
                  <c:v>2.1630326065212998E-3</c:v>
                </c:pt>
                <c:pt idx="5269">
                  <c:v>2.1710342068413601E-3</c:v>
                </c:pt>
                <c:pt idx="5270">
                  <c:v>2.1790358071614299E-3</c:v>
                </c:pt>
                <c:pt idx="5271">
                  <c:v>2.1870374074814901E-3</c:v>
                </c:pt>
                <c:pt idx="5272">
                  <c:v>2.1950390078015599E-3</c:v>
                </c:pt>
                <c:pt idx="5273">
                  <c:v>2.2030406081216202E-3</c:v>
                </c:pt>
                <c:pt idx="5274">
                  <c:v>2.21104220844169E-3</c:v>
                </c:pt>
                <c:pt idx="5275">
                  <c:v>2.2190438087617498E-3</c:v>
                </c:pt>
                <c:pt idx="5276">
                  <c:v>2.2270454090818101E-3</c:v>
                </c:pt>
                <c:pt idx="5277">
                  <c:v>2.2350470094018699E-3</c:v>
                </c:pt>
                <c:pt idx="5278">
                  <c:v>2.2430486097219401E-3</c:v>
                </c:pt>
                <c:pt idx="5279">
                  <c:v>2.251050210042E-3</c:v>
                </c:pt>
                <c:pt idx="5280">
                  <c:v>2.2590518103620702E-3</c:v>
                </c:pt>
                <c:pt idx="5281">
                  <c:v>2.26705341068213E-3</c:v>
                </c:pt>
                <c:pt idx="5282">
                  <c:v>2.2750550110021998E-3</c:v>
                </c:pt>
                <c:pt idx="5283">
                  <c:v>2.2830566113222601E-3</c:v>
                </c:pt>
                <c:pt idx="5284">
                  <c:v>2.2910582116423199E-3</c:v>
                </c:pt>
                <c:pt idx="5285">
                  <c:v>2.2990598119623901E-3</c:v>
                </c:pt>
                <c:pt idx="5286">
                  <c:v>2.3070614122824499E-3</c:v>
                </c:pt>
                <c:pt idx="5287">
                  <c:v>2.3150630126025202E-3</c:v>
                </c:pt>
                <c:pt idx="5288">
                  <c:v>2.32306461292258E-3</c:v>
                </c:pt>
                <c:pt idx="5289">
                  <c:v>2.3310662132426498E-3</c:v>
                </c:pt>
                <c:pt idx="5290">
                  <c:v>2.3390678135627101E-3</c:v>
                </c:pt>
                <c:pt idx="5291">
                  <c:v>2.3470694138827699E-3</c:v>
                </c:pt>
                <c:pt idx="5292">
                  <c:v>2.3550710142028401E-3</c:v>
                </c:pt>
                <c:pt idx="5293">
                  <c:v>2.3630726145228999E-3</c:v>
                </c:pt>
                <c:pt idx="5294">
                  <c:v>2.3710742148429702E-3</c:v>
                </c:pt>
                <c:pt idx="5295">
                  <c:v>2.37907581516303E-3</c:v>
                </c:pt>
                <c:pt idx="5296">
                  <c:v>2.3870774154830998E-3</c:v>
                </c:pt>
                <c:pt idx="5297">
                  <c:v>2.3950790158031501E-3</c:v>
                </c:pt>
                <c:pt idx="5298">
                  <c:v>2.4030806161232199E-3</c:v>
                </c:pt>
                <c:pt idx="5299">
                  <c:v>2.4110822164432801E-3</c:v>
                </c:pt>
                <c:pt idx="5300">
                  <c:v>2.4190838167633499E-3</c:v>
                </c:pt>
                <c:pt idx="5301">
                  <c:v>2.4270854170834102E-3</c:v>
                </c:pt>
                <c:pt idx="5302">
                  <c:v>2.43508701740348E-3</c:v>
                </c:pt>
                <c:pt idx="5303">
                  <c:v>2.4430886177235398E-3</c:v>
                </c:pt>
                <c:pt idx="5304">
                  <c:v>2.4510902180436001E-3</c:v>
                </c:pt>
                <c:pt idx="5305">
                  <c:v>2.4590918183636699E-3</c:v>
                </c:pt>
                <c:pt idx="5306">
                  <c:v>2.4670934186837301E-3</c:v>
                </c:pt>
                <c:pt idx="5307">
                  <c:v>2.4750950190037999E-3</c:v>
                </c:pt>
                <c:pt idx="5308">
                  <c:v>2.4830966193238602E-3</c:v>
                </c:pt>
                <c:pt idx="5309">
                  <c:v>2.49109821964393E-3</c:v>
                </c:pt>
                <c:pt idx="5310">
                  <c:v>2.4990998199639898E-3</c:v>
                </c:pt>
                <c:pt idx="5311">
                  <c:v>2.50710142028405E-3</c:v>
                </c:pt>
                <c:pt idx="5312">
                  <c:v>2.5151030206041198E-3</c:v>
                </c:pt>
                <c:pt idx="5313">
                  <c:v>2.5231046209241801E-3</c:v>
                </c:pt>
                <c:pt idx="5314">
                  <c:v>2.5311062212442499E-3</c:v>
                </c:pt>
                <c:pt idx="5315">
                  <c:v>2.5391078215643102E-3</c:v>
                </c:pt>
                <c:pt idx="5316">
                  <c:v>2.54710942188438E-3</c:v>
                </c:pt>
                <c:pt idx="5317">
                  <c:v>2.5551110222044298E-3</c:v>
                </c:pt>
                <c:pt idx="5318">
                  <c:v>2.5631126225245E-3</c:v>
                </c:pt>
                <c:pt idx="5319">
                  <c:v>2.5711142228445599E-3</c:v>
                </c:pt>
                <c:pt idx="5320">
                  <c:v>2.5791158231646301E-3</c:v>
                </c:pt>
                <c:pt idx="5321">
                  <c:v>2.5871174234846899E-3</c:v>
                </c:pt>
                <c:pt idx="5322">
                  <c:v>2.5951190238047601E-3</c:v>
                </c:pt>
                <c:pt idx="5323">
                  <c:v>2.60312062412482E-3</c:v>
                </c:pt>
                <c:pt idx="5324">
                  <c:v>2.6111222244448798E-3</c:v>
                </c:pt>
                <c:pt idx="5325">
                  <c:v>2.61912382476495E-3</c:v>
                </c:pt>
                <c:pt idx="5326">
                  <c:v>2.6271254250850098E-3</c:v>
                </c:pt>
                <c:pt idx="5327">
                  <c:v>2.6351270254050801E-3</c:v>
                </c:pt>
                <c:pt idx="5328">
                  <c:v>2.6431286257251399E-3</c:v>
                </c:pt>
                <c:pt idx="5329">
                  <c:v>2.6511302260452101E-3</c:v>
                </c:pt>
                <c:pt idx="5330">
                  <c:v>2.65913182636527E-3</c:v>
                </c:pt>
                <c:pt idx="5331">
                  <c:v>2.6671334266853302E-3</c:v>
                </c:pt>
                <c:pt idx="5332">
                  <c:v>2.6751350270054E-3</c:v>
                </c:pt>
                <c:pt idx="5333">
                  <c:v>2.6831366273254598E-3</c:v>
                </c:pt>
                <c:pt idx="5334">
                  <c:v>2.6911382276455301E-3</c:v>
                </c:pt>
                <c:pt idx="5335">
                  <c:v>2.6991398279655899E-3</c:v>
                </c:pt>
                <c:pt idx="5336">
                  <c:v>2.7071414282856601E-3</c:v>
                </c:pt>
                <c:pt idx="5337">
                  <c:v>2.7151430286057199E-3</c:v>
                </c:pt>
                <c:pt idx="5338">
                  <c:v>2.7231446289257802E-3</c:v>
                </c:pt>
                <c:pt idx="5339">
                  <c:v>2.73114622924584E-3</c:v>
                </c:pt>
                <c:pt idx="5340">
                  <c:v>2.7391478295659098E-3</c:v>
                </c:pt>
                <c:pt idx="5341">
                  <c:v>2.7471494298859701E-3</c:v>
                </c:pt>
                <c:pt idx="5342">
                  <c:v>2.7551510302060399E-3</c:v>
                </c:pt>
                <c:pt idx="5343">
                  <c:v>2.7631526305261001E-3</c:v>
                </c:pt>
                <c:pt idx="5344">
                  <c:v>2.77115423084616E-3</c:v>
                </c:pt>
                <c:pt idx="5345">
                  <c:v>2.7791558311662302E-3</c:v>
                </c:pt>
                <c:pt idx="5346">
                  <c:v>2.78715743148629E-3</c:v>
                </c:pt>
                <c:pt idx="5347">
                  <c:v>2.7951590318063598E-3</c:v>
                </c:pt>
                <c:pt idx="5348">
                  <c:v>2.8031606321264201E-3</c:v>
                </c:pt>
                <c:pt idx="5349">
                  <c:v>2.8111622324464899E-3</c:v>
                </c:pt>
                <c:pt idx="5350">
                  <c:v>2.8191638327665501E-3</c:v>
                </c:pt>
                <c:pt idx="5351">
                  <c:v>2.82716543308661E-3</c:v>
                </c:pt>
                <c:pt idx="5352">
                  <c:v>2.8351670334066702E-3</c:v>
                </c:pt>
                <c:pt idx="5353">
                  <c:v>2.84316863372674E-3</c:v>
                </c:pt>
                <c:pt idx="5354">
                  <c:v>2.8511702340467998E-3</c:v>
                </c:pt>
                <c:pt idx="5355">
                  <c:v>2.8591718343668701E-3</c:v>
                </c:pt>
                <c:pt idx="5356">
                  <c:v>2.8671734346869299E-3</c:v>
                </c:pt>
                <c:pt idx="5357">
                  <c:v>2.8751750350070001E-3</c:v>
                </c:pt>
                <c:pt idx="5358">
                  <c:v>2.8831766353270599E-3</c:v>
                </c:pt>
                <c:pt idx="5359">
                  <c:v>2.8911782356471202E-3</c:v>
                </c:pt>
                <c:pt idx="5360">
                  <c:v>2.89917983596719E-3</c:v>
                </c:pt>
                <c:pt idx="5361">
                  <c:v>2.9071814362872498E-3</c:v>
                </c:pt>
                <c:pt idx="5362">
                  <c:v>2.9151830366073201E-3</c:v>
                </c:pt>
                <c:pt idx="5363">
                  <c:v>2.9231846369273799E-3</c:v>
                </c:pt>
                <c:pt idx="5364">
                  <c:v>2.9311862372474501E-3</c:v>
                </c:pt>
                <c:pt idx="5365">
                  <c:v>2.9391878375675099E-3</c:v>
                </c:pt>
                <c:pt idx="5366">
                  <c:v>2.9471894378875702E-3</c:v>
                </c:pt>
                <c:pt idx="5367">
                  <c:v>2.95519103820764E-3</c:v>
                </c:pt>
                <c:pt idx="5368">
                  <c:v>2.9631926385276998E-3</c:v>
                </c:pt>
                <c:pt idx="5369">
                  <c:v>2.97119423884777E-3</c:v>
                </c:pt>
                <c:pt idx="5370">
                  <c:v>2.9791958391678299E-3</c:v>
                </c:pt>
                <c:pt idx="5371">
                  <c:v>2.9871974394879001E-3</c:v>
                </c:pt>
                <c:pt idx="5372">
                  <c:v>2.9951990398079499E-3</c:v>
                </c:pt>
                <c:pt idx="5373">
                  <c:v>3.0032006401280202E-3</c:v>
                </c:pt>
                <c:pt idx="5374">
                  <c:v>3.01120224044808E-3</c:v>
                </c:pt>
                <c:pt idx="5375">
                  <c:v>3.0192038407681498E-3</c:v>
                </c:pt>
                <c:pt idx="5376">
                  <c:v>3.0272054410882101E-3</c:v>
                </c:pt>
                <c:pt idx="5377">
                  <c:v>3.0352070414082799E-3</c:v>
                </c:pt>
                <c:pt idx="5378">
                  <c:v>3.0432086417283401E-3</c:v>
                </c:pt>
                <c:pt idx="5379">
                  <c:v>3.0512102420483999E-3</c:v>
                </c:pt>
                <c:pt idx="5380">
                  <c:v>3.0592118423684702E-3</c:v>
                </c:pt>
                <c:pt idx="5381">
                  <c:v>3.06721344268853E-3</c:v>
                </c:pt>
                <c:pt idx="5382">
                  <c:v>3.0752150430085998E-3</c:v>
                </c:pt>
                <c:pt idx="5383">
                  <c:v>3.08321664332866E-3</c:v>
                </c:pt>
                <c:pt idx="5384">
                  <c:v>3.0912182436487298E-3</c:v>
                </c:pt>
                <c:pt idx="5385">
                  <c:v>3.0992198439687901E-3</c:v>
                </c:pt>
                <c:pt idx="5386">
                  <c:v>3.1072214442888499E-3</c:v>
                </c:pt>
                <c:pt idx="5387">
                  <c:v>3.1152230446089202E-3</c:v>
                </c:pt>
                <c:pt idx="5388">
                  <c:v>3.12322464492898E-3</c:v>
                </c:pt>
                <c:pt idx="5389">
                  <c:v>3.1312262452490502E-3</c:v>
                </c:pt>
                <c:pt idx="5390">
                  <c:v>3.13922784556911E-3</c:v>
                </c:pt>
                <c:pt idx="5391">
                  <c:v>3.1472294458891798E-3</c:v>
                </c:pt>
                <c:pt idx="5392">
                  <c:v>3.1552310462092301E-3</c:v>
                </c:pt>
                <c:pt idx="5393">
                  <c:v>3.1632326465292999E-3</c:v>
                </c:pt>
                <c:pt idx="5394">
                  <c:v>3.1712342468493602E-3</c:v>
                </c:pt>
                <c:pt idx="5395">
                  <c:v>3.17923584716943E-3</c:v>
                </c:pt>
                <c:pt idx="5396">
                  <c:v>3.1872374474894898E-3</c:v>
                </c:pt>
                <c:pt idx="5397">
                  <c:v>3.19523904780956E-3</c:v>
                </c:pt>
                <c:pt idx="5398">
                  <c:v>3.2032406481296198E-3</c:v>
                </c:pt>
                <c:pt idx="5399">
                  <c:v>3.2112422484496801E-3</c:v>
                </c:pt>
                <c:pt idx="5400">
                  <c:v>3.2192438487697499E-3</c:v>
                </c:pt>
                <c:pt idx="5401">
                  <c:v>3.2272454490898102E-3</c:v>
                </c:pt>
                <c:pt idx="5402">
                  <c:v>3.23524704940988E-3</c:v>
                </c:pt>
                <c:pt idx="5403">
                  <c:v>3.2432486497299402E-3</c:v>
                </c:pt>
                <c:pt idx="5404">
                  <c:v>3.25125025005001E-3</c:v>
                </c:pt>
                <c:pt idx="5405">
                  <c:v>3.2592518503700698E-3</c:v>
                </c:pt>
                <c:pt idx="5406">
                  <c:v>3.2672534506901301E-3</c:v>
                </c:pt>
                <c:pt idx="5407">
                  <c:v>3.2752550510101999E-3</c:v>
                </c:pt>
                <c:pt idx="5408">
                  <c:v>3.2832566513302601E-3</c:v>
                </c:pt>
                <c:pt idx="5409">
                  <c:v>3.2912582516503299E-3</c:v>
                </c:pt>
                <c:pt idx="5410">
                  <c:v>3.2992598519703902E-3</c:v>
                </c:pt>
                <c:pt idx="5411">
                  <c:v>3.30726145229046E-3</c:v>
                </c:pt>
                <c:pt idx="5412">
                  <c:v>3.3152630526105198E-3</c:v>
                </c:pt>
                <c:pt idx="5413">
                  <c:v>3.3232646529305801E-3</c:v>
                </c:pt>
                <c:pt idx="5414">
                  <c:v>3.3312662532506399E-3</c:v>
                </c:pt>
                <c:pt idx="5415">
                  <c:v>3.3392678535707101E-3</c:v>
                </c:pt>
                <c:pt idx="5416">
                  <c:v>3.34726945389077E-3</c:v>
                </c:pt>
                <c:pt idx="5417">
                  <c:v>3.3552710542108402E-3</c:v>
                </c:pt>
                <c:pt idx="5418">
                  <c:v>3.3632726545309E-3</c:v>
                </c:pt>
                <c:pt idx="5419">
                  <c:v>3.3712742548509698E-3</c:v>
                </c:pt>
                <c:pt idx="5420">
                  <c:v>3.3792758551710301E-3</c:v>
                </c:pt>
                <c:pt idx="5421">
                  <c:v>3.3872774554910899E-3</c:v>
                </c:pt>
                <c:pt idx="5422">
                  <c:v>3.3952790558111601E-3</c:v>
                </c:pt>
                <c:pt idx="5423">
                  <c:v>3.4032806561312199E-3</c:v>
                </c:pt>
                <c:pt idx="5424">
                  <c:v>3.4112822564512902E-3</c:v>
                </c:pt>
                <c:pt idx="5425">
                  <c:v>3.41928385677135E-3</c:v>
                </c:pt>
                <c:pt idx="5426">
                  <c:v>3.4272854570914198E-3</c:v>
                </c:pt>
                <c:pt idx="5427">
                  <c:v>3.4352870574114801E-3</c:v>
                </c:pt>
                <c:pt idx="5428">
                  <c:v>3.4432886577315399E-3</c:v>
                </c:pt>
                <c:pt idx="5429">
                  <c:v>3.4512902580516101E-3</c:v>
                </c:pt>
                <c:pt idx="5430">
                  <c:v>3.4592918583716699E-3</c:v>
                </c:pt>
                <c:pt idx="5431">
                  <c:v>3.4672934586917402E-3</c:v>
                </c:pt>
                <c:pt idx="5432">
                  <c:v>3.4752950590118E-3</c:v>
                </c:pt>
                <c:pt idx="5433">
                  <c:v>3.4832966593318598E-3</c:v>
                </c:pt>
                <c:pt idx="5434">
                  <c:v>3.4912982596519201E-3</c:v>
                </c:pt>
                <c:pt idx="5435">
                  <c:v>3.4992998599719899E-3</c:v>
                </c:pt>
                <c:pt idx="5436">
                  <c:v>3.5073014602920501E-3</c:v>
                </c:pt>
                <c:pt idx="5437">
                  <c:v>3.5153030606121199E-3</c:v>
                </c:pt>
                <c:pt idx="5438">
                  <c:v>3.5233046609321802E-3</c:v>
                </c:pt>
                <c:pt idx="5439">
                  <c:v>3.53130626125225E-3</c:v>
                </c:pt>
                <c:pt idx="5440">
                  <c:v>3.5393078615723098E-3</c:v>
                </c:pt>
                <c:pt idx="5441">
                  <c:v>3.5473094618923701E-3</c:v>
                </c:pt>
                <c:pt idx="5442">
                  <c:v>3.5553110622124399E-3</c:v>
                </c:pt>
                <c:pt idx="5443">
                  <c:v>3.5633126625325001E-3</c:v>
                </c:pt>
                <c:pt idx="5444">
                  <c:v>3.5713142628525699E-3</c:v>
                </c:pt>
                <c:pt idx="5445">
                  <c:v>3.5793158631726302E-3</c:v>
                </c:pt>
                <c:pt idx="5446">
                  <c:v>3.5873174634927E-3</c:v>
                </c:pt>
                <c:pt idx="5447">
                  <c:v>3.5953190638127598E-3</c:v>
                </c:pt>
                <c:pt idx="5448">
                  <c:v>3.6033206641328201E-3</c:v>
                </c:pt>
                <c:pt idx="5449">
                  <c:v>3.6113222644528899E-3</c:v>
                </c:pt>
                <c:pt idx="5450">
                  <c:v>3.6193238647729501E-3</c:v>
                </c:pt>
                <c:pt idx="5451">
                  <c:v>3.6273254650930199E-3</c:v>
                </c:pt>
                <c:pt idx="5452">
                  <c:v>3.6353270654130802E-3</c:v>
                </c:pt>
                <c:pt idx="5453">
                  <c:v>3.64332866573315E-3</c:v>
                </c:pt>
                <c:pt idx="5454">
                  <c:v>3.6513302660531998E-3</c:v>
                </c:pt>
                <c:pt idx="5455">
                  <c:v>3.65933186637327E-3</c:v>
                </c:pt>
                <c:pt idx="5456">
                  <c:v>3.6673334666933299E-3</c:v>
                </c:pt>
                <c:pt idx="5457">
                  <c:v>3.6753350670134001E-3</c:v>
                </c:pt>
                <c:pt idx="5458">
                  <c:v>3.6833366673334599E-3</c:v>
                </c:pt>
                <c:pt idx="5459">
                  <c:v>3.6913382676535302E-3</c:v>
                </c:pt>
                <c:pt idx="5460">
                  <c:v>3.69933986797359E-3</c:v>
                </c:pt>
                <c:pt idx="5461">
                  <c:v>3.7073414682936498E-3</c:v>
                </c:pt>
                <c:pt idx="5462">
                  <c:v>3.71534306861372E-3</c:v>
                </c:pt>
                <c:pt idx="5463">
                  <c:v>3.7233446689337799E-3</c:v>
                </c:pt>
                <c:pt idx="5464">
                  <c:v>3.7313462692538501E-3</c:v>
                </c:pt>
                <c:pt idx="5465">
                  <c:v>3.7393478695739099E-3</c:v>
                </c:pt>
                <c:pt idx="5466">
                  <c:v>3.7473494698939801E-3</c:v>
                </c:pt>
                <c:pt idx="5467">
                  <c:v>3.75535107021404E-3</c:v>
                </c:pt>
                <c:pt idx="5468">
                  <c:v>3.7633526705340998E-3</c:v>
                </c:pt>
                <c:pt idx="5469">
                  <c:v>3.77135427085417E-3</c:v>
                </c:pt>
                <c:pt idx="5470">
                  <c:v>3.7793558711742298E-3</c:v>
                </c:pt>
                <c:pt idx="5471">
                  <c:v>3.7873574714943001E-3</c:v>
                </c:pt>
                <c:pt idx="5472">
                  <c:v>3.7953590718143599E-3</c:v>
                </c:pt>
                <c:pt idx="5473">
                  <c:v>3.8033606721344301E-3</c:v>
                </c:pt>
                <c:pt idx="5474">
                  <c:v>3.81136227245448E-3</c:v>
                </c:pt>
                <c:pt idx="5475">
                  <c:v>3.8193638727745502E-3</c:v>
                </c:pt>
                <c:pt idx="5476">
                  <c:v>3.82736547309461E-3</c:v>
                </c:pt>
                <c:pt idx="5477">
                  <c:v>3.8353670734146798E-3</c:v>
                </c:pt>
                <c:pt idx="5478">
                  <c:v>3.8433686737347401E-3</c:v>
                </c:pt>
                <c:pt idx="5479">
                  <c:v>3.8513702740548099E-3</c:v>
                </c:pt>
                <c:pt idx="5480">
                  <c:v>3.8593718743748701E-3</c:v>
                </c:pt>
                <c:pt idx="5481">
                  <c:v>3.86737347469493E-3</c:v>
                </c:pt>
                <c:pt idx="5482">
                  <c:v>3.8753750750150002E-3</c:v>
                </c:pt>
                <c:pt idx="5483">
                  <c:v>3.88337667533506E-3</c:v>
                </c:pt>
                <c:pt idx="5484">
                  <c:v>3.8913782756551298E-3</c:v>
                </c:pt>
                <c:pt idx="5485">
                  <c:v>3.8993798759751901E-3</c:v>
                </c:pt>
                <c:pt idx="5486">
                  <c:v>3.9073814762952599E-3</c:v>
                </c:pt>
                <c:pt idx="5487">
                  <c:v>3.9153830766153197E-3</c:v>
                </c:pt>
                <c:pt idx="5488">
                  <c:v>3.9233846769353804E-3</c:v>
                </c:pt>
                <c:pt idx="5489">
                  <c:v>3.9313862772554402E-3</c:v>
                </c:pt>
                <c:pt idx="5490">
                  <c:v>3.9393878775755096E-3</c:v>
                </c:pt>
                <c:pt idx="5491">
                  <c:v>3.9473894778955703E-3</c:v>
                </c:pt>
                <c:pt idx="5492">
                  <c:v>3.9553910782156396E-3</c:v>
                </c:pt>
                <c:pt idx="5493">
                  <c:v>3.9633926785357003E-3</c:v>
                </c:pt>
                <c:pt idx="5494">
                  <c:v>3.9713942788557697E-3</c:v>
                </c:pt>
                <c:pt idx="5495">
                  <c:v>3.9793958791758304E-3</c:v>
                </c:pt>
                <c:pt idx="5496">
                  <c:v>3.9873974794958902E-3</c:v>
                </c:pt>
                <c:pt idx="5497">
                  <c:v>3.9953990798159596E-3</c:v>
                </c:pt>
                <c:pt idx="5498">
                  <c:v>4.0034006801360203E-3</c:v>
                </c:pt>
                <c:pt idx="5499">
                  <c:v>4.0114022804560896E-3</c:v>
                </c:pt>
                <c:pt idx="5500">
                  <c:v>4.0194038807761503E-3</c:v>
                </c:pt>
                <c:pt idx="5501">
                  <c:v>4.0274054810962197E-3</c:v>
                </c:pt>
                <c:pt idx="5502">
                  <c:v>4.0354070814162804E-3</c:v>
                </c:pt>
                <c:pt idx="5503">
                  <c:v>4.0434086817363402E-3</c:v>
                </c:pt>
                <c:pt idx="5504">
                  <c:v>4.0514102820564104E-3</c:v>
                </c:pt>
                <c:pt idx="5505">
                  <c:v>4.0594118823764703E-3</c:v>
                </c:pt>
                <c:pt idx="5506">
                  <c:v>4.0674134826965396E-3</c:v>
                </c:pt>
                <c:pt idx="5507">
                  <c:v>4.0754150830166003E-3</c:v>
                </c:pt>
                <c:pt idx="5508">
                  <c:v>4.0834166833366697E-3</c:v>
                </c:pt>
                <c:pt idx="5509">
                  <c:v>4.09141828365672E-3</c:v>
                </c:pt>
                <c:pt idx="5510">
                  <c:v>4.0994198839767902E-3</c:v>
                </c:pt>
                <c:pt idx="5511">
                  <c:v>4.10742148429685E-3</c:v>
                </c:pt>
                <c:pt idx="5512">
                  <c:v>4.1154230846169202E-3</c:v>
                </c:pt>
                <c:pt idx="5513">
                  <c:v>4.1234246849369801E-3</c:v>
                </c:pt>
                <c:pt idx="5514">
                  <c:v>4.1314262852570503E-3</c:v>
                </c:pt>
                <c:pt idx="5515">
                  <c:v>4.1394278855771101E-3</c:v>
                </c:pt>
                <c:pt idx="5516">
                  <c:v>4.1474294858971699E-3</c:v>
                </c:pt>
                <c:pt idx="5517">
                  <c:v>4.1554310862172402E-3</c:v>
                </c:pt>
                <c:pt idx="5518">
                  <c:v>4.1634326865373E-3</c:v>
                </c:pt>
                <c:pt idx="5519">
                  <c:v>4.1714342868573702E-3</c:v>
                </c:pt>
                <c:pt idx="5520">
                  <c:v>4.1794358871774301E-3</c:v>
                </c:pt>
                <c:pt idx="5521">
                  <c:v>4.1874374874975003E-3</c:v>
                </c:pt>
                <c:pt idx="5522">
                  <c:v>4.1954390878175601E-3</c:v>
                </c:pt>
                <c:pt idx="5523">
                  <c:v>4.2034406881376199E-3</c:v>
                </c:pt>
                <c:pt idx="5524">
                  <c:v>4.2114422884576902E-3</c:v>
                </c:pt>
                <c:pt idx="5525">
                  <c:v>4.21944388877775E-3</c:v>
                </c:pt>
                <c:pt idx="5526">
                  <c:v>4.2274454890978202E-3</c:v>
                </c:pt>
                <c:pt idx="5527">
                  <c:v>4.23544708941788E-3</c:v>
                </c:pt>
                <c:pt idx="5528">
                  <c:v>4.2434486897379503E-3</c:v>
                </c:pt>
                <c:pt idx="5529">
                  <c:v>4.2514502900579997E-3</c:v>
                </c:pt>
                <c:pt idx="5530">
                  <c:v>4.2594518903780699E-3</c:v>
                </c:pt>
                <c:pt idx="5531">
                  <c:v>4.2674534906981297E-3</c:v>
                </c:pt>
                <c:pt idx="5532">
                  <c:v>4.2754550910182E-3</c:v>
                </c:pt>
                <c:pt idx="5533">
                  <c:v>4.2834566913382598E-3</c:v>
                </c:pt>
                <c:pt idx="5534">
                  <c:v>4.29145829165833E-3</c:v>
                </c:pt>
                <c:pt idx="5535">
                  <c:v>4.2994598919783899E-3</c:v>
                </c:pt>
                <c:pt idx="5536">
                  <c:v>4.3074614922984497E-3</c:v>
                </c:pt>
                <c:pt idx="5537">
                  <c:v>4.3154630926185199E-3</c:v>
                </c:pt>
                <c:pt idx="5538">
                  <c:v>4.3234646929385797E-3</c:v>
                </c:pt>
                <c:pt idx="5539">
                  <c:v>4.33146629325865E-3</c:v>
                </c:pt>
                <c:pt idx="5540">
                  <c:v>4.3394678935787098E-3</c:v>
                </c:pt>
                <c:pt idx="5541">
                  <c:v>4.34746949389878E-3</c:v>
                </c:pt>
                <c:pt idx="5542">
                  <c:v>4.3554710942188398E-3</c:v>
                </c:pt>
                <c:pt idx="5543">
                  <c:v>4.3634726945388997E-3</c:v>
                </c:pt>
                <c:pt idx="5544">
                  <c:v>4.3714742948589699E-3</c:v>
                </c:pt>
                <c:pt idx="5545">
                  <c:v>4.3794758951790297E-3</c:v>
                </c:pt>
                <c:pt idx="5546">
                  <c:v>4.3874774954991E-3</c:v>
                </c:pt>
                <c:pt idx="5547">
                  <c:v>4.3954790958191598E-3</c:v>
                </c:pt>
                <c:pt idx="5548">
                  <c:v>4.40348069613923E-3</c:v>
                </c:pt>
                <c:pt idx="5549">
                  <c:v>4.4114822964592898E-3</c:v>
                </c:pt>
                <c:pt idx="5550">
                  <c:v>4.4194838967793497E-3</c:v>
                </c:pt>
                <c:pt idx="5551">
                  <c:v>4.4274854970994103E-3</c:v>
                </c:pt>
                <c:pt idx="5552">
                  <c:v>4.4354870974194797E-3</c:v>
                </c:pt>
                <c:pt idx="5553">
                  <c:v>4.4434886977395404E-3</c:v>
                </c:pt>
                <c:pt idx="5554">
                  <c:v>4.4514902980596098E-3</c:v>
                </c:pt>
                <c:pt idx="5555">
                  <c:v>4.4594918983796696E-3</c:v>
                </c:pt>
                <c:pt idx="5556">
                  <c:v>4.4674934986997303E-3</c:v>
                </c:pt>
                <c:pt idx="5557">
                  <c:v>4.4754950990197996E-3</c:v>
                </c:pt>
                <c:pt idx="5558">
                  <c:v>4.4834966993398603E-3</c:v>
                </c:pt>
                <c:pt idx="5559">
                  <c:v>4.4914982996599297E-3</c:v>
                </c:pt>
                <c:pt idx="5560">
                  <c:v>4.4994998999799904E-3</c:v>
                </c:pt>
                <c:pt idx="5561">
                  <c:v>4.5075015003000598E-3</c:v>
                </c:pt>
                <c:pt idx="5562">
                  <c:v>4.5155031006201196E-3</c:v>
                </c:pt>
                <c:pt idx="5563">
                  <c:v>4.5235047009401803E-3</c:v>
                </c:pt>
                <c:pt idx="5564">
                  <c:v>4.5315063012602496E-3</c:v>
                </c:pt>
                <c:pt idx="5565">
                  <c:v>4.5395079015803103E-3</c:v>
                </c:pt>
                <c:pt idx="5566">
                  <c:v>4.5475095019003797E-3</c:v>
                </c:pt>
                <c:pt idx="5567">
                  <c:v>4.5555111022204404E-3</c:v>
                </c:pt>
                <c:pt idx="5568">
                  <c:v>4.5635127025405097E-3</c:v>
                </c:pt>
                <c:pt idx="5569">
                  <c:v>4.5715143028605696E-3</c:v>
                </c:pt>
                <c:pt idx="5570">
                  <c:v>4.5795159031806303E-3</c:v>
                </c:pt>
                <c:pt idx="5571">
                  <c:v>4.5875175035006901E-3</c:v>
                </c:pt>
                <c:pt idx="5572">
                  <c:v>4.5955191038207603E-3</c:v>
                </c:pt>
                <c:pt idx="5573">
                  <c:v>4.6035207041408201E-3</c:v>
                </c:pt>
                <c:pt idx="5574">
                  <c:v>4.6115223044608904E-3</c:v>
                </c:pt>
                <c:pt idx="5575">
                  <c:v>4.6195239047809502E-3</c:v>
                </c:pt>
                <c:pt idx="5576">
                  <c:v>4.6275255051010204E-3</c:v>
                </c:pt>
                <c:pt idx="5577">
                  <c:v>4.6355271054210802E-3</c:v>
                </c:pt>
                <c:pt idx="5578">
                  <c:v>4.6435287057411401E-3</c:v>
                </c:pt>
                <c:pt idx="5579">
                  <c:v>4.6515303060612103E-3</c:v>
                </c:pt>
                <c:pt idx="5580">
                  <c:v>4.6595319063812701E-3</c:v>
                </c:pt>
                <c:pt idx="5581">
                  <c:v>4.6675335067013404E-3</c:v>
                </c:pt>
                <c:pt idx="5582">
                  <c:v>4.6755351070214002E-3</c:v>
                </c:pt>
                <c:pt idx="5583">
                  <c:v>4.6835367073414704E-3</c:v>
                </c:pt>
                <c:pt idx="5584">
                  <c:v>4.6915383076615302E-3</c:v>
                </c:pt>
                <c:pt idx="5585">
                  <c:v>4.6995399079815901E-3</c:v>
                </c:pt>
                <c:pt idx="5586">
                  <c:v>4.7075415083016603E-3</c:v>
                </c:pt>
                <c:pt idx="5587">
                  <c:v>4.7155431086217201E-3</c:v>
                </c:pt>
                <c:pt idx="5588">
                  <c:v>4.7235447089417903E-3</c:v>
                </c:pt>
                <c:pt idx="5589">
                  <c:v>4.7315463092618502E-3</c:v>
                </c:pt>
                <c:pt idx="5590">
                  <c:v>4.7395479095819204E-3</c:v>
                </c:pt>
                <c:pt idx="5591">
                  <c:v>4.7475495099019698E-3</c:v>
                </c:pt>
                <c:pt idx="5592">
                  <c:v>4.7555511102220401E-3</c:v>
                </c:pt>
                <c:pt idx="5593">
                  <c:v>4.7635527105420999E-3</c:v>
                </c:pt>
                <c:pt idx="5594">
                  <c:v>4.7715543108621701E-3</c:v>
                </c:pt>
                <c:pt idx="5595">
                  <c:v>4.7795559111822299E-3</c:v>
                </c:pt>
                <c:pt idx="5596">
                  <c:v>4.7875575115023002E-3</c:v>
                </c:pt>
                <c:pt idx="5597">
                  <c:v>4.79555911182236E-3</c:v>
                </c:pt>
                <c:pt idx="5598">
                  <c:v>4.8035607121424198E-3</c:v>
                </c:pt>
                <c:pt idx="5599">
                  <c:v>4.81156231246249E-3</c:v>
                </c:pt>
                <c:pt idx="5600">
                  <c:v>4.8195639127825499E-3</c:v>
                </c:pt>
                <c:pt idx="5601">
                  <c:v>4.8275655131026201E-3</c:v>
                </c:pt>
                <c:pt idx="5602">
                  <c:v>4.8355671134226799E-3</c:v>
                </c:pt>
                <c:pt idx="5603">
                  <c:v>4.8435687137427502E-3</c:v>
                </c:pt>
                <c:pt idx="5604">
                  <c:v>4.8515703140628004E-3</c:v>
                </c:pt>
                <c:pt idx="5605">
                  <c:v>4.8595719143828698E-3</c:v>
                </c:pt>
                <c:pt idx="5606">
                  <c:v>4.86757351470294E-3</c:v>
                </c:pt>
                <c:pt idx="5607">
                  <c:v>4.8755751150229999E-3</c:v>
                </c:pt>
                <c:pt idx="5608">
                  <c:v>4.8835767153430701E-3</c:v>
                </c:pt>
                <c:pt idx="5609">
                  <c:v>4.8915783156631299E-3</c:v>
                </c:pt>
                <c:pt idx="5610">
                  <c:v>4.8995799159832001E-3</c:v>
                </c:pt>
                <c:pt idx="5611">
                  <c:v>4.9075815163032504E-3</c:v>
                </c:pt>
                <c:pt idx="5612">
                  <c:v>4.9155831166233198E-3</c:v>
                </c:pt>
                <c:pt idx="5613">
                  <c:v>4.9235847169433796E-3</c:v>
                </c:pt>
                <c:pt idx="5614">
                  <c:v>4.9315863172634498E-3</c:v>
                </c:pt>
                <c:pt idx="5615">
                  <c:v>4.9395879175835097E-3</c:v>
                </c:pt>
                <c:pt idx="5616">
                  <c:v>4.9475895179035799E-3</c:v>
                </c:pt>
                <c:pt idx="5617">
                  <c:v>4.9555911182236397E-3</c:v>
                </c:pt>
                <c:pt idx="5618">
                  <c:v>4.9635927185437004E-3</c:v>
                </c:pt>
                <c:pt idx="5619">
                  <c:v>4.9715943188637698E-3</c:v>
                </c:pt>
                <c:pt idx="5620">
                  <c:v>4.9795959191838296E-3</c:v>
                </c:pt>
                <c:pt idx="5621">
                  <c:v>4.9875975195038998E-3</c:v>
                </c:pt>
                <c:pt idx="5622">
                  <c:v>4.9955991198239597E-3</c:v>
                </c:pt>
                <c:pt idx="5623">
                  <c:v>5.0036007201440299E-3</c:v>
                </c:pt>
                <c:pt idx="5624">
                  <c:v>5.0116023204640897E-3</c:v>
                </c:pt>
                <c:pt idx="5625">
                  <c:v>5.0196039207841504E-3</c:v>
                </c:pt>
                <c:pt idx="5626">
                  <c:v>5.0276055211042102E-3</c:v>
                </c:pt>
                <c:pt idx="5627">
                  <c:v>5.0356071214242796E-3</c:v>
                </c:pt>
                <c:pt idx="5628">
                  <c:v>5.0436087217443403E-3</c:v>
                </c:pt>
                <c:pt idx="5629">
                  <c:v>5.0516103220644096E-3</c:v>
                </c:pt>
                <c:pt idx="5630">
                  <c:v>5.0596119223844703E-3</c:v>
                </c:pt>
                <c:pt idx="5631">
                  <c:v>5.0676135227045397E-3</c:v>
                </c:pt>
                <c:pt idx="5632">
                  <c:v>5.0756151230246004E-3</c:v>
                </c:pt>
                <c:pt idx="5633">
                  <c:v>5.0836167233446602E-3</c:v>
                </c:pt>
                <c:pt idx="5634">
                  <c:v>5.0916183236647296E-3</c:v>
                </c:pt>
                <c:pt idx="5635">
                  <c:v>5.0996199239847903E-3</c:v>
                </c:pt>
                <c:pt idx="5636">
                  <c:v>5.1076215243048596E-3</c:v>
                </c:pt>
                <c:pt idx="5637">
                  <c:v>5.1156231246249203E-3</c:v>
                </c:pt>
                <c:pt idx="5638">
                  <c:v>5.1236247249449801E-3</c:v>
                </c:pt>
                <c:pt idx="5639">
                  <c:v>5.1316263252650504E-3</c:v>
                </c:pt>
                <c:pt idx="5640">
                  <c:v>5.1396279255851102E-3</c:v>
                </c:pt>
                <c:pt idx="5641">
                  <c:v>5.1476295259051796E-3</c:v>
                </c:pt>
                <c:pt idx="5642">
                  <c:v>5.1556311262252403E-3</c:v>
                </c:pt>
                <c:pt idx="5643">
                  <c:v>5.1636327265453096E-3</c:v>
                </c:pt>
                <c:pt idx="5644">
                  <c:v>5.1716343268653703E-3</c:v>
                </c:pt>
                <c:pt idx="5645">
                  <c:v>5.1796359271854301E-3</c:v>
                </c:pt>
                <c:pt idx="5646">
                  <c:v>5.18763752750549E-3</c:v>
                </c:pt>
                <c:pt idx="5647">
                  <c:v>5.1956391278255602E-3</c:v>
                </c:pt>
                <c:pt idx="5648">
                  <c:v>5.20364072814562E-3</c:v>
                </c:pt>
                <c:pt idx="5649">
                  <c:v>5.2116423284656902E-3</c:v>
                </c:pt>
                <c:pt idx="5650">
                  <c:v>5.2196439287857501E-3</c:v>
                </c:pt>
                <c:pt idx="5651">
                  <c:v>5.2276455291058203E-3</c:v>
                </c:pt>
                <c:pt idx="5652">
                  <c:v>5.2356471294258801E-3</c:v>
                </c:pt>
                <c:pt idx="5653">
                  <c:v>5.24364872974594E-3</c:v>
                </c:pt>
                <c:pt idx="5654">
                  <c:v>5.2516503300660102E-3</c:v>
                </c:pt>
                <c:pt idx="5655">
                  <c:v>5.25965193038607E-3</c:v>
                </c:pt>
                <c:pt idx="5656">
                  <c:v>5.2676535307061402E-3</c:v>
                </c:pt>
                <c:pt idx="5657">
                  <c:v>5.2756551310262001E-3</c:v>
                </c:pt>
                <c:pt idx="5658">
                  <c:v>5.2836567313462703E-3</c:v>
                </c:pt>
                <c:pt idx="5659">
                  <c:v>5.2916583316663301E-3</c:v>
                </c:pt>
                <c:pt idx="5660">
                  <c:v>5.2996599319863899E-3</c:v>
                </c:pt>
                <c:pt idx="5661">
                  <c:v>5.3076615323064602E-3</c:v>
                </c:pt>
                <c:pt idx="5662">
                  <c:v>5.31566313262652E-3</c:v>
                </c:pt>
                <c:pt idx="5663">
                  <c:v>5.3236647329465902E-3</c:v>
                </c:pt>
                <c:pt idx="5664">
                  <c:v>5.33166633326665E-3</c:v>
                </c:pt>
                <c:pt idx="5665">
                  <c:v>5.3396679335867203E-3</c:v>
                </c:pt>
                <c:pt idx="5666">
                  <c:v>5.3476695339067697E-3</c:v>
                </c:pt>
                <c:pt idx="5667">
                  <c:v>5.3556711342268399E-3</c:v>
                </c:pt>
                <c:pt idx="5668">
                  <c:v>5.3636727345468998E-3</c:v>
                </c:pt>
                <c:pt idx="5669">
                  <c:v>5.37167433486697E-3</c:v>
                </c:pt>
                <c:pt idx="5670">
                  <c:v>5.3796759351870298E-3</c:v>
                </c:pt>
                <c:pt idx="5671">
                  <c:v>5.3876775355071E-3</c:v>
                </c:pt>
                <c:pt idx="5672">
                  <c:v>5.3956791358271599E-3</c:v>
                </c:pt>
                <c:pt idx="5673">
                  <c:v>5.4036807361472197E-3</c:v>
                </c:pt>
                <c:pt idx="5674">
                  <c:v>5.4116823364672899E-3</c:v>
                </c:pt>
                <c:pt idx="5675">
                  <c:v>5.4196839367873497E-3</c:v>
                </c:pt>
                <c:pt idx="5676">
                  <c:v>5.42768553710742E-3</c:v>
                </c:pt>
                <c:pt idx="5677">
                  <c:v>5.4356871374274798E-3</c:v>
                </c:pt>
                <c:pt idx="5678">
                  <c:v>5.44368873774755E-3</c:v>
                </c:pt>
                <c:pt idx="5679">
                  <c:v>5.4516903380676099E-3</c:v>
                </c:pt>
                <c:pt idx="5680">
                  <c:v>5.4596919383876697E-3</c:v>
                </c:pt>
                <c:pt idx="5681">
                  <c:v>5.4676935387077399E-3</c:v>
                </c:pt>
                <c:pt idx="5682">
                  <c:v>5.4756951390277997E-3</c:v>
                </c:pt>
                <c:pt idx="5683">
                  <c:v>5.48369673934787E-3</c:v>
                </c:pt>
                <c:pt idx="5684">
                  <c:v>5.4916983396679298E-3</c:v>
                </c:pt>
                <c:pt idx="5685">
                  <c:v>5.499699939988E-3</c:v>
                </c:pt>
                <c:pt idx="5686">
                  <c:v>5.5077015403080503E-3</c:v>
                </c:pt>
                <c:pt idx="5687">
                  <c:v>5.5157031406281197E-3</c:v>
                </c:pt>
                <c:pt idx="5688">
                  <c:v>5.5237047409481804E-3</c:v>
                </c:pt>
                <c:pt idx="5689">
                  <c:v>5.5317063412682497E-3</c:v>
                </c:pt>
                <c:pt idx="5690">
                  <c:v>5.5397079415883104E-3</c:v>
                </c:pt>
                <c:pt idx="5691">
                  <c:v>5.5477095419083798E-3</c:v>
                </c:pt>
                <c:pt idx="5692">
                  <c:v>5.5557111422284396E-3</c:v>
                </c:pt>
                <c:pt idx="5693">
                  <c:v>5.5637127425485003E-3</c:v>
                </c:pt>
                <c:pt idx="5694">
                  <c:v>5.5717143428685697E-3</c:v>
                </c:pt>
                <c:pt idx="5695">
                  <c:v>5.5797159431886303E-3</c:v>
                </c:pt>
                <c:pt idx="5696">
                  <c:v>5.5877175435086997E-3</c:v>
                </c:pt>
                <c:pt idx="5697">
                  <c:v>5.5957191438287604E-3</c:v>
                </c:pt>
                <c:pt idx="5698">
                  <c:v>5.6037207441488298E-3</c:v>
                </c:pt>
                <c:pt idx="5699">
                  <c:v>5.6117223444688896E-3</c:v>
                </c:pt>
                <c:pt idx="5700">
                  <c:v>5.6197239447889503E-3</c:v>
                </c:pt>
                <c:pt idx="5701">
                  <c:v>5.6277255451090196E-3</c:v>
                </c:pt>
                <c:pt idx="5702">
                  <c:v>5.6357271454290803E-3</c:v>
                </c:pt>
                <c:pt idx="5703">
                  <c:v>5.6437287457491497E-3</c:v>
                </c:pt>
                <c:pt idx="5704">
                  <c:v>5.6517303460692104E-3</c:v>
                </c:pt>
                <c:pt idx="5705">
                  <c:v>5.6597319463892798E-3</c:v>
                </c:pt>
                <c:pt idx="5706">
                  <c:v>5.6677335467093396E-3</c:v>
                </c:pt>
                <c:pt idx="5707">
                  <c:v>5.6757351470294003E-3</c:v>
                </c:pt>
                <c:pt idx="5708">
                  <c:v>5.6837367473494601E-3</c:v>
                </c:pt>
                <c:pt idx="5709">
                  <c:v>5.6917383476695303E-3</c:v>
                </c:pt>
                <c:pt idx="5710">
                  <c:v>5.6997399479895901E-3</c:v>
                </c:pt>
                <c:pt idx="5711">
                  <c:v>5.7077415483096604E-3</c:v>
                </c:pt>
                <c:pt idx="5712">
                  <c:v>5.7157431486297202E-3</c:v>
                </c:pt>
                <c:pt idx="5713">
                  <c:v>5.7237447489497896E-3</c:v>
                </c:pt>
                <c:pt idx="5714">
                  <c:v>5.7317463492698503E-3</c:v>
                </c:pt>
                <c:pt idx="5715">
                  <c:v>5.7397479495899101E-3</c:v>
                </c:pt>
                <c:pt idx="5716">
                  <c:v>5.7477495499099803E-3</c:v>
                </c:pt>
                <c:pt idx="5717">
                  <c:v>5.7557511502300401E-3</c:v>
                </c:pt>
                <c:pt idx="5718">
                  <c:v>5.7637527505501104E-3</c:v>
                </c:pt>
                <c:pt idx="5719">
                  <c:v>5.7717543508701702E-3</c:v>
                </c:pt>
                <c:pt idx="5720">
                  <c:v>5.7797559511902404E-3</c:v>
                </c:pt>
                <c:pt idx="5721">
                  <c:v>5.7877575515103002E-3</c:v>
                </c:pt>
                <c:pt idx="5722">
                  <c:v>5.7957591518303601E-3</c:v>
                </c:pt>
                <c:pt idx="5723">
                  <c:v>5.8037607521504303E-3</c:v>
                </c:pt>
                <c:pt idx="5724">
                  <c:v>5.8117623524704901E-3</c:v>
                </c:pt>
                <c:pt idx="5725">
                  <c:v>5.8197639527905604E-3</c:v>
                </c:pt>
                <c:pt idx="5726">
                  <c:v>5.8277655531106202E-3</c:v>
                </c:pt>
                <c:pt idx="5727">
                  <c:v>5.83576715343068E-3</c:v>
                </c:pt>
                <c:pt idx="5728">
                  <c:v>5.8437687537507398E-3</c:v>
                </c:pt>
                <c:pt idx="5729">
                  <c:v>5.8517703540708101E-3</c:v>
                </c:pt>
                <c:pt idx="5730">
                  <c:v>5.8597719543908699E-3</c:v>
                </c:pt>
                <c:pt idx="5731">
                  <c:v>5.8677735547109401E-3</c:v>
                </c:pt>
                <c:pt idx="5732">
                  <c:v>5.8757751550309999E-3</c:v>
                </c:pt>
                <c:pt idx="5733">
                  <c:v>5.8837767553510702E-3</c:v>
                </c:pt>
                <c:pt idx="5734">
                  <c:v>5.89177835567113E-3</c:v>
                </c:pt>
                <c:pt idx="5735">
                  <c:v>5.8997799559911898E-3</c:v>
                </c:pt>
                <c:pt idx="5736">
                  <c:v>5.90778155631126E-3</c:v>
                </c:pt>
                <c:pt idx="5737">
                  <c:v>5.9157831566313199E-3</c:v>
                </c:pt>
                <c:pt idx="5738">
                  <c:v>5.9237847569513901E-3</c:v>
                </c:pt>
                <c:pt idx="5739">
                  <c:v>5.9317863572714499E-3</c:v>
                </c:pt>
                <c:pt idx="5740">
                  <c:v>5.9397879575915202E-3</c:v>
                </c:pt>
                <c:pt idx="5741">
                  <c:v>5.9477895579115696E-3</c:v>
                </c:pt>
                <c:pt idx="5742">
                  <c:v>5.9557911582316398E-3</c:v>
                </c:pt>
                <c:pt idx="5743">
                  <c:v>5.96379275855171E-3</c:v>
                </c:pt>
                <c:pt idx="5744">
                  <c:v>5.9717943588717699E-3</c:v>
                </c:pt>
                <c:pt idx="5745">
                  <c:v>5.9797959591918401E-3</c:v>
                </c:pt>
                <c:pt idx="5746">
                  <c:v>5.9877975595118999E-3</c:v>
                </c:pt>
                <c:pt idx="5747">
                  <c:v>5.9957991598319701E-3</c:v>
                </c:pt>
                <c:pt idx="5748">
                  <c:v>6.0038007601520204E-3</c:v>
                </c:pt>
                <c:pt idx="5749">
                  <c:v>6.0118023604720898E-3</c:v>
                </c:pt>
                <c:pt idx="5750">
                  <c:v>6.0198039607921496E-3</c:v>
                </c:pt>
                <c:pt idx="5751">
                  <c:v>6.0278055611122199E-3</c:v>
                </c:pt>
                <c:pt idx="5752">
                  <c:v>6.0358071614322797E-3</c:v>
                </c:pt>
                <c:pt idx="5753">
                  <c:v>6.0438087617523499E-3</c:v>
                </c:pt>
                <c:pt idx="5754">
                  <c:v>6.0518103620724097E-3</c:v>
                </c:pt>
                <c:pt idx="5755">
                  <c:v>6.0598119623924704E-3</c:v>
                </c:pt>
                <c:pt idx="5756">
                  <c:v>6.0678135627125398E-3</c:v>
                </c:pt>
                <c:pt idx="5757">
                  <c:v>6.0758151630325996E-3</c:v>
                </c:pt>
                <c:pt idx="5758">
                  <c:v>6.0838167633526698E-3</c:v>
                </c:pt>
                <c:pt idx="5759">
                  <c:v>6.0918183636727297E-3</c:v>
                </c:pt>
                <c:pt idx="5760">
                  <c:v>6.0998199639927999E-3</c:v>
                </c:pt>
                <c:pt idx="5761">
                  <c:v>6.1078215643128597E-3</c:v>
                </c:pt>
                <c:pt idx="5762">
                  <c:v>6.1158231646329204E-3</c:v>
                </c:pt>
                <c:pt idx="5763">
                  <c:v>6.1238247649529802E-3</c:v>
                </c:pt>
                <c:pt idx="5764">
                  <c:v>6.1318263652730496E-3</c:v>
                </c:pt>
                <c:pt idx="5765">
                  <c:v>6.1398279655931103E-3</c:v>
                </c:pt>
                <c:pt idx="5766">
                  <c:v>6.1478295659131797E-3</c:v>
                </c:pt>
                <c:pt idx="5767">
                  <c:v>6.1558311662332403E-3</c:v>
                </c:pt>
                <c:pt idx="5768">
                  <c:v>6.1638327665533002E-3</c:v>
                </c:pt>
                <c:pt idx="5769">
                  <c:v>6.1718343668733704E-3</c:v>
                </c:pt>
                <c:pt idx="5770">
                  <c:v>6.1798359671934302E-3</c:v>
                </c:pt>
                <c:pt idx="5771">
                  <c:v>6.1878375675134996E-3</c:v>
                </c:pt>
                <c:pt idx="5772">
                  <c:v>6.1958391678335603E-3</c:v>
                </c:pt>
                <c:pt idx="5773">
                  <c:v>6.2038407681536296E-3</c:v>
                </c:pt>
                <c:pt idx="5774">
                  <c:v>6.2118423684736903E-3</c:v>
                </c:pt>
                <c:pt idx="5775">
                  <c:v>6.2198439687937502E-3</c:v>
                </c:pt>
                <c:pt idx="5776">
                  <c:v>6.2278455691138204E-3</c:v>
                </c:pt>
                <c:pt idx="5777">
                  <c:v>6.2358471694338802E-3</c:v>
                </c:pt>
                <c:pt idx="5778">
                  <c:v>6.2438487697539496E-3</c:v>
                </c:pt>
                <c:pt idx="5779">
                  <c:v>6.2518503700740103E-3</c:v>
                </c:pt>
                <c:pt idx="5780">
                  <c:v>6.2598519703940796E-3</c:v>
                </c:pt>
                <c:pt idx="5781">
                  <c:v>6.2678535707141403E-3</c:v>
                </c:pt>
                <c:pt idx="5782">
                  <c:v>6.2758551710342001E-3</c:v>
                </c:pt>
                <c:pt idx="5783">
                  <c:v>6.28385677135426E-3</c:v>
                </c:pt>
                <c:pt idx="5784">
                  <c:v>6.2918583716743302E-3</c:v>
                </c:pt>
                <c:pt idx="5785">
                  <c:v>6.29985997199439E-3</c:v>
                </c:pt>
                <c:pt idx="5786">
                  <c:v>6.3078615723144603E-3</c:v>
                </c:pt>
                <c:pt idx="5787">
                  <c:v>6.3158631726345201E-3</c:v>
                </c:pt>
                <c:pt idx="5788">
                  <c:v>6.3238647729545903E-3</c:v>
                </c:pt>
                <c:pt idx="5789">
                  <c:v>6.3318663732746501E-3</c:v>
                </c:pt>
                <c:pt idx="5790">
                  <c:v>6.33986797359471E-3</c:v>
                </c:pt>
                <c:pt idx="5791">
                  <c:v>6.3478695739147802E-3</c:v>
                </c:pt>
                <c:pt idx="5792">
                  <c:v>6.35587117423484E-3</c:v>
                </c:pt>
                <c:pt idx="5793">
                  <c:v>6.3638727745549102E-3</c:v>
                </c:pt>
                <c:pt idx="5794">
                  <c:v>6.3718743748749701E-3</c:v>
                </c:pt>
                <c:pt idx="5795">
                  <c:v>6.3798759751950403E-3</c:v>
                </c:pt>
                <c:pt idx="5796">
                  <c:v>6.3878775755151001E-3</c:v>
                </c:pt>
                <c:pt idx="5797">
                  <c:v>6.3958791758351599E-3</c:v>
                </c:pt>
                <c:pt idx="5798">
                  <c:v>6.4038807761552302E-3</c:v>
                </c:pt>
                <c:pt idx="5799">
                  <c:v>6.41188237647529E-3</c:v>
                </c:pt>
                <c:pt idx="5800">
                  <c:v>6.4198839767953602E-3</c:v>
                </c:pt>
                <c:pt idx="5801">
                  <c:v>6.4278855771154201E-3</c:v>
                </c:pt>
                <c:pt idx="5802">
                  <c:v>6.4358871774354903E-3</c:v>
                </c:pt>
                <c:pt idx="5803">
                  <c:v>6.4438887777555397E-3</c:v>
                </c:pt>
                <c:pt idx="5804">
                  <c:v>6.4518903780756099E-3</c:v>
                </c:pt>
                <c:pt idx="5805">
                  <c:v>6.4598919783956698E-3</c:v>
                </c:pt>
                <c:pt idx="5806">
                  <c:v>6.46789357871574E-3</c:v>
                </c:pt>
                <c:pt idx="5807">
                  <c:v>6.4758951790357998E-3</c:v>
                </c:pt>
                <c:pt idx="5808">
                  <c:v>6.48389677935587E-3</c:v>
                </c:pt>
                <c:pt idx="5809">
                  <c:v>6.4918983796759299E-3</c:v>
                </c:pt>
                <c:pt idx="5810">
                  <c:v>6.4998999799959897E-3</c:v>
                </c:pt>
                <c:pt idx="5811">
                  <c:v>6.5079015803160599E-3</c:v>
                </c:pt>
                <c:pt idx="5812">
                  <c:v>6.5159031806361198E-3</c:v>
                </c:pt>
                <c:pt idx="5813">
                  <c:v>6.52390478095619E-3</c:v>
                </c:pt>
                <c:pt idx="5814">
                  <c:v>6.5319063812762498E-3</c:v>
                </c:pt>
                <c:pt idx="5815">
                  <c:v>6.53990798159632E-3</c:v>
                </c:pt>
                <c:pt idx="5816">
                  <c:v>6.5479095819163799E-3</c:v>
                </c:pt>
                <c:pt idx="5817">
                  <c:v>6.5559111822364397E-3</c:v>
                </c:pt>
                <c:pt idx="5818">
                  <c:v>6.5639127825565099E-3</c:v>
                </c:pt>
                <c:pt idx="5819">
                  <c:v>6.5719143828765697E-3</c:v>
                </c:pt>
                <c:pt idx="5820">
                  <c:v>6.57991598319664E-3</c:v>
                </c:pt>
                <c:pt idx="5821">
                  <c:v>6.5879175835166998E-3</c:v>
                </c:pt>
                <c:pt idx="5822">
                  <c:v>6.59591918383677E-3</c:v>
                </c:pt>
                <c:pt idx="5823">
                  <c:v>6.6039207841568203E-3</c:v>
                </c:pt>
                <c:pt idx="5824">
                  <c:v>6.6119223844768897E-3</c:v>
                </c:pt>
                <c:pt idx="5825">
                  <c:v>6.6199239847969504E-3</c:v>
                </c:pt>
                <c:pt idx="5826">
                  <c:v>6.6279255851170197E-3</c:v>
                </c:pt>
                <c:pt idx="5827">
                  <c:v>6.6359271854370804E-3</c:v>
                </c:pt>
                <c:pt idx="5828">
                  <c:v>6.6439287857571498E-3</c:v>
                </c:pt>
                <c:pt idx="5829">
                  <c:v>6.6519303860772096E-3</c:v>
                </c:pt>
                <c:pt idx="5830">
                  <c:v>6.6599319863972703E-3</c:v>
                </c:pt>
                <c:pt idx="5831">
                  <c:v>6.6679335867173397E-3</c:v>
                </c:pt>
                <c:pt idx="5832">
                  <c:v>6.6759351870374004E-3</c:v>
                </c:pt>
                <c:pt idx="5833">
                  <c:v>6.6839367873574697E-3</c:v>
                </c:pt>
                <c:pt idx="5834">
                  <c:v>6.6919383876775304E-3</c:v>
                </c:pt>
                <c:pt idx="5835">
                  <c:v>6.6999399879975998E-3</c:v>
                </c:pt>
                <c:pt idx="5836">
                  <c:v>6.7079415883176596E-3</c:v>
                </c:pt>
                <c:pt idx="5837">
                  <c:v>6.7159431886377203E-3</c:v>
                </c:pt>
                <c:pt idx="5838">
                  <c:v>6.7239447889577897E-3</c:v>
                </c:pt>
                <c:pt idx="5839">
                  <c:v>6.7319463892778503E-3</c:v>
                </c:pt>
                <c:pt idx="5840">
                  <c:v>6.7399479895979197E-3</c:v>
                </c:pt>
                <c:pt idx="5841">
                  <c:v>6.7479495899179804E-3</c:v>
                </c:pt>
                <c:pt idx="5842">
                  <c:v>6.7559511902380498E-3</c:v>
                </c:pt>
                <c:pt idx="5843">
                  <c:v>6.7639527905581096E-3</c:v>
                </c:pt>
                <c:pt idx="5844">
                  <c:v>6.7719543908781703E-3</c:v>
                </c:pt>
                <c:pt idx="5845">
                  <c:v>6.7799559911982301E-3</c:v>
                </c:pt>
                <c:pt idx="5846">
                  <c:v>6.7879575915183003E-3</c:v>
                </c:pt>
                <c:pt idx="5847">
                  <c:v>6.7959591918383602E-3</c:v>
                </c:pt>
                <c:pt idx="5848">
                  <c:v>6.8039607921584304E-3</c:v>
                </c:pt>
                <c:pt idx="5849">
                  <c:v>6.8119623924784902E-3</c:v>
                </c:pt>
                <c:pt idx="5850">
                  <c:v>6.81996399279855E-3</c:v>
                </c:pt>
                <c:pt idx="5851">
                  <c:v>6.8279655931186203E-3</c:v>
                </c:pt>
                <c:pt idx="5852">
                  <c:v>6.8359671934386801E-3</c:v>
                </c:pt>
                <c:pt idx="5853">
                  <c:v>6.8439687937587503E-3</c:v>
                </c:pt>
                <c:pt idx="5854">
                  <c:v>6.8519703940788101E-3</c:v>
                </c:pt>
                <c:pt idx="5855">
                  <c:v>6.8599719943988804E-3</c:v>
                </c:pt>
                <c:pt idx="5856">
                  <c:v>6.8679735947189402E-3</c:v>
                </c:pt>
                <c:pt idx="5857">
                  <c:v>6.875975195039E-3</c:v>
                </c:pt>
                <c:pt idx="5858">
                  <c:v>6.8839767953590703E-3</c:v>
                </c:pt>
                <c:pt idx="5859">
                  <c:v>6.8919783956791301E-3</c:v>
                </c:pt>
                <c:pt idx="5860">
                  <c:v>6.8999799959992003E-3</c:v>
                </c:pt>
                <c:pt idx="5861">
                  <c:v>6.9079815963192601E-3</c:v>
                </c:pt>
                <c:pt idx="5862">
                  <c:v>6.9159831966393304E-3</c:v>
                </c:pt>
                <c:pt idx="5863">
                  <c:v>6.9239847969593902E-3</c:v>
                </c:pt>
                <c:pt idx="5864">
                  <c:v>6.93198639727945E-3</c:v>
                </c:pt>
                <c:pt idx="5865">
                  <c:v>6.9399879975995098E-3</c:v>
                </c:pt>
                <c:pt idx="5866">
                  <c:v>6.9479895979195801E-3</c:v>
                </c:pt>
                <c:pt idx="5867">
                  <c:v>6.9559911982396399E-3</c:v>
                </c:pt>
                <c:pt idx="5868">
                  <c:v>6.9639927985597101E-3</c:v>
                </c:pt>
                <c:pt idx="5869">
                  <c:v>6.9719943988797699E-3</c:v>
                </c:pt>
                <c:pt idx="5870">
                  <c:v>6.9799959991998402E-3</c:v>
                </c:pt>
                <c:pt idx="5871">
                  <c:v>6.9879975995199E-3</c:v>
                </c:pt>
                <c:pt idx="5872">
                  <c:v>6.9959991998399598E-3</c:v>
                </c:pt>
                <c:pt idx="5873">
                  <c:v>7.0040008001600301E-3</c:v>
                </c:pt>
                <c:pt idx="5874">
                  <c:v>7.0120024004800899E-3</c:v>
                </c:pt>
                <c:pt idx="5875">
                  <c:v>7.0200040008001601E-3</c:v>
                </c:pt>
                <c:pt idx="5876">
                  <c:v>7.0280056011202199E-3</c:v>
                </c:pt>
                <c:pt idx="5877">
                  <c:v>7.0360072014402902E-3</c:v>
                </c:pt>
                <c:pt idx="5878">
                  <c:v>7.0440088017603396E-3</c:v>
                </c:pt>
                <c:pt idx="5879">
                  <c:v>7.0520104020804098E-3</c:v>
                </c:pt>
                <c:pt idx="5880">
                  <c:v>7.06001200240048E-3</c:v>
                </c:pt>
                <c:pt idx="5881">
                  <c:v>7.0680136027205399E-3</c:v>
                </c:pt>
                <c:pt idx="5882">
                  <c:v>7.0760152030406101E-3</c:v>
                </c:pt>
                <c:pt idx="5883">
                  <c:v>7.0840168033606699E-3</c:v>
                </c:pt>
                <c:pt idx="5884">
                  <c:v>7.0920184036807402E-3</c:v>
                </c:pt>
                <c:pt idx="5885">
                  <c:v>7.1000200040007896E-3</c:v>
                </c:pt>
                <c:pt idx="5886">
                  <c:v>7.1080216043208598E-3</c:v>
                </c:pt>
                <c:pt idx="5887">
                  <c:v>7.1160232046409196E-3</c:v>
                </c:pt>
                <c:pt idx="5888">
                  <c:v>7.1240248049609899E-3</c:v>
                </c:pt>
                <c:pt idx="5889">
                  <c:v>7.1320264052810497E-3</c:v>
                </c:pt>
                <c:pt idx="5890">
                  <c:v>7.1400280056011199E-3</c:v>
                </c:pt>
                <c:pt idx="5891">
                  <c:v>7.1480296059211797E-3</c:v>
                </c:pt>
                <c:pt idx="5892">
                  <c:v>7.1560312062412404E-3</c:v>
                </c:pt>
                <c:pt idx="5893">
                  <c:v>7.1640328065613098E-3</c:v>
                </c:pt>
                <c:pt idx="5894">
                  <c:v>7.1720344068813696E-3</c:v>
                </c:pt>
                <c:pt idx="5895">
                  <c:v>7.1800360072014398E-3</c:v>
                </c:pt>
                <c:pt idx="5896">
                  <c:v>7.1880376075214997E-3</c:v>
                </c:pt>
                <c:pt idx="5897">
                  <c:v>7.1960392078415699E-3</c:v>
                </c:pt>
                <c:pt idx="5898">
                  <c:v>7.2040408081616202E-3</c:v>
                </c:pt>
                <c:pt idx="5899">
                  <c:v>7.2120424084816904E-3</c:v>
                </c:pt>
                <c:pt idx="5900">
                  <c:v>7.2200440088017502E-3</c:v>
                </c:pt>
                <c:pt idx="5901">
                  <c:v>7.2280456091218196E-3</c:v>
                </c:pt>
                <c:pt idx="5902">
                  <c:v>7.2360472094418803E-3</c:v>
                </c:pt>
                <c:pt idx="5903">
                  <c:v>7.2440488097619497E-3</c:v>
                </c:pt>
                <c:pt idx="5904">
                  <c:v>7.2520504100820104E-3</c:v>
                </c:pt>
                <c:pt idx="5905">
                  <c:v>7.2600520104020702E-3</c:v>
                </c:pt>
                <c:pt idx="5906">
                  <c:v>7.2680536107221404E-3</c:v>
                </c:pt>
                <c:pt idx="5907">
                  <c:v>7.2760552110422002E-3</c:v>
                </c:pt>
                <c:pt idx="5908">
                  <c:v>7.2840568113622696E-3</c:v>
                </c:pt>
                <c:pt idx="5909">
                  <c:v>7.2920584116823303E-3</c:v>
                </c:pt>
                <c:pt idx="5910">
                  <c:v>7.3000600120023997E-3</c:v>
                </c:pt>
                <c:pt idx="5911">
                  <c:v>7.3080616123224603E-3</c:v>
                </c:pt>
                <c:pt idx="5912">
                  <c:v>7.3160632126425202E-3</c:v>
                </c:pt>
                <c:pt idx="5913">
                  <c:v>7.3240648129625904E-3</c:v>
                </c:pt>
                <c:pt idx="5914">
                  <c:v>7.3320664132826502E-3</c:v>
                </c:pt>
                <c:pt idx="5915">
                  <c:v>7.3400680136027196E-3</c:v>
                </c:pt>
                <c:pt idx="5916">
                  <c:v>7.3480696139227803E-3</c:v>
                </c:pt>
                <c:pt idx="5917">
                  <c:v>7.3560712142428496E-3</c:v>
                </c:pt>
                <c:pt idx="5918">
                  <c:v>7.3640728145629103E-3</c:v>
                </c:pt>
                <c:pt idx="5919">
                  <c:v>7.3720744148829702E-3</c:v>
                </c:pt>
                <c:pt idx="5920">
                  <c:v>7.38007601520303E-3</c:v>
                </c:pt>
                <c:pt idx="5921">
                  <c:v>7.3880776155231002E-3</c:v>
                </c:pt>
                <c:pt idx="5922">
                  <c:v>7.39607921584316E-3</c:v>
                </c:pt>
                <c:pt idx="5923">
                  <c:v>7.4040808161632303E-3</c:v>
                </c:pt>
                <c:pt idx="5924">
                  <c:v>7.4120824164832901E-3</c:v>
                </c:pt>
                <c:pt idx="5925">
                  <c:v>7.4200840168033603E-3</c:v>
                </c:pt>
                <c:pt idx="5926">
                  <c:v>7.4280856171234201E-3</c:v>
                </c:pt>
                <c:pt idx="5927">
                  <c:v>7.43608721744348E-3</c:v>
                </c:pt>
                <c:pt idx="5928">
                  <c:v>7.4440888177635502E-3</c:v>
                </c:pt>
                <c:pt idx="5929">
                  <c:v>7.45209041808361E-3</c:v>
                </c:pt>
                <c:pt idx="5930">
                  <c:v>7.4600920184036803E-3</c:v>
                </c:pt>
                <c:pt idx="5931">
                  <c:v>7.4680936187237401E-3</c:v>
                </c:pt>
                <c:pt idx="5932">
                  <c:v>7.4760952190438103E-3</c:v>
                </c:pt>
                <c:pt idx="5933">
                  <c:v>7.4840968193638701E-3</c:v>
                </c:pt>
                <c:pt idx="5934">
                  <c:v>7.49209841968393E-3</c:v>
                </c:pt>
                <c:pt idx="5935">
                  <c:v>7.5001000200040002E-3</c:v>
                </c:pt>
                <c:pt idx="5936">
                  <c:v>7.50810162032406E-3</c:v>
                </c:pt>
                <c:pt idx="5937">
                  <c:v>7.5161032206441302E-3</c:v>
                </c:pt>
                <c:pt idx="5938">
                  <c:v>7.5241048209641901E-3</c:v>
                </c:pt>
                <c:pt idx="5939">
                  <c:v>7.5321064212842499E-3</c:v>
                </c:pt>
                <c:pt idx="5940">
                  <c:v>7.5401080216043097E-3</c:v>
                </c:pt>
                <c:pt idx="5941">
                  <c:v>7.5481096219243799E-3</c:v>
                </c:pt>
                <c:pt idx="5942">
                  <c:v>7.5561112222444398E-3</c:v>
                </c:pt>
                <c:pt idx="5943">
                  <c:v>7.56411282256451E-3</c:v>
                </c:pt>
                <c:pt idx="5944">
                  <c:v>7.5721144228845698E-3</c:v>
                </c:pt>
                <c:pt idx="5945">
                  <c:v>7.5801160232046401E-3</c:v>
                </c:pt>
                <c:pt idx="5946">
                  <c:v>7.5881176235246999E-3</c:v>
                </c:pt>
                <c:pt idx="5947">
                  <c:v>7.5961192238447597E-3</c:v>
                </c:pt>
                <c:pt idx="5948">
                  <c:v>7.6041208241648299E-3</c:v>
                </c:pt>
                <c:pt idx="5949">
                  <c:v>7.6121224244848898E-3</c:v>
                </c:pt>
                <c:pt idx="5950">
                  <c:v>7.62012402480496E-3</c:v>
                </c:pt>
                <c:pt idx="5951">
                  <c:v>7.6281256251250198E-3</c:v>
                </c:pt>
                <c:pt idx="5952">
                  <c:v>7.63612722544509E-3</c:v>
                </c:pt>
                <c:pt idx="5953">
                  <c:v>7.6441288257651499E-3</c:v>
                </c:pt>
                <c:pt idx="5954">
                  <c:v>7.6521304260852097E-3</c:v>
                </c:pt>
                <c:pt idx="5955">
                  <c:v>7.6601320264052799E-3</c:v>
                </c:pt>
                <c:pt idx="5956">
                  <c:v>7.6681336267253397E-3</c:v>
                </c:pt>
                <c:pt idx="5957">
                  <c:v>7.67613522704541E-3</c:v>
                </c:pt>
                <c:pt idx="5958">
                  <c:v>7.6841368273654698E-3</c:v>
                </c:pt>
                <c:pt idx="5959">
                  <c:v>7.69213842768554E-3</c:v>
                </c:pt>
                <c:pt idx="5960">
                  <c:v>7.7001400280055903E-3</c:v>
                </c:pt>
                <c:pt idx="5961">
                  <c:v>7.7081416283256597E-3</c:v>
                </c:pt>
                <c:pt idx="5962">
                  <c:v>7.7161432286457204E-3</c:v>
                </c:pt>
                <c:pt idx="5963">
                  <c:v>7.7241448289657897E-3</c:v>
                </c:pt>
                <c:pt idx="5964">
                  <c:v>7.7321464292858504E-3</c:v>
                </c:pt>
                <c:pt idx="5965">
                  <c:v>7.7401480296059198E-3</c:v>
                </c:pt>
                <c:pt idx="5966">
                  <c:v>7.7481496299259796E-3</c:v>
                </c:pt>
                <c:pt idx="5967">
                  <c:v>7.7561512302460403E-3</c:v>
                </c:pt>
                <c:pt idx="5968">
                  <c:v>7.7641528305661097E-3</c:v>
                </c:pt>
                <c:pt idx="5969">
                  <c:v>7.7721544308861704E-3</c:v>
                </c:pt>
                <c:pt idx="5970">
                  <c:v>7.7801560312062397E-3</c:v>
                </c:pt>
                <c:pt idx="5971">
                  <c:v>7.7881576315263004E-3</c:v>
                </c:pt>
                <c:pt idx="5972">
                  <c:v>7.7961592318463698E-3</c:v>
                </c:pt>
                <c:pt idx="5973">
                  <c:v>7.8041608321664296E-3</c:v>
                </c:pt>
                <c:pt idx="5974">
                  <c:v>7.8121624324864903E-3</c:v>
                </c:pt>
                <c:pt idx="5975">
                  <c:v>7.8201640328065605E-3</c:v>
                </c:pt>
                <c:pt idx="5976">
                  <c:v>7.8281656331266204E-3</c:v>
                </c:pt>
                <c:pt idx="5977">
                  <c:v>7.8361672334466906E-3</c:v>
                </c:pt>
                <c:pt idx="5978">
                  <c:v>7.8441688337667504E-3</c:v>
                </c:pt>
                <c:pt idx="5979">
                  <c:v>7.8521704340868206E-3</c:v>
                </c:pt>
                <c:pt idx="5980">
                  <c:v>7.8601720344068701E-3</c:v>
                </c:pt>
                <c:pt idx="5981">
                  <c:v>7.8681736347269403E-3</c:v>
                </c:pt>
                <c:pt idx="5982">
                  <c:v>7.8761752350470001E-3</c:v>
                </c:pt>
                <c:pt idx="5983">
                  <c:v>7.8841768353670703E-3</c:v>
                </c:pt>
                <c:pt idx="5984">
                  <c:v>7.8921784356871302E-3</c:v>
                </c:pt>
                <c:pt idx="5985">
                  <c:v>7.9001800360072004E-3</c:v>
                </c:pt>
                <c:pt idx="5986">
                  <c:v>7.9081816363272602E-3</c:v>
                </c:pt>
                <c:pt idx="5987">
                  <c:v>7.91618323664732E-3</c:v>
                </c:pt>
                <c:pt idx="5988">
                  <c:v>7.9241848369673903E-3</c:v>
                </c:pt>
                <c:pt idx="5989">
                  <c:v>7.9321864372874501E-3</c:v>
                </c:pt>
                <c:pt idx="5990">
                  <c:v>7.9401880376075203E-3</c:v>
                </c:pt>
                <c:pt idx="5991">
                  <c:v>7.9481896379275802E-3</c:v>
                </c:pt>
                <c:pt idx="5992">
                  <c:v>7.9561912382476504E-3</c:v>
                </c:pt>
                <c:pt idx="5993">
                  <c:v>7.9641928385677102E-3</c:v>
                </c:pt>
                <c:pt idx="5994">
                  <c:v>7.97219443888777E-3</c:v>
                </c:pt>
                <c:pt idx="5995">
                  <c:v>7.9801960392078403E-3</c:v>
                </c:pt>
                <c:pt idx="5996">
                  <c:v>7.9881976395279001E-3</c:v>
                </c:pt>
                <c:pt idx="5997">
                  <c:v>7.9961992398479703E-3</c:v>
                </c:pt>
                <c:pt idx="5998">
                  <c:v>8.0042008401680301E-3</c:v>
                </c:pt>
                <c:pt idx="5999">
                  <c:v>8.0122024404881004E-3</c:v>
                </c:pt>
                <c:pt idx="6000">
                  <c:v>8.0202040408081602E-3</c:v>
                </c:pt>
                <c:pt idx="6001">
                  <c:v>8.02820564112822E-3</c:v>
                </c:pt>
                <c:pt idx="6002">
                  <c:v>8.0362072414482798E-3</c:v>
                </c:pt>
                <c:pt idx="6003">
                  <c:v>8.0442088417683501E-3</c:v>
                </c:pt>
                <c:pt idx="6004">
                  <c:v>8.0522104420884099E-3</c:v>
                </c:pt>
                <c:pt idx="6005">
                  <c:v>8.0602120424084801E-3</c:v>
                </c:pt>
                <c:pt idx="6006">
                  <c:v>8.06821364272854E-3</c:v>
                </c:pt>
                <c:pt idx="6007">
                  <c:v>8.0762152430486102E-3</c:v>
                </c:pt>
                <c:pt idx="6008">
                  <c:v>8.08421684336867E-3</c:v>
                </c:pt>
                <c:pt idx="6009">
                  <c:v>8.0922184436887298E-3</c:v>
                </c:pt>
                <c:pt idx="6010">
                  <c:v>8.1002200440088001E-3</c:v>
                </c:pt>
                <c:pt idx="6011">
                  <c:v>8.1082216443288599E-3</c:v>
                </c:pt>
                <c:pt idx="6012">
                  <c:v>8.1162232446489301E-3</c:v>
                </c:pt>
                <c:pt idx="6013">
                  <c:v>8.1242248449689899E-3</c:v>
                </c:pt>
                <c:pt idx="6014">
                  <c:v>8.1322264452890602E-3</c:v>
                </c:pt>
                <c:pt idx="6015">
                  <c:v>8.14022804560912E-3</c:v>
                </c:pt>
                <c:pt idx="6016">
                  <c:v>8.1482296459291798E-3</c:v>
                </c:pt>
                <c:pt idx="6017">
                  <c:v>8.1562312462492501E-3</c:v>
                </c:pt>
                <c:pt idx="6018">
                  <c:v>8.1642328465693099E-3</c:v>
                </c:pt>
                <c:pt idx="6019">
                  <c:v>8.1722344468893801E-3</c:v>
                </c:pt>
                <c:pt idx="6020">
                  <c:v>8.1802360472094399E-3</c:v>
                </c:pt>
                <c:pt idx="6021">
                  <c:v>8.1882376475294998E-3</c:v>
                </c:pt>
                <c:pt idx="6022">
                  <c:v>8.1962392478495596E-3</c:v>
                </c:pt>
                <c:pt idx="6023">
                  <c:v>8.2042408481696298E-3</c:v>
                </c:pt>
                <c:pt idx="6024">
                  <c:v>8.2122424484896896E-3</c:v>
                </c:pt>
                <c:pt idx="6025">
                  <c:v>8.2202440488097599E-3</c:v>
                </c:pt>
                <c:pt idx="6026">
                  <c:v>8.2282456491298197E-3</c:v>
                </c:pt>
                <c:pt idx="6027">
                  <c:v>8.2362472494498899E-3</c:v>
                </c:pt>
                <c:pt idx="6028">
                  <c:v>8.2442488497699497E-3</c:v>
                </c:pt>
                <c:pt idx="6029">
                  <c:v>8.2522504500900096E-3</c:v>
                </c:pt>
                <c:pt idx="6030">
                  <c:v>8.2602520504100798E-3</c:v>
                </c:pt>
                <c:pt idx="6031">
                  <c:v>8.2682536507301396E-3</c:v>
                </c:pt>
                <c:pt idx="6032">
                  <c:v>8.2762552510502099E-3</c:v>
                </c:pt>
                <c:pt idx="6033">
                  <c:v>8.2842568513702697E-3</c:v>
                </c:pt>
                <c:pt idx="6034">
                  <c:v>8.2922584516903399E-3</c:v>
                </c:pt>
                <c:pt idx="6035">
                  <c:v>8.3002600520103893E-3</c:v>
                </c:pt>
                <c:pt idx="6036">
                  <c:v>8.3082616523304596E-3</c:v>
                </c:pt>
                <c:pt idx="6037">
                  <c:v>8.3162632526505194E-3</c:v>
                </c:pt>
                <c:pt idx="6038">
                  <c:v>8.3242648529705896E-3</c:v>
                </c:pt>
                <c:pt idx="6039">
                  <c:v>8.3322664532906494E-3</c:v>
                </c:pt>
                <c:pt idx="6040">
                  <c:v>8.3402680536107197E-3</c:v>
                </c:pt>
                <c:pt idx="6041">
                  <c:v>8.3482696539307795E-3</c:v>
                </c:pt>
                <c:pt idx="6042">
                  <c:v>8.3562712542508393E-3</c:v>
                </c:pt>
                <c:pt idx="6043">
                  <c:v>8.3642728545709095E-3</c:v>
                </c:pt>
                <c:pt idx="6044">
                  <c:v>8.3722744548909694E-3</c:v>
                </c:pt>
                <c:pt idx="6045">
                  <c:v>8.3802760552110396E-3</c:v>
                </c:pt>
                <c:pt idx="6046">
                  <c:v>8.3882776555310994E-3</c:v>
                </c:pt>
                <c:pt idx="6047">
                  <c:v>8.3962792558511697E-3</c:v>
                </c:pt>
                <c:pt idx="6048">
                  <c:v>8.4042808561712295E-3</c:v>
                </c:pt>
                <c:pt idx="6049">
                  <c:v>8.4122824564912893E-3</c:v>
                </c:pt>
                <c:pt idx="6050">
                  <c:v>8.4202840568113595E-3</c:v>
                </c:pt>
                <c:pt idx="6051">
                  <c:v>8.4282856571314194E-3</c:v>
                </c:pt>
                <c:pt idx="6052">
                  <c:v>8.4362872574514896E-3</c:v>
                </c:pt>
                <c:pt idx="6053">
                  <c:v>8.4442888577715494E-3</c:v>
                </c:pt>
                <c:pt idx="6054">
                  <c:v>8.4522904580916196E-3</c:v>
                </c:pt>
                <c:pt idx="6055">
                  <c:v>8.4602920584116795E-3</c:v>
                </c:pt>
                <c:pt idx="6056">
                  <c:v>8.4682936587317393E-3</c:v>
                </c:pt>
                <c:pt idx="6057">
                  <c:v>8.4762952590518009E-3</c:v>
                </c:pt>
                <c:pt idx="6058">
                  <c:v>8.4842968593718694E-3</c:v>
                </c:pt>
                <c:pt idx="6059">
                  <c:v>8.4922984596919292E-3</c:v>
                </c:pt>
                <c:pt idx="6060">
                  <c:v>8.5003000600119994E-3</c:v>
                </c:pt>
                <c:pt idx="6061">
                  <c:v>8.5083016603320592E-3</c:v>
                </c:pt>
                <c:pt idx="6062">
                  <c:v>8.5163032606521208E-3</c:v>
                </c:pt>
                <c:pt idx="6063">
                  <c:v>8.5243048609721893E-3</c:v>
                </c:pt>
                <c:pt idx="6064">
                  <c:v>8.5323064612922508E-3</c:v>
                </c:pt>
                <c:pt idx="6065">
                  <c:v>8.5403080616123193E-3</c:v>
                </c:pt>
                <c:pt idx="6066">
                  <c:v>8.5483096619323792E-3</c:v>
                </c:pt>
                <c:pt idx="6067">
                  <c:v>8.5563112622524494E-3</c:v>
                </c:pt>
                <c:pt idx="6068">
                  <c:v>8.5643128625725092E-3</c:v>
                </c:pt>
                <c:pt idx="6069">
                  <c:v>8.5723144628925708E-3</c:v>
                </c:pt>
                <c:pt idx="6070">
                  <c:v>8.5803160632126393E-3</c:v>
                </c:pt>
                <c:pt idx="6071">
                  <c:v>8.5883176635327008E-3</c:v>
                </c:pt>
                <c:pt idx="6072">
                  <c:v>8.5963192638527693E-3</c:v>
                </c:pt>
                <c:pt idx="6073">
                  <c:v>8.6043208641728292E-3</c:v>
                </c:pt>
                <c:pt idx="6074">
                  <c:v>8.6123224644928994E-3</c:v>
                </c:pt>
                <c:pt idx="6075">
                  <c:v>8.6203240648129592E-3</c:v>
                </c:pt>
                <c:pt idx="6076">
                  <c:v>8.6283256651330208E-3</c:v>
                </c:pt>
                <c:pt idx="6077">
                  <c:v>8.6363272654530806E-3</c:v>
                </c:pt>
                <c:pt idx="6078">
                  <c:v>8.6443288657731508E-3</c:v>
                </c:pt>
                <c:pt idx="6079">
                  <c:v>8.6523304660932106E-3</c:v>
                </c:pt>
                <c:pt idx="6080">
                  <c:v>8.6603320664132791E-3</c:v>
                </c:pt>
                <c:pt idx="6081">
                  <c:v>8.6683336667333407E-3</c:v>
                </c:pt>
                <c:pt idx="6082">
                  <c:v>8.6763352670534092E-3</c:v>
                </c:pt>
                <c:pt idx="6083">
                  <c:v>8.6843368673734708E-3</c:v>
                </c:pt>
                <c:pt idx="6084">
                  <c:v>8.6923384676935306E-3</c:v>
                </c:pt>
                <c:pt idx="6085">
                  <c:v>8.7003400680136008E-3</c:v>
                </c:pt>
                <c:pt idx="6086">
                  <c:v>8.7083416683336606E-3</c:v>
                </c:pt>
                <c:pt idx="6087">
                  <c:v>8.7163432686537309E-3</c:v>
                </c:pt>
                <c:pt idx="6088">
                  <c:v>8.7243448689737907E-3</c:v>
                </c:pt>
                <c:pt idx="6089">
                  <c:v>8.7323464692938592E-3</c:v>
                </c:pt>
                <c:pt idx="6090">
                  <c:v>8.7403480696139207E-3</c:v>
                </c:pt>
                <c:pt idx="6091">
                  <c:v>8.7483496699339806E-3</c:v>
                </c:pt>
                <c:pt idx="6092">
                  <c:v>8.7563512702540508E-3</c:v>
                </c:pt>
                <c:pt idx="6093">
                  <c:v>8.7643528705741106E-3</c:v>
                </c:pt>
                <c:pt idx="6094">
                  <c:v>8.7723544708941809E-3</c:v>
                </c:pt>
                <c:pt idx="6095">
                  <c:v>8.7803560712142407E-3</c:v>
                </c:pt>
                <c:pt idx="6096">
                  <c:v>8.7883576715343092E-3</c:v>
                </c:pt>
                <c:pt idx="6097">
                  <c:v>8.7963592718543603E-3</c:v>
                </c:pt>
                <c:pt idx="6098">
                  <c:v>8.8043608721744306E-3</c:v>
                </c:pt>
                <c:pt idx="6099">
                  <c:v>8.8123624724944904E-3</c:v>
                </c:pt>
                <c:pt idx="6100">
                  <c:v>8.8203640728145606E-3</c:v>
                </c:pt>
                <c:pt idx="6101">
                  <c:v>8.8283656731346204E-3</c:v>
                </c:pt>
                <c:pt idx="6102">
                  <c:v>8.8363672734546907E-3</c:v>
                </c:pt>
                <c:pt idx="6103">
                  <c:v>8.8443688737747505E-3</c:v>
                </c:pt>
                <c:pt idx="6104">
                  <c:v>8.8523704740948103E-3</c:v>
                </c:pt>
                <c:pt idx="6105">
                  <c:v>8.8603720744148805E-3</c:v>
                </c:pt>
                <c:pt idx="6106">
                  <c:v>8.8683736747349404E-3</c:v>
                </c:pt>
                <c:pt idx="6107">
                  <c:v>8.8763752750550106E-3</c:v>
                </c:pt>
                <c:pt idx="6108">
                  <c:v>8.8843768753750704E-3</c:v>
                </c:pt>
                <c:pt idx="6109">
                  <c:v>8.8923784756951407E-3</c:v>
                </c:pt>
                <c:pt idx="6110">
                  <c:v>8.9003800760152005E-3</c:v>
                </c:pt>
                <c:pt idx="6111">
                  <c:v>8.9083816763352603E-3</c:v>
                </c:pt>
                <c:pt idx="6112">
                  <c:v>8.9163832766553305E-3</c:v>
                </c:pt>
                <c:pt idx="6113">
                  <c:v>8.9243848769753904E-3</c:v>
                </c:pt>
                <c:pt idx="6114">
                  <c:v>8.9323864772954606E-3</c:v>
                </c:pt>
                <c:pt idx="6115">
                  <c:v>8.9403880776155204E-3</c:v>
                </c:pt>
                <c:pt idx="6116">
                  <c:v>8.9483896779355906E-3</c:v>
                </c:pt>
                <c:pt idx="6117">
                  <c:v>8.9563912782556401E-3</c:v>
                </c:pt>
                <c:pt idx="6118">
                  <c:v>8.9643928785757103E-3</c:v>
                </c:pt>
                <c:pt idx="6119">
                  <c:v>8.9723944788957701E-3</c:v>
                </c:pt>
                <c:pt idx="6120">
                  <c:v>8.9803960792158403E-3</c:v>
                </c:pt>
                <c:pt idx="6121">
                  <c:v>8.9883976795359002E-3</c:v>
                </c:pt>
                <c:pt idx="6122">
                  <c:v>8.9963992798559704E-3</c:v>
                </c:pt>
                <c:pt idx="6123">
                  <c:v>9.0044008801760302E-3</c:v>
                </c:pt>
                <c:pt idx="6124">
                  <c:v>9.0124024804960901E-3</c:v>
                </c:pt>
                <c:pt idx="6125">
                  <c:v>9.0204040808161603E-3</c:v>
                </c:pt>
                <c:pt idx="6126">
                  <c:v>9.0284056811362201E-3</c:v>
                </c:pt>
                <c:pt idx="6127">
                  <c:v>9.0364072814562903E-3</c:v>
                </c:pt>
                <c:pt idx="6128">
                  <c:v>9.0444088817763502E-3</c:v>
                </c:pt>
                <c:pt idx="6129">
                  <c:v>9.0524104820964204E-3</c:v>
                </c:pt>
                <c:pt idx="6130">
                  <c:v>9.0604120824164802E-3</c:v>
                </c:pt>
                <c:pt idx="6131">
                  <c:v>9.06841368273654E-3</c:v>
                </c:pt>
                <c:pt idx="6132">
                  <c:v>9.0764152830566103E-3</c:v>
                </c:pt>
                <c:pt idx="6133">
                  <c:v>9.0844168833766701E-3</c:v>
                </c:pt>
                <c:pt idx="6134">
                  <c:v>9.0924184836967403E-3</c:v>
                </c:pt>
                <c:pt idx="6135">
                  <c:v>9.1004200840168002E-3</c:v>
                </c:pt>
                <c:pt idx="6136">
                  <c:v>9.1084216843368704E-3</c:v>
                </c:pt>
                <c:pt idx="6137">
                  <c:v>9.1164232846569302E-3</c:v>
                </c:pt>
                <c:pt idx="6138">
                  <c:v>9.12442488497699E-3</c:v>
                </c:pt>
                <c:pt idx="6139">
                  <c:v>9.1324264852970499E-3</c:v>
                </c:pt>
                <c:pt idx="6140">
                  <c:v>9.1404280856171201E-3</c:v>
                </c:pt>
                <c:pt idx="6141">
                  <c:v>9.1484296859371799E-3</c:v>
                </c:pt>
                <c:pt idx="6142">
                  <c:v>9.1564312862572501E-3</c:v>
                </c:pt>
                <c:pt idx="6143">
                  <c:v>9.16443288657731E-3</c:v>
                </c:pt>
                <c:pt idx="6144">
                  <c:v>9.1724344868973802E-3</c:v>
                </c:pt>
                <c:pt idx="6145">
                  <c:v>9.18043608721744E-3</c:v>
                </c:pt>
                <c:pt idx="6146">
                  <c:v>9.1884376875374998E-3</c:v>
                </c:pt>
                <c:pt idx="6147">
                  <c:v>9.1964392878575701E-3</c:v>
                </c:pt>
                <c:pt idx="6148">
                  <c:v>9.2044408881776299E-3</c:v>
                </c:pt>
                <c:pt idx="6149">
                  <c:v>9.2124424884977001E-3</c:v>
                </c:pt>
                <c:pt idx="6150">
                  <c:v>9.22044408881776E-3</c:v>
                </c:pt>
                <c:pt idx="6151">
                  <c:v>9.2284456891378198E-3</c:v>
                </c:pt>
                <c:pt idx="6152">
                  <c:v>9.23644728945789E-3</c:v>
                </c:pt>
                <c:pt idx="6153">
                  <c:v>9.2444488897779498E-3</c:v>
                </c:pt>
                <c:pt idx="6154">
                  <c:v>9.2524504900980201E-3</c:v>
                </c:pt>
                <c:pt idx="6155">
                  <c:v>9.2604520904180799E-3</c:v>
                </c:pt>
                <c:pt idx="6156">
                  <c:v>9.2684536907381501E-3</c:v>
                </c:pt>
                <c:pt idx="6157">
                  <c:v>9.2764552910582099E-3</c:v>
                </c:pt>
                <c:pt idx="6158">
                  <c:v>9.2844568913782698E-3</c:v>
                </c:pt>
                <c:pt idx="6159">
                  <c:v>9.2924584916983296E-3</c:v>
                </c:pt>
                <c:pt idx="6160">
                  <c:v>9.3004600920183998E-3</c:v>
                </c:pt>
                <c:pt idx="6161">
                  <c:v>9.3084616923384596E-3</c:v>
                </c:pt>
                <c:pt idx="6162">
                  <c:v>9.3164632926585299E-3</c:v>
                </c:pt>
                <c:pt idx="6163">
                  <c:v>9.3244648929785897E-3</c:v>
                </c:pt>
                <c:pt idx="6164">
                  <c:v>9.3324664932986599E-3</c:v>
                </c:pt>
                <c:pt idx="6165">
                  <c:v>9.3404680936187198E-3</c:v>
                </c:pt>
                <c:pt idx="6166">
                  <c:v>9.3484696939387796E-3</c:v>
                </c:pt>
                <c:pt idx="6167">
                  <c:v>9.3564712942588498E-3</c:v>
                </c:pt>
                <c:pt idx="6168">
                  <c:v>9.3644728945789096E-3</c:v>
                </c:pt>
                <c:pt idx="6169">
                  <c:v>9.3724744948989799E-3</c:v>
                </c:pt>
                <c:pt idx="6170">
                  <c:v>9.3804760952190397E-3</c:v>
                </c:pt>
                <c:pt idx="6171">
                  <c:v>9.3884776955391099E-3</c:v>
                </c:pt>
                <c:pt idx="6172">
                  <c:v>9.3964792958591593E-3</c:v>
                </c:pt>
                <c:pt idx="6173">
                  <c:v>9.4044808961792296E-3</c:v>
                </c:pt>
                <c:pt idx="6174">
                  <c:v>9.4124824964992894E-3</c:v>
                </c:pt>
                <c:pt idx="6175">
                  <c:v>9.4204840968193596E-3</c:v>
                </c:pt>
                <c:pt idx="6176">
                  <c:v>9.4284856971394194E-3</c:v>
                </c:pt>
                <c:pt idx="6177">
                  <c:v>9.4364872974594897E-3</c:v>
                </c:pt>
                <c:pt idx="6178">
                  <c:v>9.4444888977795495E-3</c:v>
                </c:pt>
                <c:pt idx="6179">
                  <c:v>9.4524904980996093E-3</c:v>
                </c:pt>
                <c:pt idx="6180">
                  <c:v>9.4604920984196796E-3</c:v>
                </c:pt>
                <c:pt idx="6181">
                  <c:v>9.4684936987397394E-3</c:v>
                </c:pt>
                <c:pt idx="6182">
                  <c:v>9.4764952990598096E-3</c:v>
                </c:pt>
                <c:pt idx="6183">
                  <c:v>9.4844968993798694E-3</c:v>
                </c:pt>
                <c:pt idx="6184">
                  <c:v>9.4924984996999397E-3</c:v>
                </c:pt>
                <c:pt idx="6185">
                  <c:v>9.5005001000199995E-3</c:v>
                </c:pt>
                <c:pt idx="6186">
                  <c:v>9.5085017003400593E-3</c:v>
                </c:pt>
                <c:pt idx="6187">
                  <c:v>9.5165033006601295E-3</c:v>
                </c:pt>
                <c:pt idx="6188">
                  <c:v>9.5245049009801894E-3</c:v>
                </c:pt>
                <c:pt idx="6189">
                  <c:v>9.5325065013002596E-3</c:v>
                </c:pt>
                <c:pt idx="6190">
                  <c:v>9.5405081016203194E-3</c:v>
                </c:pt>
                <c:pt idx="6191">
                  <c:v>9.5485097019403897E-3</c:v>
                </c:pt>
                <c:pt idx="6192">
                  <c:v>9.5565113022604408E-3</c:v>
                </c:pt>
                <c:pt idx="6193">
                  <c:v>9.5645129025805093E-3</c:v>
                </c:pt>
                <c:pt idx="6194">
                  <c:v>9.5725145029005709E-3</c:v>
                </c:pt>
                <c:pt idx="6195">
                  <c:v>9.5805161032206394E-3</c:v>
                </c:pt>
                <c:pt idx="6196">
                  <c:v>9.5885177035406992E-3</c:v>
                </c:pt>
                <c:pt idx="6197">
                  <c:v>9.5965193038607694E-3</c:v>
                </c:pt>
                <c:pt idx="6198">
                  <c:v>9.6045209041808292E-3</c:v>
                </c:pt>
                <c:pt idx="6199">
                  <c:v>9.6125225045008908E-3</c:v>
                </c:pt>
                <c:pt idx="6200">
                  <c:v>9.6205241048209593E-3</c:v>
                </c:pt>
                <c:pt idx="6201">
                  <c:v>9.6285257051410209E-3</c:v>
                </c:pt>
                <c:pt idx="6202">
                  <c:v>9.6365273054610893E-3</c:v>
                </c:pt>
                <c:pt idx="6203">
                  <c:v>9.6445289057811492E-3</c:v>
                </c:pt>
                <c:pt idx="6204">
                  <c:v>9.6525305061012194E-3</c:v>
                </c:pt>
                <c:pt idx="6205">
                  <c:v>9.6605321064212792E-3</c:v>
                </c:pt>
                <c:pt idx="6206">
                  <c:v>9.6685337067413408E-3</c:v>
                </c:pt>
                <c:pt idx="6207">
                  <c:v>9.6765353070614093E-3</c:v>
                </c:pt>
                <c:pt idx="6208">
                  <c:v>9.6845369073814708E-3</c:v>
                </c:pt>
                <c:pt idx="6209">
                  <c:v>9.6925385077015393E-3</c:v>
                </c:pt>
                <c:pt idx="6210">
                  <c:v>9.7005401080215992E-3</c:v>
                </c:pt>
                <c:pt idx="6211">
                  <c:v>9.7085417083416694E-3</c:v>
                </c:pt>
                <c:pt idx="6212">
                  <c:v>9.7165433086617292E-3</c:v>
                </c:pt>
                <c:pt idx="6213">
                  <c:v>9.7245449089817908E-3</c:v>
                </c:pt>
                <c:pt idx="6214">
                  <c:v>9.7325465093018506E-3</c:v>
                </c:pt>
                <c:pt idx="6215">
                  <c:v>9.7405481096219208E-3</c:v>
                </c:pt>
                <c:pt idx="6216">
                  <c:v>9.7485497099419807E-3</c:v>
                </c:pt>
                <c:pt idx="6217">
                  <c:v>9.7565513102620492E-3</c:v>
                </c:pt>
                <c:pt idx="6218">
                  <c:v>9.7645529105821107E-3</c:v>
                </c:pt>
                <c:pt idx="6219">
                  <c:v>9.7725545109021792E-3</c:v>
                </c:pt>
                <c:pt idx="6220">
                  <c:v>9.7805561112222408E-3</c:v>
                </c:pt>
                <c:pt idx="6221">
                  <c:v>9.7885577115423006E-3</c:v>
                </c:pt>
                <c:pt idx="6222">
                  <c:v>9.7965593118623708E-3</c:v>
                </c:pt>
                <c:pt idx="6223">
                  <c:v>9.8045609121824306E-3</c:v>
                </c:pt>
                <c:pt idx="6224">
                  <c:v>9.8125625125024991E-3</c:v>
                </c:pt>
                <c:pt idx="6225">
                  <c:v>9.8205641128225607E-3</c:v>
                </c:pt>
                <c:pt idx="6226">
                  <c:v>9.8285657131426292E-3</c:v>
                </c:pt>
                <c:pt idx="6227">
                  <c:v>9.8365673134626908E-3</c:v>
                </c:pt>
                <c:pt idx="6228">
                  <c:v>9.8445689137827506E-3</c:v>
                </c:pt>
                <c:pt idx="6229">
                  <c:v>9.8525705141028208E-3</c:v>
                </c:pt>
                <c:pt idx="6230">
                  <c:v>9.8605721144228806E-3</c:v>
                </c:pt>
                <c:pt idx="6231">
                  <c:v>9.8685737147429509E-3</c:v>
                </c:pt>
                <c:pt idx="6232">
                  <c:v>9.8765753150630107E-3</c:v>
                </c:pt>
                <c:pt idx="6233">
                  <c:v>9.8845769153830705E-3</c:v>
                </c:pt>
                <c:pt idx="6234">
                  <c:v>9.8925785157031303E-3</c:v>
                </c:pt>
                <c:pt idx="6235">
                  <c:v>9.9005801160232006E-3</c:v>
                </c:pt>
                <c:pt idx="6236">
                  <c:v>9.9085817163432604E-3</c:v>
                </c:pt>
                <c:pt idx="6237">
                  <c:v>9.9165833166633306E-3</c:v>
                </c:pt>
                <c:pt idx="6238">
                  <c:v>9.9245849169833904E-3</c:v>
                </c:pt>
                <c:pt idx="6239">
                  <c:v>9.9325865173034607E-3</c:v>
                </c:pt>
                <c:pt idx="6240">
                  <c:v>9.9405881176235205E-3</c:v>
                </c:pt>
                <c:pt idx="6241">
                  <c:v>9.9485897179435803E-3</c:v>
                </c:pt>
                <c:pt idx="6242">
                  <c:v>9.9565913182636506E-3</c:v>
                </c:pt>
                <c:pt idx="6243">
                  <c:v>9.9645929185837104E-3</c:v>
                </c:pt>
                <c:pt idx="6244">
                  <c:v>9.9725945189037806E-3</c:v>
                </c:pt>
                <c:pt idx="6245">
                  <c:v>9.9805961192238404E-3</c:v>
                </c:pt>
                <c:pt idx="6246">
                  <c:v>9.9885977195439107E-3</c:v>
                </c:pt>
                <c:pt idx="6247">
                  <c:v>9.9965993198639705E-3</c:v>
                </c:pt>
                <c:pt idx="6248">
                  <c:v>1.0004600920184001E-2</c:v>
                </c:pt>
                <c:pt idx="6249">
                  <c:v>1.0012602520504101E-2</c:v>
                </c:pt>
                <c:pt idx="6250">
                  <c:v>1.00206041208241E-2</c:v>
                </c:pt>
                <c:pt idx="6251">
                  <c:v>1.0028605721144199E-2</c:v>
                </c:pt>
                <c:pt idx="6252">
                  <c:v>1.00366073214642E-2</c:v>
                </c:pt>
                <c:pt idx="6253">
                  <c:v>1.00446089217843E-2</c:v>
                </c:pt>
                <c:pt idx="6254">
                  <c:v>1.00526105221044E-2</c:v>
                </c:pt>
                <c:pt idx="6255">
                  <c:v>1.0060612122424401E-2</c:v>
                </c:pt>
                <c:pt idx="6256">
                  <c:v>1.00686137227445E-2</c:v>
                </c:pt>
                <c:pt idx="6257">
                  <c:v>1.00766153230646E-2</c:v>
                </c:pt>
                <c:pt idx="6258">
                  <c:v>1.0084616923384601E-2</c:v>
                </c:pt>
                <c:pt idx="6259">
                  <c:v>1.0092618523704701E-2</c:v>
                </c:pt>
                <c:pt idx="6260">
                  <c:v>1.01006201240248E-2</c:v>
                </c:pt>
                <c:pt idx="6261">
                  <c:v>1.0108621724344799E-2</c:v>
                </c:pt>
                <c:pt idx="6262">
                  <c:v>1.0116623324664901E-2</c:v>
                </c:pt>
                <c:pt idx="6263">
                  <c:v>1.01246249249849E-2</c:v>
                </c:pt>
                <c:pt idx="6264">
                  <c:v>1.0132626525305E-2</c:v>
                </c:pt>
                <c:pt idx="6265">
                  <c:v>1.0140628125625099E-2</c:v>
                </c:pt>
                <c:pt idx="6266">
                  <c:v>1.01486297259451E-2</c:v>
                </c:pt>
                <c:pt idx="6267">
                  <c:v>1.01566313262652E-2</c:v>
                </c:pt>
                <c:pt idx="6268">
                  <c:v>1.01646329265853E-2</c:v>
                </c:pt>
                <c:pt idx="6269">
                  <c:v>1.01726345269053E-2</c:v>
                </c:pt>
                <c:pt idx="6270">
                  <c:v>1.01806361272254E-2</c:v>
                </c:pt>
                <c:pt idx="6271">
                  <c:v>1.01886377275455E-2</c:v>
                </c:pt>
                <c:pt idx="6272">
                  <c:v>1.0196639327865501E-2</c:v>
                </c:pt>
                <c:pt idx="6273">
                  <c:v>1.02046409281856E-2</c:v>
                </c:pt>
                <c:pt idx="6274">
                  <c:v>1.02126425285056E-2</c:v>
                </c:pt>
                <c:pt idx="6275">
                  <c:v>1.0220644128825699E-2</c:v>
                </c:pt>
                <c:pt idx="6276">
                  <c:v>1.0228645729145801E-2</c:v>
                </c:pt>
                <c:pt idx="6277">
                  <c:v>1.02366473294658E-2</c:v>
                </c:pt>
                <c:pt idx="6278">
                  <c:v>1.02446489297859E-2</c:v>
                </c:pt>
                <c:pt idx="6279">
                  <c:v>1.0252650530105999E-2</c:v>
                </c:pt>
                <c:pt idx="6280">
                  <c:v>1.0260652130426E-2</c:v>
                </c:pt>
                <c:pt idx="6281">
                  <c:v>1.02686537307461E-2</c:v>
                </c:pt>
                <c:pt idx="6282">
                  <c:v>1.02766553310662E-2</c:v>
                </c:pt>
                <c:pt idx="6283">
                  <c:v>1.02846569313862E-2</c:v>
                </c:pt>
                <c:pt idx="6284">
                  <c:v>1.02926585317063E-2</c:v>
                </c:pt>
                <c:pt idx="6285">
                  <c:v>1.03006601320264E-2</c:v>
                </c:pt>
                <c:pt idx="6286">
                  <c:v>1.0308661732346401E-2</c:v>
                </c:pt>
                <c:pt idx="6287">
                  <c:v>1.03166633326665E-2</c:v>
                </c:pt>
                <c:pt idx="6288">
                  <c:v>1.03246649329865E-2</c:v>
                </c:pt>
                <c:pt idx="6289">
                  <c:v>1.0332666533306599E-2</c:v>
                </c:pt>
                <c:pt idx="6290">
                  <c:v>1.0340668133626701E-2</c:v>
                </c:pt>
                <c:pt idx="6291">
                  <c:v>1.03486697339467E-2</c:v>
                </c:pt>
                <c:pt idx="6292">
                  <c:v>1.03566713342668E-2</c:v>
                </c:pt>
                <c:pt idx="6293">
                  <c:v>1.0364672934586899E-2</c:v>
                </c:pt>
                <c:pt idx="6294">
                  <c:v>1.03726745349069E-2</c:v>
                </c:pt>
                <c:pt idx="6295">
                  <c:v>1.0380676135227E-2</c:v>
                </c:pt>
                <c:pt idx="6296">
                  <c:v>1.03886777355471E-2</c:v>
                </c:pt>
                <c:pt idx="6297">
                  <c:v>1.03966793358671E-2</c:v>
                </c:pt>
                <c:pt idx="6298">
                  <c:v>1.04046809361872E-2</c:v>
                </c:pt>
                <c:pt idx="6299">
                  <c:v>1.04126825365073E-2</c:v>
                </c:pt>
                <c:pt idx="6300">
                  <c:v>1.0420684136827301E-2</c:v>
                </c:pt>
                <c:pt idx="6301">
                  <c:v>1.04286857371474E-2</c:v>
                </c:pt>
                <c:pt idx="6302">
                  <c:v>1.04366873374674E-2</c:v>
                </c:pt>
                <c:pt idx="6303">
                  <c:v>1.0444688937787499E-2</c:v>
                </c:pt>
                <c:pt idx="6304">
                  <c:v>1.0452690538107601E-2</c:v>
                </c:pt>
                <c:pt idx="6305">
                  <c:v>1.04606921384276E-2</c:v>
                </c:pt>
                <c:pt idx="6306">
                  <c:v>1.04686937387477E-2</c:v>
                </c:pt>
                <c:pt idx="6307">
                  <c:v>1.0476695339067799E-2</c:v>
                </c:pt>
                <c:pt idx="6308">
                  <c:v>1.04846969393878E-2</c:v>
                </c:pt>
                <c:pt idx="6309">
                  <c:v>1.04926985397079E-2</c:v>
                </c:pt>
                <c:pt idx="6310">
                  <c:v>1.0500700140028E-2</c:v>
                </c:pt>
                <c:pt idx="6311">
                  <c:v>1.0508701740348E-2</c:v>
                </c:pt>
                <c:pt idx="6312">
                  <c:v>1.05167033406681E-2</c:v>
                </c:pt>
                <c:pt idx="6313">
                  <c:v>1.0524704940988099E-2</c:v>
                </c:pt>
                <c:pt idx="6314">
                  <c:v>1.0532706541308201E-2</c:v>
                </c:pt>
                <c:pt idx="6315">
                  <c:v>1.05407081416283E-2</c:v>
                </c:pt>
                <c:pt idx="6316">
                  <c:v>1.05487097419483E-2</c:v>
                </c:pt>
                <c:pt idx="6317">
                  <c:v>1.0556711342268399E-2</c:v>
                </c:pt>
                <c:pt idx="6318">
                  <c:v>1.0564712942588501E-2</c:v>
                </c:pt>
                <c:pt idx="6319">
                  <c:v>1.05727145429085E-2</c:v>
                </c:pt>
                <c:pt idx="6320">
                  <c:v>1.05807161432286E-2</c:v>
                </c:pt>
                <c:pt idx="6321">
                  <c:v>1.0588717743548699E-2</c:v>
                </c:pt>
                <c:pt idx="6322">
                  <c:v>1.05967193438687E-2</c:v>
                </c:pt>
                <c:pt idx="6323">
                  <c:v>1.06047209441888E-2</c:v>
                </c:pt>
                <c:pt idx="6324">
                  <c:v>1.06127225445089E-2</c:v>
                </c:pt>
                <c:pt idx="6325">
                  <c:v>1.06207241448289E-2</c:v>
                </c:pt>
                <c:pt idx="6326">
                  <c:v>1.0628725745149E-2</c:v>
                </c:pt>
                <c:pt idx="6327">
                  <c:v>1.0636727345468999E-2</c:v>
                </c:pt>
                <c:pt idx="6328">
                  <c:v>1.0644728945789101E-2</c:v>
                </c:pt>
                <c:pt idx="6329">
                  <c:v>1.06527305461092E-2</c:v>
                </c:pt>
                <c:pt idx="6330">
                  <c:v>1.06607321464292E-2</c:v>
                </c:pt>
                <c:pt idx="6331">
                  <c:v>1.0668733746749299E-2</c:v>
                </c:pt>
                <c:pt idx="6332">
                  <c:v>1.0676735347069401E-2</c:v>
                </c:pt>
                <c:pt idx="6333">
                  <c:v>1.06847369473894E-2</c:v>
                </c:pt>
                <c:pt idx="6334">
                  <c:v>1.06927385477095E-2</c:v>
                </c:pt>
                <c:pt idx="6335">
                  <c:v>1.0700740148029599E-2</c:v>
                </c:pt>
                <c:pt idx="6336">
                  <c:v>1.07087417483496E-2</c:v>
                </c:pt>
                <c:pt idx="6337">
                  <c:v>1.07167433486697E-2</c:v>
                </c:pt>
                <c:pt idx="6338">
                  <c:v>1.0724744948989701E-2</c:v>
                </c:pt>
                <c:pt idx="6339">
                  <c:v>1.07327465493098E-2</c:v>
                </c:pt>
                <c:pt idx="6340">
                  <c:v>1.07407481496299E-2</c:v>
                </c:pt>
                <c:pt idx="6341">
                  <c:v>1.0748749749949899E-2</c:v>
                </c:pt>
                <c:pt idx="6342">
                  <c:v>1.0756751350270001E-2</c:v>
                </c:pt>
                <c:pt idx="6343">
                  <c:v>1.07647529505901E-2</c:v>
                </c:pt>
                <c:pt idx="6344">
                  <c:v>1.0772754550910099E-2</c:v>
                </c:pt>
                <c:pt idx="6345">
                  <c:v>1.0780756151230199E-2</c:v>
                </c:pt>
                <c:pt idx="6346">
                  <c:v>1.0788757751550301E-2</c:v>
                </c:pt>
                <c:pt idx="6347">
                  <c:v>1.07967593518703E-2</c:v>
                </c:pt>
                <c:pt idx="6348">
                  <c:v>1.08047609521904E-2</c:v>
                </c:pt>
                <c:pt idx="6349">
                  <c:v>1.0812762552510499E-2</c:v>
                </c:pt>
                <c:pt idx="6350">
                  <c:v>1.08207641528305E-2</c:v>
                </c:pt>
                <c:pt idx="6351">
                  <c:v>1.08287657531506E-2</c:v>
                </c:pt>
                <c:pt idx="6352">
                  <c:v>1.0836767353470601E-2</c:v>
                </c:pt>
                <c:pt idx="6353">
                  <c:v>1.08447689537907E-2</c:v>
                </c:pt>
                <c:pt idx="6354">
                  <c:v>1.08527705541108E-2</c:v>
                </c:pt>
                <c:pt idx="6355">
                  <c:v>1.0860772154430799E-2</c:v>
                </c:pt>
                <c:pt idx="6356">
                  <c:v>1.0868773754750901E-2</c:v>
                </c:pt>
                <c:pt idx="6357">
                  <c:v>1.0876775355071E-2</c:v>
                </c:pt>
                <c:pt idx="6358">
                  <c:v>1.0884776955390999E-2</c:v>
                </c:pt>
                <c:pt idx="6359">
                  <c:v>1.0892778555711099E-2</c:v>
                </c:pt>
                <c:pt idx="6360">
                  <c:v>1.0900780156031201E-2</c:v>
                </c:pt>
                <c:pt idx="6361">
                  <c:v>1.09087817563512E-2</c:v>
                </c:pt>
                <c:pt idx="6362">
                  <c:v>1.0916783356671299E-2</c:v>
                </c:pt>
                <c:pt idx="6363">
                  <c:v>1.09247849569913E-2</c:v>
                </c:pt>
                <c:pt idx="6364">
                  <c:v>1.09327865573114E-2</c:v>
                </c:pt>
                <c:pt idx="6365">
                  <c:v>1.09407881576315E-2</c:v>
                </c:pt>
                <c:pt idx="6366">
                  <c:v>1.0948789757951501E-2</c:v>
                </c:pt>
                <c:pt idx="6367">
                  <c:v>1.09567913582716E-2</c:v>
                </c:pt>
                <c:pt idx="6368">
                  <c:v>1.09647929585917E-2</c:v>
                </c:pt>
                <c:pt idx="6369">
                  <c:v>1.0972794558911699E-2</c:v>
                </c:pt>
                <c:pt idx="6370">
                  <c:v>1.0980796159231801E-2</c:v>
                </c:pt>
                <c:pt idx="6371">
                  <c:v>1.09887977595519E-2</c:v>
                </c:pt>
                <c:pt idx="6372">
                  <c:v>1.0996799359871899E-2</c:v>
                </c:pt>
                <c:pt idx="6373">
                  <c:v>1.1004800960191999E-2</c:v>
                </c:pt>
                <c:pt idx="6374">
                  <c:v>1.1012802560512101E-2</c:v>
                </c:pt>
                <c:pt idx="6375">
                  <c:v>1.10208041608321E-2</c:v>
                </c:pt>
                <c:pt idx="6376">
                  <c:v>1.1028805761152199E-2</c:v>
                </c:pt>
                <c:pt idx="6377">
                  <c:v>1.10368073614722E-2</c:v>
                </c:pt>
                <c:pt idx="6378">
                  <c:v>1.10448089617923E-2</c:v>
                </c:pt>
                <c:pt idx="6379">
                  <c:v>1.10528105621124E-2</c:v>
                </c:pt>
                <c:pt idx="6380">
                  <c:v>1.1060812162432401E-2</c:v>
                </c:pt>
                <c:pt idx="6381">
                  <c:v>1.10688137627525E-2</c:v>
                </c:pt>
                <c:pt idx="6382">
                  <c:v>1.10768153630726E-2</c:v>
                </c:pt>
                <c:pt idx="6383">
                  <c:v>1.1084816963392599E-2</c:v>
                </c:pt>
                <c:pt idx="6384">
                  <c:v>1.1092818563712701E-2</c:v>
                </c:pt>
                <c:pt idx="6385">
                  <c:v>1.11008201640328E-2</c:v>
                </c:pt>
                <c:pt idx="6386">
                  <c:v>1.1108821764352799E-2</c:v>
                </c:pt>
                <c:pt idx="6387">
                  <c:v>1.1116823364672899E-2</c:v>
                </c:pt>
                <c:pt idx="6388">
                  <c:v>1.1124824964993001E-2</c:v>
                </c:pt>
                <c:pt idx="6389">
                  <c:v>1.1132826565313E-2</c:v>
                </c:pt>
                <c:pt idx="6390">
                  <c:v>1.1140828165633099E-2</c:v>
                </c:pt>
                <c:pt idx="6391">
                  <c:v>1.11488297659531E-2</c:v>
                </c:pt>
                <c:pt idx="6392">
                  <c:v>1.11568313662732E-2</c:v>
                </c:pt>
                <c:pt idx="6393">
                  <c:v>1.11648329665933E-2</c:v>
                </c:pt>
                <c:pt idx="6394">
                  <c:v>1.1172834566913301E-2</c:v>
                </c:pt>
                <c:pt idx="6395">
                  <c:v>1.11808361672334E-2</c:v>
                </c:pt>
                <c:pt idx="6396">
                  <c:v>1.11888377675535E-2</c:v>
                </c:pt>
                <c:pt idx="6397">
                  <c:v>1.1196839367873501E-2</c:v>
                </c:pt>
                <c:pt idx="6398">
                  <c:v>1.1204840968193601E-2</c:v>
                </c:pt>
                <c:pt idx="6399">
                  <c:v>1.12128425685137E-2</c:v>
                </c:pt>
                <c:pt idx="6400">
                  <c:v>1.1220844168833699E-2</c:v>
                </c:pt>
                <c:pt idx="6401">
                  <c:v>1.1228845769153801E-2</c:v>
                </c:pt>
                <c:pt idx="6402">
                  <c:v>1.12368473694738E-2</c:v>
                </c:pt>
                <c:pt idx="6403">
                  <c:v>1.12448489697939E-2</c:v>
                </c:pt>
                <c:pt idx="6404">
                  <c:v>1.1252850570113999E-2</c:v>
                </c:pt>
                <c:pt idx="6405">
                  <c:v>1.1260852170434E-2</c:v>
                </c:pt>
                <c:pt idx="6406">
                  <c:v>1.12688537707541E-2</c:v>
                </c:pt>
                <c:pt idx="6407">
                  <c:v>1.12768553710742E-2</c:v>
                </c:pt>
                <c:pt idx="6408">
                  <c:v>1.1284856971394201E-2</c:v>
                </c:pt>
                <c:pt idx="6409">
                  <c:v>1.12928585717143E-2</c:v>
                </c:pt>
                <c:pt idx="6410">
                  <c:v>1.13008601720344E-2</c:v>
                </c:pt>
                <c:pt idx="6411">
                  <c:v>1.1308861772354401E-2</c:v>
                </c:pt>
                <c:pt idx="6412">
                  <c:v>1.1316863372674501E-2</c:v>
                </c:pt>
                <c:pt idx="6413">
                  <c:v>1.13248649729945E-2</c:v>
                </c:pt>
                <c:pt idx="6414">
                  <c:v>1.1332866573314599E-2</c:v>
                </c:pt>
                <c:pt idx="6415">
                  <c:v>1.1340868173634701E-2</c:v>
                </c:pt>
                <c:pt idx="6416">
                  <c:v>1.13488697739547E-2</c:v>
                </c:pt>
                <c:pt idx="6417">
                  <c:v>1.13568713742748E-2</c:v>
                </c:pt>
                <c:pt idx="6418">
                  <c:v>1.1364872974594899E-2</c:v>
                </c:pt>
                <c:pt idx="6419">
                  <c:v>1.13728745749149E-2</c:v>
                </c:pt>
                <c:pt idx="6420">
                  <c:v>1.1380876175235E-2</c:v>
                </c:pt>
                <c:pt idx="6421">
                  <c:v>1.13888777755551E-2</c:v>
                </c:pt>
                <c:pt idx="6422">
                  <c:v>1.1396879375875101E-2</c:v>
                </c:pt>
                <c:pt idx="6423">
                  <c:v>1.14048809761952E-2</c:v>
                </c:pt>
                <c:pt idx="6424">
                  <c:v>1.14128825765153E-2</c:v>
                </c:pt>
                <c:pt idx="6425">
                  <c:v>1.1420884176835301E-2</c:v>
                </c:pt>
                <c:pt idx="6426">
                  <c:v>1.1428885777155401E-2</c:v>
                </c:pt>
                <c:pt idx="6427">
                  <c:v>1.14368873774754E-2</c:v>
                </c:pt>
                <c:pt idx="6428">
                  <c:v>1.1444888977795499E-2</c:v>
                </c:pt>
                <c:pt idx="6429">
                  <c:v>1.1452890578115601E-2</c:v>
                </c:pt>
                <c:pt idx="6430">
                  <c:v>1.14608921784356E-2</c:v>
                </c:pt>
                <c:pt idx="6431">
                  <c:v>1.14688937787557E-2</c:v>
                </c:pt>
                <c:pt idx="6432">
                  <c:v>1.1476895379075799E-2</c:v>
                </c:pt>
                <c:pt idx="6433">
                  <c:v>1.14848969793958E-2</c:v>
                </c:pt>
                <c:pt idx="6434">
                  <c:v>1.14928985797159E-2</c:v>
                </c:pt>
                <c:pt idx="6435">
                  <c:v>1.1500900180036E-2</c:v>
                </c:pt>
                <c:pt idx="6436">
                  <c:v>1.1508901780356001E-2</c:v>
                </c:pt>
                <c:pt idx="6437">
                  <c:v>1.15169033806761E-2</c:v>
                </c:pt>
                <c:pt idx="6438">
                  <c:v>1.15249049809962E-2</c:v>
                </c:pt>
                <c:pt idx="6439">
                  <c:v>1.1532906581316201E-2</c:v>
                </c:pt>
                <c:pt idx="6440">
                  <c:v>1.1540908181636301E-2</c:v>
                </c:pt>
                <c:pt idx="6441">
                  <c:v>1.15489097819563E-2</c:v>
                </c:pt>
                <c:pt idx="6442">
                  <c:v>1.1556911382276399E-2</c:v>
                </c:pt>
                <c:pt idx="6443">
                  <c:v>1.1564912982596501E-2</c:v>
                </c:pt>
                <c:pt idx="6444">
                  <c:v>1.15729145829165E-2</c:v>
                </c:pt>
                <c:pt idx="6445">
                  <c:v>1.15809161832366E-2</c:v>
                </c:pt>
                <c:pt idx="6446">
                  <c:v>1.1588917783556699E-2</c:v>
                </c:pt>
                <c:pt idx="6447">
                  <c:v>1.15969193838767E-2</c:v>
                </c:pt>
                <c:pt idx="6448">
                  <c:v>1.16049209841968E-2</c:v>
                </c:pt>
                <c:pt idx="6449">
                  <c:v>1.16129225845169E-2</c:v>
                </c:pt>
                <c:pt idx="6450">
                  <c:v>1.16209241848369E-2</c:v>
                </c:pt>
                <c:pt idx="6451">
                  <c:v>1.1628925785157E-2</c:v>
                </c:pt>
                <c:pt idx="6452">
                  <c:v>1.1636927385476999E-2</c:v>
                </c:pt>
                <c:pt idx="6453">
                  <c:v>1.1644928985797101E-2</c:v>
                </c:pt>
                <c:pt idx="6454">
                  <c:v>1.16529305861172E-2</c:v>
                </c:pt>
                <c:pt idx="6455">
                  <c:v>1.16609321864372E-2</c:v>
                </c:pt>
                <c:pt idx="6456">
                  <c:v>1.1668933786757299E-2</c:v>
                </c:pt>
                <c:pt idx="6457">
                  <c:v>1.1676935387077401E-2</c:v>
                </c:pt>
                <c:pt idx="6458">
                  <c:v>1.16849369873974E-2</c:v>
                </c:pt>
                <c:pt idx="6459">
                  <c:v>1.16929385877175E-2</c:v>
                </c:pt>
                <c:pt idx="6460">
                  <c:v>1.1700940188037599E-2</c:v>
                </c:pt>
                <c:pt idx="6461">
                  <c:v>1.17089417883576E-2</c:v>
                </c:pt>
                <c:pt idx="6462">
                  <c:v>1.17169433886777E-2</c:v>
                </c:pt>
                <c:pt idx="6463">
                  <c:v>1.17249449889978E-2</c:v>
                </c:pt>
                <c:pt idx="6464">
                  <c:v>1.17329465893178E-2</c:v>
                </c:pt>
                <c:pt idx="6465">
                  <c:v>1.17409481896379E-2</c:v>
                </c:pt>
                <c:pt idx="6466">
                  <c:v>1.1748949789957899E-2</c:v>
                </c:pt>
                <c:pt idx="6467">
                  <c:v>1.1756951390278001E-2</c:v>
                </c:pt>
                <c:pt idx="6468">
                  <c:v>1.17649529905981E-2</c:v>
                </c:pt>
                <c:pt idx="6469">
                  <c:v>1.17729545909181E-2</c:v>
                </c:pt>
                <c:pt idx="6470">
                  <c:v>1.1780956191238199E-2</c:v>
                </c:pt>
                <c:pt idx="6471">
                  <c:v>1.1788957791558301E-2</c:v>
                </c:pt>
                <c:pt idx="6472">
                  <c:v>1.17969593918783E-2</c:v>
                </c:pt>
                <c:pt idx="6473">
                  <c:v>1.18049609921984E-2</c:v>
                </c:pt>
                <c:pt idx="6474">
                  <c:v>1.1812962592518499E-2</c:v>
                </c:pt>
                <c:pt idx="6475">
                  <c:v>1.18209641928385E-2</c:v>
                </c:pt>
                <c:pt idx="6476">
                  <c:v>1.18289657931586E-2</c:v>
                </c:pt>
                <c:pt idx="6477">
                  <c:v>1.1836967393478601E-2</c:v>
                </c:pt>
                <c:pt idx="6478">
                  <c:v>1.18449689937987E-2</c:v>
                </c:pt>
                <c:pt idx="6479">
                  <c:v>1.18529705941188E-2</c:v>
                </c:pt>
                <c:pt idx="6480">
                  <c:v>1.1860972194438799E-2</c:v>
                </c:pt>
                <c:pt idx="6481">
                  <c:v>1.1868973794758901E-2</c:v>
                </c:pt>
                <c:pt idx="6482">
                  <c:v>1.1876975395079E-2</c:v>
                </c:pt>
                <c:pt idx="6483">
                  <c:v>1.1884976995399E-2</c:v>
                </c:pt>
                <c:pt idx="6484">
                  <c:v>1.1892978595719099E-2</c:v>
                </c:pt>
                <c:pt idx="6485">
                  <c:v>1.1900980196039201E-2</c:v>
                </c:pt>
                <c:pt idx="6486">
                  <c:v>1.19089817963592E-2</c:v>
                </c:pt>
                <c:pt idx="6487">
                  <c:v>1.19169833966793E-2</c:v>
                </c:pt>
                <c:pt idx="6488">
                  <c:v>1.19249849969993E-2</c:v>
                </c:pt>
                <c:pt idx="6489">
                  <c:v>1.19329865973194E-2</c:v>
                </c:pt>
                <c:pt idx="6490">
                  <c:v>1.19409881976395E-2</c:v>
                </c:pt>
                <c:pt idx="6491">
                  <c:v>1.1948989797959501E-2</c:v>
                </c:pt>
                <c:pt idx="6492">
                  <c:v>1.19569913982796E-2</c:v>
                </c:pt>
                <c:pt idx="6493">
                  <c:v>1.19649929985997E-2</c:v>
                </c:pt>
                <c:pt idx="6494">
                  <c:v>1.1972994598919699E-2</c:v>
                </c:pt>
                <c:pt idx="6495">
                  <c:v>1.1980996199239801E-2</c:v>
                </c:pt>
                <c:pt idx="6496">
                  <c:v>1.19889977995599E-2</c:v>
                </c:pt>
                <c:pt idx="6497">
                  <c:v>1.19969993998799E-2</c:v>
                </c:pt>
                <c:pt idx="6498">
                  <c:v>1.2005001000199999E-2</c:v>
                </c:pt>
                <c:pt idx="6499">
                  <c:v>1.2013002600520101E-2</c:v>
                </c:pt>
                <c:pt idx="6500">
                  <c:v>1.20210042008401E-2</c:v>
                </c:pt>
                <c:pt idx="6501">
                  <c:v>1.20290058011602E-2</c:v>
                </c:pt>
                <c:pt idx="6502">
                  <c:v>1.20370074014802E-2</c:v>
                </c:pt>
                <c:pt idx="6503">
                  <c:v>1.20450090018003E-2</c:v>
                </c:pt>
                <c:pt idx="6504">
                  <c:v>1.20530106021204E-2</c:v>
                </c:pt>
                <c:pt idx="6505">
                  <c:v>1.2061012202440401E-2</c:v>
                </c:pt>
                <c:pt idx="6506">
                  <c:v>1.20690138027605E-2</c:v>
                </c:pt>
                <c:pt idx="6507">
                  <c:v>1.20770154030806E-2</c:v>
                </c:pt>
                <c:pt idx="6508">
                  <c:v>1.2085017003400599E-2</c:v>
                </c:pt>
                <c:pt idx="6509">
                  <c:v>1.2093018603720701E-2</c:v>
                </c:pt>
                <c:pt idx="6510">
                  <c:v>1.21010202040408E-2</c:v>
                </c:pt>
                <c:pt idx="6511">
                  <c:v>1.21090218043608E-2</c:v>
                </c:pt>
                <c:pt idx="6512">
                  <c:v>1.2117023404680899E-2</c:v>
                </c:pt>
                <c:pt idx="6513">
                  <c:v>1.2125025005001001E-2</c:v>
                </c:pt>
                <c:pt idx="6514">
                  <c:v>1.2133026605321E-2</c:v>
                </c:pt>
                <c:pt idx="6515">
                  <c:v>1.21410282056411E-2</c:v>
                </c:pt>
                <c:pt idx="6516">
                  <c:v>1.21490298059611E-2</c:v>
                </c:pt>
                <c:pt idx="6517">
                  <c:v>1.21570314062812E-2</c:v>
                </c:pt>
                <c:pt idx="6518">
                  <c:v>1.21650330066013E-2</c:v>
                </c:pt>
                <c:pt idx="6519">
                  <c:v>1.2173034606921301E-2</c:v>
                </c:pt>
                <c:pt idx="6520">
                  <c:v>1.21810362072414E-2</c:v>
                </c:pt>
                <c:pt idx="6521">
                  <c:v>1.21890378075615E-2</c:v>
                </c:pt>
                <c:pt idx="6522">
                  <c:v>1.2197039407881499E-2</c:v>
                </c:pt>
                <c:pt idx="6523">
                  <c:v>1.2205041008201601E-2</c:v>
                </c:pt>
                <c:pt idx="6524">
                  <c:v>1.22130426085217E-2</c:v>
                </c:pt>
                <c:pt idx="6525">
                  <c:v>1.2221044208841699E-2</c:v>
                </c:pt>
                <c:pt idx="6526">
                  <c:v>1.2229045809161799E-2</c:v>
                </c:pt>
                <c:pt idx="6527">
                  <c:v>1.22370474094818E-2</c:v>
                </c:pt>
                <c:pt idx="6528">
                  <c:v>1.22450490098019E-2</c:v>
                </c:pt>
                <c:pt idx="6529">
                  <c:v>1.2253050610122E-2</c:v>
                </c:pt>
                <c:pt idx="6530">
                  <c:v>1.2261052210442E-2</c:v>
                </c:pt>
                <c:pt idx="6531">
                  <c:v>1.22690538107621E-2</c:v>
                </c:pt>
                <c:pt idx="6532">
                  <c:v>1.22770554110822E-2</c:v>
                </c:pt>
                <c:pt idx="6533">
                  <c:v>1.2285057011402201E-2</c:v>
                </c:pt>
                <c:pt idx="6534">
                  <c:v>1.22930586117223E-2</c:v>
                </c:pt>
                <c:pt idx="6535">
                  <c:v>1.23010602120424E-2</c:v>
                </c:pt>
                <c:pt idx="6536">
                  <c:v>1.2309061812362399E-2</c:v>
                </c:pt>
                <c:pt idx="6537">
                  <c:v>1.2317063412682501E-2</c:v>
                </c:pt>
                <c:pt idx="6538">
                  <c:v>1.23250650130026E-2</c:v>
                </c:pt>
                <c:pt idx="6539">
                  <c:v>1.2333066613322599E-2</c:v>
                </c:pt>
                <c:pt idx="6540">
                  <c:v>1.2341068213642699E-2</c:v>
                </c:pt>
                <c:pt idx="6541">
                  <c:v>1.23490698139627E-2</c:v>
                </c:pt>
                <c:pt idx="6542">
                  <c:v>1.23570714142828E-2</c:v>
                </c:pt>
                <c:pt idx="6543">
                  <c:v>1.2365073014602899E-2</c:v>
                </c:pt>
                <c:pt idx="6544">
                  <c:v>1.23730746149229E-2</c:v>
                </c:pt>
                <c:pt idx="6545">
                  <c:v>1.2381076215243E-2</c:v>
                </c:pt>
                <c:pt idx="6546">
                  <c:v>1.23890778155631E-2</c:v>
                </c:pt>
                <c:pt idx="6547">
                  <c:v>1.2397079415883101E-2</c:v>
                </c:pt>
                <c:pt idx="6548">
                  <c:v>1.24050810162032E-2</c:v>
                </c:pt>
                <c:pt idx="6549">
                  <c:v>1.24130826165233E-2</c:v>
                </c:pt>
                <c:pt idx="6550">
                  <c:v>1.2421084216843299E-2</c:v>
                </c:pt>
                <c:pt idx="6551">
                  <c:v>1.2429085817163401E-2</c:v>
                </c:pt>
                <c:pt idx="6552">
                  <c:v>1.24370874174834E-2</c:v>
                </c:pt>
                <c:pt idx="6553">
                  <c:v>1.2445089017803499E-2</c:v>
                </c:pt>
                <c:pt idx="6554">
                  <c:v>1.2453090618123599E-2</c:v>
                </c:pt>
                <c:pt idx="6555">
                  <c:v>1.24610922184436E-2</c:v>
                </c:pt>
                <c:pt idx="6556">
                  <c:v>1.24690938187637E-2</c:v>
                </c:pt>
                <c:pt idx="6557">
                  <c:v>1.2477095419083799E-2</c:v>
                </c:pt>
                <c:pt idx="6558">
                  <c:v>1.24850970194038E-2</c:v>
                </c:pt>
                <c:pt idx="6559">
                  <c:v>1.24930986197239E-2</c:v>
                </c:pt>
                <c:pt idx="6560">
                  <c:v>1.2501100220044E-2</c:v>
                </c:pt>
                <c:pt idx="6561">
                  <c:v>1.2509101820364001E-2</c:v>
                </c:pt>
                <c:pt idx="6562">
                  <c:v>1.25171034206841E-2</c:v>
                </c:pt>
                <c:pt idx="6563">
                  <c:v>1.25251050210042E-2</c:v>
                </c:pt>
                <c:pt idx="6564">
                  <c:v>1.2533106621324199E-2</c:v>
                </c:pt>
                <c:pt idx="6565">
                  <c:v>1.2541108221644301E-2</c:v>
                </c:pt>
                <c:pt idx="6566">
                  <c:v>1.25491098219643E-2</c:v>
                </c:pt>
                <c:pt idx="6567">
                  <c:v>1.2557111422284399E-2</c:v>
                </c:pt>
                <c:pt idx="6568">
                  <c:v>1.2565113022604499E-2</c:v>
                </c:pt>
                <c:pt idx="6569">
                  <c:v>1.25731146229245E-2</c:v>
                </c:pt>
                <c:pt idx="6570">
                  <c:v>1.25811162232446E-2</c:v>
                </c:pt>
                <c:pt idx="6571">
                  <c:v>1.2589117823564699E-2</c:v>
                </c:pt>
                <c:pt idx="6572">
                  <c:v>1.25971194238847E-2</c:v>
                </c:pt>
                <c:pt idx="6573">
                  <c:v>1.26051210242048E-2</c:v>
                </c:pt>
                <c:pt idx="6574">
                  <c:v>1.26131226245249E-2</c:v>
                </c:pt>
                <c:pt idx="6575">
                  <c:v>1.2621124224844901E-2</c:v>
                </c:pt>
                <c:pt idx="6576">
                  <c:v>1.2629125825165E-2</c:v>
                </c:pt>
                <c:pt idx="6577">
                  <c:v>1.2637127425484999E-2</c:v>
                </c:pt>
                <c:pt idx="6578">
                  <c:v>1.2645129025805101E-2</c:v>
                </c:pt>
                <c:pt idx="6579">
                  <c:v>1.2653130626125201E-2</c:v>
                </c:pt>
                <c:pt idx="6580">
                  <c:v>1.26611322264452E-2</c:v>
                </c:pt>
                <c:pt idx="6581">
                  <c:v>1.2669133826765299E-2</c:v>
                </c:pt>
                <c:pt idx="6582">
                  <c:v>1.2677135427085401E-2</c:v>
                </c:pt>
                <c:pt idx="6583">
                  <c:v>1.26851370274054E-2</c:v>
                </c:pt>
                <c:pt idx="6584">
                  <c:v>1.26931386277255E-2</c:v>
                </c:pt>
                <c:pt idx="6585">
                  <c:v>1.2701140228045599E-2</c:v>
                </c:pt>
                <c:pt idx="6586">
                  <c:v>1.27091418283656E-2</c:v>
                </c:pt>
                <c:pt idx="6587">
                  <c:v>1.27171434286857E-2</c:v>
                </c:pt>
                <c:pt idx="6588">
                  <c:v>1.27251450290058E-2</c:v>
                </c:pt>
                <c:pt idx="6589">
                  <c:v>1.2733146629325801E-2</c:v>
                </c:pt>
                <c:pt idx="6590">
                  <c:v>1.27411482296459E-2</c:v>
                </c:pt>
                <c:pt idx="6591">
                  <c:v>1.2749149829965899E-2</c:v>
                </c:pt>
                <c:pt idx="6592">
                  <c:v>1.2757151430286001E-2</c:v>
                </c:pt>
                <c:pt idx="6593">
                  <c:v>1.2765153030606101E-2</c:v>
                </c:pt>
                <c:pt idx="6594">
                  <c:v>1.27731546309261E-2</c:v>
                </c:pt>
                <c:pt idx="6595">
                  <c:v>1.2781156231246199E-2</c:v>
                </c:pt>
                <c:pt idx="6596">
                  <c:v>1.2789157831566301E-2</c:v>
                </c:pt>
                <c:pt idx="6597">
                  <c:v>1.27971594318863E-2</c:v>
                </c:pt>
                <c:pt idx="6598">
                  <c:v>1.28051610322064E-2</c:v>
                </c:pt>
                <c:pt idx="6599">
                  <c:v>1.2813162632526499E-2</c:v>
                </c:pt>
                <c:pt idx="6600">
                  <c:v>1.28211642328465E-2</c:v>
                </c:pt>
                <c:pt idx="6601">
                  <c:v>1.28291658331666E-2</c:v>
                </c:pt>
                <c:pt idx="6602">
                  <c:v>1.28371674334867E-2</c:v>
                </c:pt>
                <c:pt idx="6603">
                  <c:v>1.2845169033806701E-2</c:v>
                </c:pt>
                <c:pt idx="6604">
                  <c:v>1.28531706341268E-2</c:v>
                </c:pt>
                <c:pt idx="6605">
                  <c:v>1.2861172234446799E-2</c:v>
                </c:pt>
                <c:pt idx="6606">
                  <c:v>1.2869173834766901E-2</c:v>
                </c:pt>
                <c:pt idx="6607">
                  <c:v>1.2877175435087001E-2</c:v>
                </c:pt>
                <c:pt idx="6608">
                  <c:v>1.2885177035407E-2</c:v>
                </c:pt>
                <c:pt idx="6609">
                  <c:v>1.2893178635727099E-2</c:v>
                </c:pt>
                <c:pt idx="6610">
                  <c:v>1.2901180236047201E-2</c:v>
                </c:pt>
                <c:pt idx="6611">
                  <c:v>1.29091818363672E-2</c:v>
                </c:pt>
                <c:pt idx="6612">
                  <c:v>1.29171834366873E-2</c:v>
                </c:pt>
                <c:pt idx="6613">
                  <c:v>1.2925185037007399E-2</c:v>
                </c:pt>
                <c:pt idx="6614">
                  <c:v>1.29331866373274E-2</c:v>
                </c:pt>
                <c:pt idx="6615">
                  <c:v>1.29411882376475E-2</c:v>
                </c:pt>
                <c:pt idx="6616">
                  <c:v>1.2949189837967501E-2</c:v>
                </c:pt>
                <c:pt idx="6617">
                  <c:v>1.2957191438287601E-2</c:v>
                </c:pt>
                <c:pt idx="6618">
                  <c:v>1.29651930386077E-2</c:v>
                </c:pt>
                <c:pt idx="6619">
                  <c:v>1.2973194638927699E-2</c:v>
                </c:pt>
                <c:pt idx="6620">
                  <c:v>1.2981196239247801E-2</c:v>
                </c:pt>
                <c:pt idx="6621">
                  <c:v>1.2989197839567901E-2</c:v>
                </c:pt>
                <c:pt idx="6622">
                  <c:v>1.29971994398879E-2</c:v>
                </c:pt>
                <c:pt idx="6623">
                  <c:v>1.3005201040207999E-2</c:v>
                </c:pt>
                <c:pt idx="6624">
                  <c:v>1.3013202640528101E-2</c:v>
                </c:pt>
                <c:pt idx="6625">
                  <c:v>1.30212042408481E-2</c:v>
                </c:pt>
                <c:pt idx="6626">
                  <c:v>1.30292058411682E-2</c:v>
                </c:pt>
                <c:pt idx="6627">
                  <c:v>1.30372074414882E-2</c:v>
                </c:pt>
                <c:pt idx="6628">
                  <c:v>1.30452090418083E-2</c:v>
                </c:pt>
                <c:pt idx="6629">
                  <c:v>1.30532106421284E-2</c:v>
                </c:pt>
                <c:pt idx="6630">
                  <c:v>1.3061212242448401E-2</c:v>
                </c:pt>
                <c:pt idx="6631">
                  <c:v>1.30692138427685E-2</c:v>
                </c:pt>
                <c:pt idx="6632">
                  <c:v>1.30772154430886E-2</c:v>
                </c:pt>
                <c:pt idx="6633">
                  <c:v>1.3085217043408599E-2</c:v>
                </c:pt>
                <c:pt idx="6634">
                  <c:v>1.3093218643728701E-2</c:v>
                </c:pt>
                <c:pt idx="6635">
                  <c:v>1.31012202440488E-2</c:v>
                </c:pt>
                <c:pt idx="6636">
                  <c:v>1.31092218443688E-2</c:v>
                </c:pt>
                <c:pt idx="6637">
                  <c:v>1.3117223444688899E-2</c:v>
                </c:pt>
                <c:pt idx="6638">
                  <c:v>1.3125225045009001E-2</c:v>
                </c:pt>
                <c:pt idx="6639">
                  <c:v>1.3133226645329E-2</c:v>
                </c:pt>
                <c:pt idx="6640">
                  <c:v>1.31412282456491E-2</c:v>
                </c:pt>
                <c:pt idx="6641">
                  <c:v>1.31492298459691E-2</c:v>
                </c:pt>
                <c:pt idx="6642">
                  <c:v>1.31572314462892E-2</c:v>
                </c:pt>
                <c:pt idx="6643">
                  <c:v>1.31652330466093E-2</c:v>
                </c:pt>
                <c:pt idx="6644">
                  <c:v>1.3173234646929301E-2</c:v>
                </c:pt>
                <c:pt idx="6645">
                  <c:v>1.31812362472494E-2</c:v>
                </c:pt>
                <c:pt idx="6646">
                  <c:v>1.31892378475695E-2</c:v>
                </c:pt>
                <c:pt idx="6647">
                  <c:v>1.3197239447889499E-2</c:v>
                </c:pt>
                <c:pt idx="6648">
                  <c:v>1.3205241048209601E-2</c:v>
                </c:pt>
                <c:pt idx="6649">
                  <c:v>1.32132426485297E-2</c:v>
                </c:pt>
                <c:pt idx="6650">
                  <c:v>1.32212442488497E-2</c:v>
                </c:pt>
                <c:pt idx="6651">
                  <c:v>1.3229245849169799E-2</c:v>
                </c:pt>
                <c:pt idx="6652">
                  <c:v>1.32372474494898E-2</c:v>
                </c:pt>
                <c:pt idx="6653">
                  <c:v>1.32452490498099E-2</c:v>
                </c:pt>
                <c:pt idx="6654">
                  <c:v>1.325325065013E-2</c:v>
                </c:pt>
                <c:pt idx="6655">
                  <c:v>1.326125225045E-2</c:v>
                </c:pt>
                <c:pt idx="6656">
                  <c:v>1.32692538507701E-2</c:v>
                </c:pt>
                <c:pt idx="6657">
                  <c:v>1.32772554510902E-2</c:v>
                </c:pt>
                <c:pt idx="6658">
                  <c:v>1.3285257051410201E-2</c:v>
                </c:pt>
                <c:pt idx="6659">
                  <c:v>1.32932586517303E-2</c:v>
                </c:pt>
                <c:pt idx="6660">
                  <c:v>1.33012602520504E-2</c:v>
                </c:pt>
                <c:pt idx="6661">
                  <c:v>1.3309261852370399E-2</c:v>
                </c:pt>
                <c:pt idx="6662">
                  <c:v>1.3317263452690501E-2</c:v>
                </c:pt>
                <c:pt idx="6663">
                  <c:v>1.33252650530106E-2</c:v>
                </c:pt>
                <c:pt idx="6664">
                  <c:v>1.33332666533306E-2</c:v>
                </c:pt>
                <c:pt idx="6665">
                  <c:v>1.3341268253650699E-2</c:v>
                </c:pt>
                <c:pt idx="6666">
                  <c:v>1.33492698539707E-2</c:v>
                </c:pt>
                <c:pt idx="6667">
                  <c:v>1.33572714542908E-2</c:v>
                </c:pt>
                <c:pt idx="6668">
                  <c:v>1.33652730546109E-2</c:v>
                </c:pt>
                <c:pt idx="6669">
                  <c:v>1.33732746549309E-2</c:v>
                </c:pt>
                <c:pt idx="6670">
                  <c:v>1.3381276255251E-2</c:v>
                </c:pt>
                <c:pt idx="6671">
                  <c:v>1.33892778555711E-2</c:v>
                </c:pt>
                <c:pt idx="6672">
                  <c:v>1.3397279455891101E-2</c:v>
                </c:pt>
                <c:pt idx="6673">
                  <c:v>1.34052810562112E-2</c:v>
                </c:pt>
                <c:pt idx="6674">
                  <c:v>1.34132826565313E-2</c:v>
                </c:pt>
                <c:pt idx="6675">
                  <c:v>1.3421284256851299E-2</c:v>
                </c:pt>
                <c:pt idx="6676">
                  <c:v>1.3429285857171401E-2</c:v>
                </c:pt>
                <c:pt idx="6677">
                  <c:v>1.34372874574915E-2</c:v>
                </c:pt>
                <c:pt idx="6678">
                  <c:v>1.34452890578115E-2</c:v>
                </c:pt>
                <c:pt idx="6679">
                  <c:v>1.3453290658131599E-2</c:v>
                </c:pt>
                <c:pt idx="6680">
                  <c:v>1.34612922584516E-2</c:v>
                </c:pt>
                <c:pt idx="6681">
                  <c:v>1.34692938587717E-2</c:v>
                </c:pt>
                <c:pt idx="6682">
                  <c:v>1.34772954590918E-2</c:v>
                </c:pt>
                <c:pt idx="6683">
                  <c:v>1.34852970594118E-2</c:v>
                </c:pt>
                <c:pt idx="6684">
                  <c:v>1.34932986597319E-2</c:v>
                </c:pt>
                <c:pt idx="6685">
                  <c:v>1.3501300260052E-2</c:v>
                </c:pt>
                <c:pt idx="6686">
                  <c:v>1.3509301860372001E-2</c:v>
                </c:pt>
                <c:pt idx="6687">
                  <c:v>1.35173034606921E-2</c:v>
                </c:pt>
                <c:pt idx="6688">
                  <c:v>1.35253050610122E-2</c:v>
                </c:pt>
                <c:pt idx="6689">
                  <c:v>1.3533306661332199E-2</c:v>
                </c:pt>
                <c:pt idx="6690">
                  <c:v>1.3541308261652301E-2</c:v>
                </c:pt>
                <c:pt idx="6691">
                  <c:v>1.35493098619723E-2</c:v>
                </c:pt>
                <c:pt idx="6692">
                  <c:v>1.35573114622924E-2</c:v>
                </c:pt>
                <c:pt idx="6693">
                  <c:v>1.3565313062612499E-2</c:v>
                </c:pt>
                <c:pt idx="6694">
                  <c:v>1.35733146629325E-2</c:v>
                </c:pt>
                <c:pt idx="6695">
                  <c:v>1.35813162632526E-2</c:v>
                </c:pt>
                <c:pt idx="6696">
                  <c:v>1.35893178635727E-2</c:v>
                </c:pt>
                <c:pt idx="6697">
                  <c:v>1.35973194638927E-2</c:v>
                </c:pt>
                <c:pt idx="6698">
                  <c:v>1.36053210642128E-2</c:v>
                </c:pt>
                <c:pt idx="6699">
                  <c:v>1.36133226645329E-2</c:v>
                </c:pt>
                <c:pt idx="6700">
                  <c:v>1.3621324264852901E-2</c:v>
                </c:pt>
                <c:pt idx="6701">
                  <c:v>1.3629325865173E-2</c:v>
                </c:pt>
                <c:pt idx="6702">
                  <c:v>1.36373274654931E-2</c:v>
                </c:pt>
                <c:pt idx="6703">
                  <c:v>1.3645329065813099E-2</c:v>
                </c:pt>
                <c:pt idx="6704">
                  <c:v>1.3653330666133201E-2</c:v>
                </c:pt>
                <c:pt idx="6705">
                  <c:v>1.36613322664532E-2</c:v>
                </c:pt>
                <c:pt idx="6706">
                  <c:v>1.3669333866773299E-2</c:v>
                </c:pt>
                <c:pt idx="6707">
                  <c:v>1.3677335467093399E-2</c:v>
                </c:pt>
                <c:pt idx="6708">
                  <c:v>1.36853370674134E-2</c:v>
                </c:pt>
                <c:pt idx="6709">
                  <c:v>1.36933386677335E-2</c:v>
                </c:pt>
                <c:pt idx="6710">
                  <c:v>1.37013402680536E-2</c:v>
                </c:pt>
                <c:pt idx="6711">
                  <c:v>1.37093418683736E-2</c:v>
                </c:pt>
                <c:pt idx="6712">
                  <c:v>1.37173434686937E-2</c:v>
                </c:pt>
                <c:pt idx="6713">
                  <c:v>1.37253450690138E-2</c:v>
                </c:pt>
                <c:pt idx="6714">
                  <c:v>1.3733346669333801E-2</c:v>
                </c:pt>
                <c:pt idx="6715">
                  <c:v>1.37413482696539E-2</c:v>
                </c:pt>
                <c:pt idx="6716">
                  <c:v>1.3749349869973899E-2</c:v>
                </c:pt>
                <c:pt idx="6717">
                  <c:v>1.3757351470293999E-2</c:v>
                </c:pt>
                <c:pt idx="6718">
                  <c:v>1.3765353070614101E-2</c:v>
                </c:pt>
                <c:pt idx="6719">
                  <c:v>1.37733546709341E-2</c:v>
                </c:pt>
                <c:pt idx="6720">
                  <c:v>1.3781356271254199E-2</c:v>
                </c:pt>
                <c:pt idx="6721">
                  <c:v>1.3789357871574299E-2</c:v>
                </c:pt>
                <c:pt idx="6722">
                  <c:v>1.37973594718943E-2</c:v>
                </c:pt>
                <c:pt idx="6723">
                  <c:v>1.38053610722144E-2</c:v>
                </c:pt>
                <c:pt idx="6724">
                  <c:v>1.3813362672534499E-2</c:v>
                </c:pt>
                <c:pt idx="6725">
                  <c:v>1.38213642728545E-2</c:v>
                </c:pt>
                <c:pt idx="6726">
                  <c:v>1.38293658731746E-2</c:v>
                </c:pt>
                <c:pt idx="6727">
                  <c:v>1.3837367473494599E-2</c:v>
                </c:pt>
                <c:pt idx="6728">
                  <c:v>1.3845369073814701E-2</c:v>
                </c:pt>
                <c:pt idx="6729">
                  <c:v>1.38533706741348E-2</c:v>
                </c:pt>
                <c:pt idx="6730">
                  <c:v>1.3861372274454799E-2</c:v>
                </c:pt>
                <c:pt idx="6731">
                  <c:v>1.3869373874774899E-2</c:v>
                </c:pt>
                <c:pt idx="6732">
                  <c:v>1.3877375475095001E-2</c:v>
                </c:pt>
                <c:pt idx="6733">
                  <c:v>1.3885377075415E-2</c:v>
                </c:pt>
                <c:pt idx="6734">
                  <c:v>1.3893378675735099E-2</c:v>
                </c:pt>
                <c:pt idx="6735">
                  <c:v>1.3901380276055199E-2</c:v>
                </c:pt>
                <c:pt idx="6736">
                  <c:v>1.39093818763752E-2</c:v>
                </c:pt>
                <c:pt idx="6737">
                  <c:v>1.39173834766953E-2</c:v>
                </c:pt>
                <c:pt idx="6738">
                  <c:v>1.3925385077015399E-2</c:v>
                </c:pt>
                <c:pt idx="6739">
                  <c:v>1.39333866773354E-2</c:v>
                </c:pt>
                <c:pt idx="6740">
                  <c:v>1.39413882776555E-2</c:v>
                </c:pt>
                <c:pt idx="6741">
                  <c:v>1.3949389877975499E-2</c:v>
                </c:pt>
                <c:pt idx="6742">
                  <c:v>1.3957391478295601E-2</c:v>
                </c:pt>
                <c:pt idx="6743">
                  <c:v>1.39653930786157E-2</c:v>
                </c:pt>
                <c:pt idx="6744">
                  <c:v>1.3973394678935699E-2</c:v>
                </c:pt>
                <c:pt idx="6745">
                  <c:v>1.3981396279255799E-2</c:v>
                </c:pt>
                <c:pt idx="6746">
                  <c:v>1.3989397879575901E-2</c:v>
                </c:pt>
                <c:pt idx="6747">
                  <c:v>1.39973994798959E-2</c:v>
                </c:pt>
                <c:pt idx="6748">
                  <c:v>1.4005401080215999E-2</c:v>
                </c:pt>
                <c:pt idx="6749">
                  <c:v>1.4013402680536099E-2</c:v>
                </c:pt>
                <c:pt idx="6750">
                  <c:v>1.40214042808561E-2</c:v>
                </c:pt>
                <c:pt idx="6751">
                  <c:v>1.40294058811762E-2</c:v>
                </c:pt>
                <c:pt idx="6752">
                  <c:v>1.4037407481496299E-2</c:v>
                </c:pt>
                <c:pt idx="6753">
                  <c:v>1.40454090818163E-2</c:v>
                </c:pt>
                <c:pt idx="6754">
                  <c:v>1.40534106821364E-2</c:v>
                </c:pt>
                <c:pt idx="6755">
                  <c:v>1.4061412282456401E-2</c:v>
                </c:pt>
                <c:pt idx="6756">
                  <c:v>1.4069413882776501E-2</c:v>
                </c:pt>
                <c:pt idx="6757">
                  <c:v>1.40774154830966E-2</c:v>
                </c:pt>
                <c:pt idx="6758">
                  <c:v>1.4085417083416599E-2</c:v>
                </c:pt>
                <c:pt idx="6759">
                  <c:v>1.4093418683736701E-2</c:v>
                </c:pt>
                <c:pt idx="6760">
                  <c:v>1.4101420284056801E-2</c:v>
                </c:pt>
                <c:pt idx="6761">
                  <c:v>1.41094218843768E-2</c:v>
                </c:pt>
                <c:pt idx="6762">
                  <c:v>1.4117423484696899E-2</c:v>
                </c:pt>
                <c:pt idx="6763">
                  <c:v>1.4125425085017001E-2</c:v>
                </c:pt>
                <c:pt idx="6764">
                  <c:v>1.4133426685337E-2</c:v>
                </c:pt>
                <c:pt idx="6765">
                  <c:v>1.41414282856571E-2</c:v>
                </c:pt>
                <c:pt idx="6766">
                  <c:v>1.4149429885977101E-2</c:v>
                </c:pt>
                <c:pt idx="6767">
                  <c:v>1.41574314862972E-2</c:v>
                </c:pt>
                <c:pt idx="6768">
                  <c:v>1.41654330866173E-2</c:v>
                </c:pt>
                <c:pt idx="6769">
                  <c:v>1.4173434686937301E-2</c:v>
                </c:pt>
                <c:pt idx="6770">
                  <c:v>1.4181436287257401E-2</c:v>
                </c:pt>
                <c:pt idx="6771">
                  <c:v>1.41894378875775E-2</c:v>
                </c:pt>
                <c:pt idx="6772">
                  <c:v>1.4197439487897499E-2</c:v>
                </c:pt>
                <c:pt idx="6773">
                  <c:v>1.4205441088217601E-2</c:v>
                </c:pt>
                <c:pt idx="6774">
                  <c:v>1.4213442688537701E-2</c:v>
                </c:pt>
                <c:pt idx="6775">
                  <c:v>1.42214442888577E-2</c:v>
                </c:pt>
                <c:pt idx="6776">
                  <c:v>1.4229445889177799E-2</c:v>
                </c:pt>
                <c:pt idx="6777">
                  <c:v>1.4237447489497901E-2</c:v>
                </c:pt>
                <c:pt idx="6778">
                  <c:v>1.42454490898179E-2</c:v>
                </c:pt>
                <c:pt idx="6779">
                  <c:v>1.4253450690138E-2</c:v>
                </c:pt>
                <c:pt idx="6780">
                  <c:v>1.4261452290458001E-2</c:v>
                </c:pt>
                <c:pt idx="6781">
                  <c:v>1.42694538907781E-2</c:v>
                </c:pt>
                <c:pt idx="6782">
                  <c:v>1.42774554910982E-2</c:v>
                </c:pt>
                <c:pt idx="6783">
                  <c:v>1.4285457091418201E-2</c:v>
                </c:pt>
                <c:pt idx="6784">
                  <c:v>1.4293458691738301E-2</c:v>
                </c:pt>
                <c:pt idx="6785">
                  <c:v>1.43014602920584E-2</c:v>
                </c:pt>
                <c:pt idx="6786">
                  <c:v>1.4309461892378399E-2</c:v>
                </c:pt>
                <c:pt idx="6787">
                  <c:v>1.4317463492698501E-2</c:v>
                </c:pt>
                <c:pt idx="6788">
                  <c:v>1.4325465093018601E-2</c:v>
                </c:pt>
                <c:pt idx="6789">
                  <c:v>1.43334666933386E-2</c:v>
                </c:pt>
                <c:pt idx="6790">
                  <c:v>1.4341468293658699E-2</c:v>
                </c:pt>
                <c:pt idx="6791">
                  <c:v>1.43494698939787E-2</c:v>
                </c:pt>
                <c:pt idx="6792">
                  <c:v>1.43574714942988E-2</c:v>
                </c:pt>
                <c:pt idx="6793">
                  <c:v>1.43654730946189E-2</c:v>
                </c:pt>
                <c:pt idx="6794">
                  <c:v>1.43734746949389E-2</c:v>
                </c:pt>
                <c:pt idx="6795">
                  <c:v>1.4381476295259E-2</c:v>
                </c:pt>
                <c:pt idx="6796">
                  <c:v>1.43894778955791E-2</c:v>
                </c:pt>
                <c:pt idx="6797">
                  <c:v>1.4397479495899101E-2</c:v>
                </c:pt>
                <c:pt idx="6798">
                  <c:v>1.4405481096219201E-2</c:v>
                </c:pt>
                <c:pt idx="6799">
                  <c:v>1.44134826965393E-2</c:v>
                </c:pt>
                <c:pt idx="6800">
                  <c:v>1.4421484296859299E-2</c:v>
                </c:pt>
                <c:pt idx="6801">
                  <c:v>1.4429485897179401E-2</c:v>
                </c:pt>
                <c:pt idx="6802">
                  <c:v>1.44374874974994E-2</c:v>
                </c:pt>
                <c:pt idx="6803">
                  <c:v>1.44454890978195E-2</c:v>
                </c:pt>
                <c:pt idx="6804">
                  <c:v>1.4453490698139599E-2</c:v>
                </c:pt>
                <c:pt idx="6805">
                  <c:v>1.44614922984596E-2</c:v>
                </c:pt>
                <c:pt idx="6806">
                  <c:v>1.44694938987797E-2</c:v>
                </c:pt>
                <c:pt idx="6807">
                  <c:v>1.44774954990998E-2</c:v>
                </c:pt>
                <c:pt idx="6808">
                  <c:v>1.44854970994198E-2</c:v>
                </c:pt>
                <c:pt idx="6809">
                  <c:v>1.44934986997399E-2</c:v>
                </c:pt>
                <c:pt idx="6810">
                  <c:v>1.450150030006E-2</c:v>
                </c:pt>
                <c:pt idx="6811">
                  <c:v>1.4509501900380001E-2</c:v>
                </c:pt>
                <c:pt idx="6812">
                  <c:v>1.45175035007001E-2</c:v>
                </c:pt>
                <c:pt idx="6813">
                  <c:v>1.45255051010202E-2</c:v>
                </c:pt>
                <c:pt idx="6814">
                  <c:v>1.4533506701340199E-2</c:v>
                </c:pt>
                <c:pt idx="6815">
                  <c:v>1.4541508301660301E-2</c:v>
                </c:pt>
                <c:pt idx="6816">
                  <c:v>1.45495099019803E-2</c:v>
                </c:pt>
                <c:pt idx="6817">
                  <c:v>1.45575115023004E-2</c:v>
                </c:pt>
                <c:pt idx="6818">
                  <c:v>1.4565513102620499E-2</c:v>
                </c:pt>
                <c:pt idx="6819">
                  <c:v>1.45735147029405E-2</c:v>
                </c:pt>
                <c:pt idx="6820">
                  <c:v>1.45815163032606E-2</c:v>
                </c:pt>
                <c:pt idx="6821">
                  <c:v>1.45895179035807E-2</c:v>
                </c:pt>
                <c:pt idx="6822">
                  <c:v>1.45975195039007E-2</c:v>
                </c:pt>
                <c:pt idx="6823">
                  <c:v>1.46055211042208E-2</c:v>
                </c:pt>
                <c:pt idx="6824">
                  <c:v>1.46135227045409E-2</c:v>
                </c:pt>
                <c:pt idx="6825">
                  <c:v>1.4621524304860901E-2</c:v>
                </c:pt>
                <c:pt idx="6826">
                  <c:v>1.4629525905181E-2</c:v>
                </c:pt>
                <c:pt idx="6827">
                  <c:v>1.46375275055011E-2</c:v>
                </c:pt>
                <c:pt idx="6828">
                  <c:v>1.4645529105821099E-2</c:v>
                </c:pt>
                <c:pt idx="6829">
                  <c:v>1.4653530706141201E-2</c:v>
                </c:pt>
                <c:pt idx="6830">
                  <c:v>1.46615323064612E-2</c:v>
                </c:pt>
                <c:pt idx="6831">
                  <c:v>1.46695339067813E-2</c:v>
                </c:pt>
                <c:pt idx="6832">
                  <c:v>1.4677535507101399E-2</c:v>
                </c:pt>
                <c:pt idx="6833">
                  <c:v>1.46855371074214E-2</c:v>
                </c:pt>
                <c:pt idx="6834">
                  <c:v>1.46935387077415E-2</c:v>
                </c:pt>
                <c:pt idx="6835">
                  <c:v>1.47015403080616E-2</c:v>
                </c:pt>
                <c:pt idx="6836">
                  <c:v>1.47095419083816E-2</c:v>
                </c:pt>
                <c:pt idx="6837">
                  <c:v>1.47175435087017E-2</c:v>
                </c:pt>
                <c:pt idx="6838">
                  <c:v>1.47255451090218E-2</c:v>
                </c:pt>
                <c:pt idx="6839">
                  <c:v>1.4733546709341801E-2</c:v>
                </c:pt>
                <c:pt idx="6840">
                  <c:v>1.47415483096619E-2</c:v>
                </c:pt>
                <c:pt idx="6841">
                  <c:v>1.4749549909982E-2</c:v>
                </c:pt>
                <c:pt idx="6842">
                  <c:v>1.4757551510301999E-2</c:v>
                </c:pt>
                <c:pt idx="6843">
                  <c:v>1.4765553110622101E-2</c:v>
                </c:pt>
                <c:pt idx="6844">
                  <c:v>1.47735547109421E-2</c:v>
                </c:pt>
                <c:pt idx="6845">
                  <c:v>1.47815563112622E-2</c:v>
                </c:pt>
                <c:pt idx="6846">
                  <c:v>1.4789557911582299E-2</c:v>
                </c:pt>
                <c:pt idx="6847">
                  <c:v>1.47975595119023E-2</c:v>
                </c:pt>
                <c:pt idx="6848">
                  <c:v>1.48055611122224E-2</c:v>
                </c:pt>
                <c:pt idx="6849">
                  <c:v>1.48135627125425E-2</c:v>
                </c:pt>
                <c:pt idx="6850">
                  <c:v>1.48215643128625E-2</c:v>
                </c:pt>
                <c:pt idx="6851">
                  <c:v>1.48295659131826E-2</c:v>
                </c:pt>
                <c:pt idx="6852">
                  <c:v>1.48375675135027E-2</c:v>
                </c:pt>
                <c:pt idx="6853">
                  <c:v>1.4845569113822701E-2</c:v>
                </c:pt>
                <c:pt idx="6854">
                  <c:v>1.48535707141428E-2</c:v>
                </c:pt>
                <c:pt idx="6855">
                  <c:v>1.48615723144628E-2</c:v>
                </c:pt>
                <c:pt idx="6856">
                  <c:v>1.4869573914782899E-2</c:v>
                </c:pt>
                <c:pt idx="6857">
                  <c:v>1.4877575515103001E-2</c:v>
                </c:pt>
                <c:pt idx="6858">
                  <c:v>1.4885577115423E-2</c:v>
                </c:pt>
                <c:pt idx="6859">
                  <c:v>1.48935787157431E-2</c:v>
                </c:pt>
                <c:pt idx="6860">
                  <c:v>1.4901580316063199E-2</c:v>
                </c:pt>
                <c:pt idx="6861">
                  <c:v>1.49095819163832E-2</c:v>
                </c:pt>
                <c:pt idx="6862">
                  <c:v>1.49175835167033E-2</c:v>
                </c:pt>
                <c:pt idx="6863">
                  <c:v>1.49255851170234E-2</c:v>
                </c:pt>
                <c:pt idx="6864">
                  <c:v>1.49335867173434E-2</c:v>
                </c:pt>
                <c:pt idx="6865">
                  <c:v>1.49415883176635E-2</c:v>
                </c:pt>
                <c:pt idx="6866">
                  <c:v>1.4949589917983499E-2</c:v>
                </c:pt>
                <c:pt idx="6867">
                  <c:v>1.4957591518303601E-2</c:v>
                </c:pt>
                <c:pt idx="6868">
                  <c:v>1.49655931186237E-2</c:v>
                </c:pt>
                <c:pt idx="6869">
                  <c:v>1.49735947189437E-2</c:v>
                </c:pt>
                <c:pt idx="6870">
                  <c:v>1.4981596319263799E-2</c:v>
                </c:pt>
                <c:pt idx="6871">
                  <c:v>1.4989597919583901E-2</c:v>
                </c:pt>
                <c:pt idx="6872">
                  <c:v>1.49975995199039E-2</c:v>
                </c:pt>
                <c:pt idx="6873">
                  <c:v>1.5005601120224E-2</c:v>
                </c:pt>
                <c:pt idx="6874">
                  <c:v>1.5013602720544099E-2</c:v>
                </c:pt>
                <c:pt idx="6875">
                  <c:v>1.50216043208641E-2</c:v>
                </c:pt>
                <c:pt idx="6876">
                  <c:v>1.50296059211842E-2</c:v>
                </c:pt>
                <c:pt idx="6877">
                  <c:v>1.5037607521504201E-2</c:v>
                </c:pt>
                <c:pt idx="6878">
                  <c:v>1.50456091218243E-2</c:v>
                </c:pt>
                <c:pt idx="6879">
                  <c:v>1.50536107221444E-2</c:v>
                </c:pt>
                <c:pt idx="6880">
                  <c:v>1.5061612322464399E-2</c:v>
                </c:pt>
                <c:pt idx="6881">
                  <c:v>1.5069613922784501E-2</c:v>
                </c:pt>
                <c:pt idx="6882">
                  <c:v>1.50776155231046E-2</c:v>
                </c:pt>
                <c:pt idx="6883">
                  <c:v>1.5085617123424599E-2</c:v>
                </c:pt>
                <c:pt idx="6884">
                  <c:v>1.5093618723744699E-2</c:v>
                </c:pt>
                <c:pt idx="6885">
                  <c:v>1.5101620324064801E-2</c:v>
                </c:pt>
                <c:pt idx="6886">
                  <c:v>1.51096219243848E-2</c:v>
                </c:pt>
                <c:pt idx="6887">
                  <c:v>1.5117623524704899E-2</c:v>
                </c:pt>
                <c:pt idx="6888">
                  <c:v>1.5125625125024999E-2</c:v>
                </c:pt>
                <c:pt idx="6889">
                  <c:v>1.5133626725345E-2</c:v>
                </c:pt>
                <c:pt idx="6890">
                  <c:v>1.51416283256651E-2</c:v>
                </c:pt>
                <c:pt idx="6891">
                  <c:v>1.5149629925985101E-2</c:v>
                </c:pt>
                <c:pt idx="6892">
                  <c:v>1.51576315263052E-2</c:v>
                </c:pt>
                <c:pt idx="6893">
                  <c:v>1.51656331266253E-2</c:v>
                </c:pt>
                <c:pt idx="6894">
                  <c:v>1.5173634726945299E-2</c:v>
                </c:pt>
                <c:pt idx="6895">
                  <c:v>1.5181636327265401E-2</c:v>
                </c:pt>
                <c:pt idx="6896">
                  <c:v>1.51896379275855E-2</c:v>
                </c:pt>
                <c:pt idx="6897">
                  <c:v>1.5197639527905499E-2</c:v>
                </c:pt>
                <c:pt idx="6898">
                  <c:v>1.5205641128225599E-2</c:v>
                </c:pt>
                <c:pt idx="6899">
                  <c:v>1.5213642728545701E-2</c:v>
                </c:pt>
                <c:pt idx="6900">
                  <c:v>1.52216443288657E-2</c:v>
                </c:pt>
                <c:pt idx="6901">
                  <c:v>1.5229645929185799E-2</c:v>
                </c:pt>
                <c:pt idx="6902">
                  <c:v>1.5237647529505899E-2</c:v>
                </c:pt>
                <c:pt idx="6903">
                  <c:v>1.52456491298259E-2</c:v>
                </c:pt>
                <c:pt idx="6904">
                  <c:v>1.5253650730146E-2</c:v>
                </c:pt>
                <c:pt idx="6905">
                  <c:v>1.5261652330466001E-2</c:v>
                </c:pt>
                <c:pt idx="6906">
                  <c:v>1.52696539307861E-2</c:v>
                </c:pt>
                <c:pt idx="6907">
                  <c:v>1.52776555311062E-2</c:v>
                </c:pt>
                <c:pt idx="6908">
                  <c:v>1.5285657131426199E-2</c:v>
                </c:pt>
                <c:pt idx="6909">
                  <c:v>1.5293658731746301E-2</c:v>
                </c:pt>
                <c:pt idx="6910">
                  <c:v>1.53016603320664E-2</c:v>
                </c:pt>
                <c:pt idx="6911">
                  <c:v>1.5309661932386399E-2</c:v>
                </c:pt>
                <c:pt idx="6912">
                  <c:v>1.5317663532706499E-2</c:v>
                </c:pt>
                <c:pt idx="6913">
                  <c:v>1.5325665133026601E-2</c:v>
                </c:pt>
                <c:pt idx="6914">
                  <c:v>1.53336667333466E-2</c:v>
                </c:pt>
                <c:pt idx="6915">
                  <c:v>1.5341668333666699E-2</c:v>
                </c:pt>
                <c:pt idx="6916">
                  <c:v>1.5349669933986799E-2</c:v>
                </c:pt>
                <c:pt idx="6917">
                  <c:v>1.53576715343068E-2</c:v>
                </c:pt>
                <c:pt idx="6918">
                  <c:v>1.53656731346269E-2</c:v>
                </c:pt>
                <c:pt idx="6919">
                  <c:v>1.5373674734946901E-2</c:v>
                </c:pt>
                <c:pt idx="6920">
                  <c:v>1.5381676335267E-2</c:v>
                </c:pt>
                <c:pt idx="6921">
                  <c:v>1.53896779355871E-2</c:v>
                </c:pt>
                <c:pt idx="6922">
                  <c:v>1.5397679535907101E-2</c:v>
                </c:pt>
                <c:pt idx="6923">
                  <c:v>1.5405681136227201E-2</c:v>
                </c:pt>
                <c:pt idx="6924">
                  <c:v>1.54136827365473E-2</c:v>
                </c:pt>
                <c:pt idx="6925">
                  <c:v>1.5421684336867299E-2</c:v>
                </c:pt>
                <c:pt idx="6926">
                  <c:v>1.5429685937187399E-2</c:v>
                </c:pt>
                <c:pt idx="6927">
                  <c:v>1.5437687537507501E-2</c:v>
                </c:pt>
                <c:pt idx="6928">
                  <c:v>1.54456891378275E-2</c:v>
                </c:pt>
                <c:pt idx="6929">
                  <c:v>1.5453690738147599E-2</c:v>
                </c:pt>
                <c:pt idx="6930">
                  <c:v>1.54616923384676E-2</c:v>
                </c:pt>
                <c:pt idx="6931">
                  <c:v>1.54696939387877E-2</c:v>
                </c:pt>
                <c:pt idx="6932">
                  <c:v>1.54776955391078E-2</c:v>
                </c:pt>
                <c:pt idx="6933">
                  <c:v>1.5485697139427801E-2</c:v>
                </c:pt>
                <c:pt idx="6934">
                  <c:v>1.54936987397479E-2</c:v>
                </c:pt>
                <c:pt idx="6935">
                  <c:v>1.5501700340068E-2</c:v>
                </c:pt>
                <c:pt idx="6936">
                  <c:v>1.5509701940388001E-2</c:v>
                </c:pt>
                <c:pt idx="6937">
                  <c:v>1.5517703540708101E-2</c:v>
                </c:pt>
                <c:pt idx="6938">
                  <c:v>1.55257051410282E-2</c:v>
                </c:pt>
                <c:pt idx="6939">
                  <c:v>1.5533706741348199E-2</c:v>
                </c:pt>
                <c:pt idx="6940">
                  <c:v>1.5541708341668301E-2</c:v>
                </c:pt>
                <c:pt idx="6941">
                  <c:v>1.55497099419883E-2</c:v>
                </c:pt>
                <c:pt idx="6942">
                  <c:v>1.55577115423084E-2</c:v>
                </c:pt>
                <c:pt idx="6943">
                  <c:v>1.5565713142628499E-2</c:v>
                </c:pt>
                <c:pt idx="6944">
                  <c:v>1.55737147429485E-2</c:v>
                </c:pt>
                <c:pt idx="6945">
                  <c:v>1.55817163432686E-2</c:v>
                </c:pt>
                <c:pt idx="6946">
                  <c:v>1.55897179435887E-2</c:v>
                </c:pt>
                <c:pt idx="6947">
                  <c:v>1.5597719543908701E-2</c:v>
                </c:pt>
                <c:pt idx="6948">
                  <c:v>1.56057211442288E-2</c:v>
                </c:pt>
                <c:pt idx="6949">
                  <c:v>1.56137227445489E-2</c:v>
                </c:pt>
                <c:pt idx="6950">
                  <c:v>1.5621724344868901E-2</c:v>
                </c:pt>
                <c:pt idx="6951">
                  <c:v>1.5629725945189001E-2</c:v>
                </c:pt>
                <c:pt idx="6952">
                  <c:v>1.56377275455091E-2</c:v>
                </c:pt>
                <c:pt idx="6953">
                  <c:v>1.5645729145829099E-2</c:v>
                </c:pt>
                <c:pt idx="6954">
                  <c:v>1.5653730746149199E-2</c:v>
                </c:pt>
                <c:pt idx="6955">
                  <c:v>1.5661732346469202E-2</c:v>
                </c:pt>
                <c:pt idx="6956">
                  <c:v>1.5669733946789301E-2</c:v>
                </c:pt>
                <c:pt idx="6957">
                  <c:v>1.5677735547109401E-2</c:v>
                </c:pt>
                <c:pt idx="6958">
                  <c:v>1.56857371474294E-2</c:v>
                </c:pt>
                <c:pt idx="6959">
                  <c:v>1.56937387477495E-2</c:v>
                </c:pt>
                <c:pt idx="6960">
                  <c:v>1.57017403480696E-2</c:v>
                </c:pt>
                <c:pt idx="6961">
                  <c:v>1.5709741948389599E-2</c:v>
                </c:pt>
                <c:pt idx="6962">
                  <c:v>1.5717743548709699E-2</c:v>
                </c:pt>
                <c:pt idx="6963">
                  <c:v>1.5725745149029802E-2</c:v>
                </c:pt>
                <c:pt idx="6964">
                  <c:v>1.5733746749349801E-2</c:v>
                </c:pt>
                <c:pt idx="6965">
                  <c:v>1.5741748349669901E-2</c:v>
                </c:pt>
                <c:pt idx="6966">
                  <c:v>1.57497499499899E-2</c:v>
                </c:pt>
                <c:pt idx="6967">
                  <c:v>1.5757751550309999E-2</c:v>
                </c:pt>
                <c:pt idx="6968">
                  <c:v>1.5765753150630099E-2</c:v>
                </c:pt>
                <c:pt idx="6969">
                  <c:v>1.5773754750950102E-2</c:v>
                </c:pt>
                <c:pt idx="6970">
                  <c:v>1.5781756351270201E-2</c:v>
                </c:pt>
                <c:pt idx="6971">
                  <c:v>1.5789757951590301E-2</c:v>
                </c:pt>
                <c:pt idx="6972">
                  <c:v>1.57977595519103E-2</c:v>
                </c:pt>
                <c:pt idx="6973">
                  <c:v>1.58057611522304E-2</c:v>
                </c:pt>
                <c:pt idx="6974">
                  <c:v>1.58137627525505E-2</c:v>
                </c:pt>
                <c:pt idx="6975">
                  <c:v>1.5821764352870499E-2</c:v>
                </c:pt>
                <c:pt idx="6976">
                  <c:v>1.5829765953190598E-2</c:v>
                </c:pt>
                <c:pt idx="6977">
                  <c:v>1.5837767553510702E-2</c:v>
                </c:pt>
                <c:pt idx="6978">
                  <c:v>1.5845769153830701E-2</c:v>
                </c:pt>
                <c:pt idx="6979">
                  <c:v>1.5853770754150801E-2</c:v>
                </c:pt>
                <c:pt idx="6980">
                  <c:v>1.58617723544708E-2</c:v>
                </c:pt>
                <c:pt idx="6981">
                  <c:v>1.5869773954790899E-2</c:v>
                </c:pt>
                <c:pt idx="6982">
                  <c:v>1.5877775555110999E-2</c:v>
                </c:pt>
                <c:pt idx="6983">
                  <c:v>1.5885777155431002E-2</c:v>
                </c:pt>
                <c:pt idx="6984">
                  <c:v>1.5893778755751101E-2</c:v>
                </c:pt>
                <c:pt idx="6985">
                  <c:v>1.5901780356071201E-2</c:v>
                </c:pt>
                <c:pt idx="6986">
                  <c:v>1.59097819563912E-2</c:v>
                </c:pt>
                <c:pt idx="6987">
                  <c:v>1.59177835567113E-2</c:v>
                </c:pt>
                <c:pt idx="6988">
                  <c:v>1.59257851570314E-2</c:v>
                </c:pt>
                <c:pt idx="6989">
                  <c:v>1.5933786757351399E-2</c:v>
                </c:pt>
                <c:pt idx="6990">
                  <c:v>1.5941788357671498E-2</c:v>
                </c:pt>
                <c:pt idx="6991">
                  <c:v>1.5949789957991602E-2</c:v>
                </c:pt>
                <c:pt idx="6992">
                  <c:v>1.5957791558311601E-2</c:v>
                </c:pt>
                <c:pt idx="6993">
                  <c:v>1.59657931586317E-2</c:v>
                </c:pt>
                <c:pt idx="6994">
                  <c:v>1.59737947589517E-2</c:v>
                </c:pt>
                <c:pt idx="6995">
                  <c:v>1.5981796359271799E-2</c:v>
                </c:pt>
                <c:pt idx="6996">
                  <c:v>1.5989797959591899E-2</c:v>
                </c:pt>
                <c:pt idx="6997">
                  <c:v>1.5997799559911902E-2</c:v>
                </c:pt>
                <c:pt idx="6998">
                  <c:v>1.6005801160232001E-2</c:v>
                </c:pt>
                <c:pt idx="6999">
                  <c:v>1.6013802760552101E-2</c:v>
                </c:pt>
                <c:pt idx="7000">
                  <c:v>1.60218043608721E-2</c:v>
                </c:pt>
                <c:pt idx="7001">
                  <c:v>1.60298059611922E-2</c:v>
                </c:pt>
                <c:pt idx="7002">
                  <c:v>1.60378075615123E-2</c:v>
                </c:pt>
                <c:pt idx="7003">
                  <c:v>1.6045809161832299E-2</c:v>
                </c:pt>
                <c:pt idx="7004">
                  <c:v>1.6053810762152398E-2</c:v>
                </c:pt>
                <c:pt idx="7005">
                  <c:v>1.6061812362472401E-2</c:v>
                </c:pt>
                <c:pt idx="7006">
                  <c:v>1.6069813962792501E-2</c:v>
                </c:pt>
                <c:pt idx="7007">
                  <c:v>1.60778155631126E-2</c:v>
                </c:pt>
                <c:pt idx="7008">
                  <c:v>1.60858171634326E-2</c:v>
                </c:pt>
                <c:pt idx="7009">
                  <c:v>1.6093818763752699E-2</c:v>
                </c:pt>
                <c:pt idx="7010">
                  <c:v>1.6101820364072799E-2</c:v>
                </c:pt>
                <c:pt idx="7011">
                  <c:v>1.6109821964392802E-2</c:v>
                </c:pt>
                <c:pt idx="7012">
                  <c:v>1.6117823564712901E-2</c:v>
                </c:pt>
                <c:pt idx="7013">
                  <c:v>1.6125825165033001E-2</c:v>
                </c:pt>
                <c:pt idx="7014">
                  <c:v>1.6133826765353E-2</c:v>
                </c:pt>
                <c:pt idx="7015">
                  <c:v>1.61418283656731E-2</c:v>
                </c:pt>
                <c:pt idx="7016">
                  <c:v>1.6149829965993099E-2</c:v>
                </c:pt>
                <c:pt idx="7017">
                  <c:v>1.6157831566313199E-2</c:v>
                </c:pt>
                <c:pt idx="7018">
                  <c:v>1.6165833166633298E-2</c:v>
                </c:pt>
                <c:pt idx="7019">
                  <c:v>1.6173834766953301E-2</c:v>
                </c:pt>
                <c:pt idx="7020">
                  <c:v>1.6181836367273401E-2</c:v>
                </c:pt>
                <c:pt idx="7021">
                  <c:v>1.61898379675935E-2</c:v>
                </c:pt>
                <c:pt idx="7022">
                  <c:v>1.61978395679135E-2</c:v>
                </c:pt>
                <c:pt idx="7023">
                  <c:v>1.6205841168233599E-2</c:v>
                </c:pt>
                <c:pt idx="7024">
                  <c:v>1.6213842768553699E-2</c:v>
                </c:pt>
                <c:pt idx="7025">
                  <c:v>1.6221844368873702E-2</c:v>
                </c:pt>
                <c:pt idx="7026">
                  <c:v>1.6229845969193801E-2</c:v>
                </c:pt>
                <c:pt idx="7027">
                  <c:v>1.6237847569513901E-2</c:v>
                </c:pt>
                <c:pt idx="7028">
                  <c:v>1.62458491698339E-2</c:v>
                </c:pt>
                <c:pt idx="7029">
                  <c:v>1.6253850770154E-2</c:v>
                </c:pt>
                <c:pt idx="7030">
                  <c:v>1.6261852370473999E-2</c:v>
                </c:pt>
                <c:pt idx="7031">
                  <c:v>1.6269853970794099E-2</c:v>
                </c:pt>
                <c:pt idx="7032">
                  <c:v>1.6277855571114198E-2</c:v>
                </c:pt>
                <c:pt idx="7033">
                  <c:v>1.6285857171434201E-2</c:v>
                </c:pt>
                <c:pt idx="7034">
                  <c:v>1.6293858771754301E-2</c:v>
                </c:pt>
                <c:pt idx="7035">
                  <c:v>1.63018603720744E-2</c:v>
                </c:pt>
                <c:pt idx="7036">
                  <c:v>1.63098619723944E-2</c:v>
                </c:pt>
                <c:pt idx="7037">
                  <c:v>1.6317863572714499E-2</c:v>
                </c:pt>
                <c:pt idx="7038">
                  <c:v>1.6325865173034599E-2</c:v>
                </c:pt>
                <c:pt idx="7039">
                  <c:v>1.6333866773354602E-2</c:v>
                </c:pt>
                <c:pt idx="7040">
                  <c:v>1.6341868373674701E-2</c:v>
                </c:pt>
                <c:pt idx="7041">
                  <c:v>1.63498699739947E-2</c:v>
                </c:pt>
                <c:pt idx="7042">
                  <c:v>1.63578715743148E-2</c:v>
                </c:pt>
                <c:pt idx="7043">
                  <c:v>1.63658731746349E-2</c:v>
                </c:pt>
                <c:pt idx="7044">
                  <c:v>1.6373874774954899E-2</c:v>
                </c:pt>
                <c:pt idx="7045">
                  <c:v>1.6381876375274999E-2</c:v>
                </c:pt>
                <c:pt idx="7046">
                  <c:v>1.6389877975595098E-2</c:v>
                </c:pt>
                <c:pt idx="7047">
                  <c:v>1.6397879575915101E-2</c:v>
                </c:pt>
                <c:pt idx="7048">
                  <c:v>1.6405881176235201E-2</c:v>
                </c:pt>
                <c:pt idx="7049">
                  <c:v>1.64138827765553E-2</c:v>
                </c:pt>
                <c:pt idx="7050">
                  <c:v>1.64218843768753E-2</c:v>
                </c:pt>
                <c:pt idx="7051">
                  <c:v>1.6429885977195399E-2</c:v>
                </c:pt>
                <c:pt idx="7052">
                  <c:v>1.6437887577515499E-2</c:v>
                </c:pt>
                <c:pt idx="7053">
                  <c:v>1.6445889177835502E-2</c:v>
                </c:pt>
                <c:pt idx="7054">
                  <c:v>1.6453890778155601E-2</c:v>
                </c:pt>
                <c:pt idx="7055">
                  <c:v>1.64618923784756E-2</c:v>
                </c:pt>
                <c:pt idx="7056">
                  <c:v>1.64698939787957E-2</c:v>
                </c:pt>
                <c:pt idx="7057">
                  <c:v>1.64778955791158E-2</c:v>
                </c:pt>
                <c:pt idx="7058">
                  <c:v>1.6485897179435799E-2</c:v>
                </c:pt>
                <c:pt idx="7059">
                  <c:v>1.6493898779755899E-2</c:v>
                </c:pt>
                <c:pt idx="7060">
                  <c:v>1.6501900380075998E-2</c:v>
                </c:pt>
                <c:pt idx="7061">
                  <c:v>1.6509901980396001E-2</c:v>
                </c:pt>
                <c:pt idx="7062">
                  <c:v>1.6517903580716101E-2</c:v>
                </c:pt>
                <c:pt idx="7063">
                  <c:v>1.65259051810362E-2</c:v>
                </c:pt>
                <c:pt idx="7064">
                  <c:v>1.6533906781356199E-2</c:v>
                </c:pt>
                <c:pt idx="7065">
                  <c:v>1.6541908381676299E-2</c:v>
                </c:pt>
                <c:pt idx="7066">
                  <c:v>1.6549909981996399E-2</c:v>
                </c:pt>
                <c:pt idx="7067">
                  <c:v>1.6557911582316402E-2</c:v>
                </c:pt>
                <c:pt idx="7068">
                  <c:v>1.6565913182636501E-2</c:v>
                </c:pt>
                <c:pt idx="7069">
                  <c:v>1.65739147829565E-2</c:v>
                </c:pt>
                <c:pt idx="7070">
                  <c:v>1.65819163832766E-2</c:v>
                </c:pt>
                <c:pt idx="7071">
                  <c:v>1.65899179835967E-2</c:v>
                </c:pt>
                <c:pt idx="7072">
                  <c:v>1.6597919583916699E-2</c:v>
                </c:pt>
                <c:pt idx="7073">
                  <c:v>1.6605921184236799E-2</c:v>
                </c:pt>
                <c:pt idx="7074">
                  <c:v>1.6613922784556898E-2</c:v>
                </c:pt>
                <c:pt idx="7075">
                  <c:v>1.6621924384876901E-2</c:v>
                </c:pt>
                <c:pt idx="7076">
                  <c:v>1.6629925985197001E-2</c:v>
                </c:pt>
                <c:pt idx="7077">
                  <c:v>1.66379275855171E-2</c:v>
                </c:pt>
                <c:pt idx="7078">
                  <c:v>1.6645929185837099E-2</c:v>
                </c:pt>
                <c:pt idx="7079">
                  <c:v>1.6653930786157199E-2</c:v>
                </c:pt>
                <c:pt idx="7080">
                  <c:v>1.6661932386477198E-2</c:v>
                </c:pt>
                <c:pt idx="7081">
                  <c:v>1.6669933986797301E-2</c:v>
                </c:pt>
                <c:pt idx="7082">
                  <c:v>1.6677935587117401E-2</c:v>
                </c:pt>
                <c:pt idx="7083">
                  <c:v>1.66859371874374E-2</c:v>
                </c:pt>
                <c:pt idx="7084">
                  <c:v>1.66939387877575E-2</c:v>
                </c:pt>
                <c:pt idx="7085">
                  <c:v>1.67019403880776E-2</c:v>
                </c:pt>
                <c:pt idx="7086">
                  <c:v>1.6709941988397599E-2</c:v>
                </c:pt>
                <c:pt idx="7087">
                  <c:v>1.6717943588717699E-2</c:v>
                </c:pt>
                <c:pt idx="7088">
                  <c:v>1.6725945189037798E-2</c:v>
                </c:pt>
                <c:pt idx="7089">
                  <c:v>1.6733946789357801E-2</c:v>
                </c:pt>
                <c:pt idx="7090">
                  <c:v>1.6741948389677901E-2</c:v>
                </c:pt>
                <c:pt idx="7091">
                  <c:v>1.6749949989998E-2</c:v>
                </c:pt>
                <c:pt idx="7092">
                  <c:v>1.6757951590317999E-2</c:v>
                </c:pt>
                <c:pt idx="7093">
                  <c:v>1.6765953190638099E-2</c:v>
                </c:pt>
                <c:pt idx="7094">
                  <c:v>1.6773954790958098E-2</c:v>
                </c:pt>
                <c:pt idx="7095">
                  <c:v>1.6781956391278201E-2</c:v>
                </c:pt>
                <c:pt idx="7096">
                  <c:v>1.6789957991598301E-2</c:v>
                </c:pt>
                <c:pt idx="7097">
                  <c:v>1.67979595919183E-2</c:v>
                </c:pt>
                <c:pt idx="7098">
                  <c:v>1.68059611922384E-2</c:v>
                </c:pt>
                <c:pt idx="7099">
                  <c:v>1.68139627925585E-2</c:v>
                </c:pt>
                <c:pt idx="7100">
                  <c:v>1.6821964392878499E-2</c:v>
                </c:pt>
                <c:pt idx="7101">
                  <c:v>1.6829965993198599E-2</c:v>
                </c:pt>
                <c:pt idx="7102">
                  <c:v>1.6837967593518698E-2</c:v>
                </c:pt>
                <c:pt idx="7103">
                  <c:v>1.6845969193838701E-2</c:v>
                </c:pt>
                <c:pt idx="7104">
                  <c:v>1.6853970794158801E-2</c:v>
                </c:pt>
                <c:pt idx="7105">
                  <c:v>1.68619723944788E-2</c:v>
                </c:pt>
                <c:pt idx="7106">
                  <c:v>1.6869973994798899E-2</c:v>
                </c:pt>
                <c:pt idx="7107">
                  <c:v>1.6877975595118999E-2</c:v>
                </c:pt>
                <c:pt idx="7108">
                  <c:v>1.6885977195439002E-2</c:v>
                </c:pt>
                <c:pt idx="7109">
                  <c:v>1.6893978795759101E-2</c:v>
                </c:pt>
                <c:pt idx="7110">
                  <c:v>1.6901980396079201E-2</c:v>
                </c:pt>
                <c:pt idx="7111">
                  <c:v>1.69099819963992E-2</c:v>
                </c:pt>
                <c:pt idx="7112">
                  <c:v>1.69179835967193E-2</c:v>
                </c:pt>
                <c:pt idx="7113">
                  <c:v>1.69259851970394E-2</c:v>
                </c:pt>
                <c:pt idx="7114">
                  <c:v>1.6933986797359399E-2</c:v>
                </c:pt>
                <c:pt idx="7115">
                  <c:v>1.6941988397679499E-2</c:v>
                </c:pt>
                <c:pt idx="7116">
                  <c:v>1.6949989997999501E-2</c:v>
                </c:pt>
                <c:pt idx="7117">
                  <c:v>1.6957991598319601E-2</c:v>
                </c:pt>
                <c:pt idx="7118">
                  <c:v>1.6965993198639701E-2</c:v>
                </c:pt>
                <c:pt idx="7119">
                  <c:v>1.69739947989597E-2</c:v>
                </c:pt>
                <c:pt idx="7120">
                  <c:v>1.6981996399279799E-2</c:v>
                </c:pt>
                <c:pt idx="7121">
                  <c:v>1.6989997999599899E-2</c:v>
                </c:pt>
                <c:pt idx="7122">
                  <c:v>1.6997999599919902E-2</c:v>
                </c:pt>
                <c:pt idx="7123">
                  <c:v>1.7006001200240001E-2</c:v>
                </c:pt>
                <c:pt idx="7124">
                  <c:v>1.7014002800560101E-2</c:v>
                </c:pt>
                <c:pt idx="7125">
                  <c:v>1.70220044008801E-2</c:v>
                </c:pt>
                <c:pt idx="7126">
                  <c:v>1.70300060012002E-2</c:v>
                </c:pt>
                <c:pt idx="7127">
                  <c:v>1.70380076015203E-2</c:v>
                </c:pt>
                <c:pt idx="7128">
                  <c:v>1.7046009201840299E-2</c:v>
                </c:pt>
                <c:pt idx="7129">
                  <c:v>1.7054010802160399E-2</c:v>
                </c:pt>
                <c:pt idx="7130">
                  <c:v>1.7062012402480401E-2</c:v>
                </c:pt>
                <c:pt idx="7131">
                  <c:v>1.7070014002800501E-2</c:v>
                </c:pt>
                <c:pt idx="7132">
                  <c:v>1.7078015603120601E-2</c:v>
                </c:pt>
                <c:pt idx="7133">
                  <c:v>1.70860172034406E-2</c:v>
                </c:pt>
                <c:pt idx="7134">
                  <c:v>1.7094018803760699E-2</c:v>
                </c:pt>
                <c:pt idx="7135">
                  <c:v>1.7102020404080799E-2</c:v>
                </c:pt>
                <c:pt idx="7136">
                  <c:v>1.7110022004400802E-2</c:v>
                </c:pt>
                <c:pt idx="7137">
                  <c:v>1.7118023604720901E-2</c:v>
                </c:pt>
                <c:pt idx="7138">
                  <c:v>1.7126025205041001E-2</c:v>
                </c:pt>
                <c:pt idx="7139">
                  <c:v>1.7134026805361E-2</c:v>
                </c:pt>
                <c:pt idx="7140">
                  <c:v>1.71420284056811E-2</c:v>
                </c:pt>
                <c:pt idx="7141">
                  <c:v>1.71500300060012E-2</c:v>
                </c:pt>
                <c:pt idx="7142">
                  <c:v>1.7158031606321199E-2</c:v>
                </c:pt>
                <c:pt idx="7143">
                  <c:v>1.7166033206641299E-2</c:v>
                </c:pt>
                <c:pt idx="7144">
                  <c:v>1.7174034806961301E-2</c:v>
                </c:pt>
                <c:pt idx="7145">
                  <c:v>1.7182036407281401E-2</c:v>
                </c:pt>
                <c:pt idx="7146">
                  <c:v>1.7190038007601501E-2</c:v>
                </c:pt>
                <c:pt idx="7147">
                  <c:v>1.71980396079215E-2</c:v>
                </c:pt>
                <c:pt idx="7148">
                  <c:v>1.7206041208241599E-2</c:v>
                </c:pt>
                <c:pt idx="7149">
                  <c:v>1.7214042808561699E-2</c:v>
                </c:pt>
                <c:pt idx="7150">
                  <c:v>1.7222044408881702E-2</c:v>
                </c:pt>
                <c:pt idx="7151">
                  <c:v>1.7230046009201801E-2</c:v>
                </c:pt>
                <c:pt idx="7152">
                  <c:v>1.7238047609521901E-2</c:v>
                </c:pt>
                <c:pt idx="7153">
                  <c:v>1.72460492098419E-2</c:v>
                </c:pt>
                <c:pt idx="7154">
                  <c:v>1.7254050810162E-2</c:v>
                </c:pt>
                <c:pt idx="7155">
                  <c:v>1.7262052410481999E-2</c:v>
                </c:pt>
                <c:pt idx="7156">
                  <c:v>1.7270054010802099E-2</c:v>
                </c:pt>
                <c:pt idx="7157">
                  <c:v>1.7278055611122198E-2</c:v>
                </c:pt>
                <c:pt idx="7158">
                  <c:v>1.7286057211442201E-2</c:v>
                </c:pt>
                <c:pt idx="7159">
                  <c:v>1.7294058811762301E-2</c:v>
                </c:pt>
                <c:pt idx="7160">
                  <c:v>1.7302060412082401E-2</c:v>
                </c:pt>
                <c:pt idx="7161">
                  <c:v>1.73100620124024E-2</c:v>
                </c:pt>
                <c:pt idx="7162">
                  <c:v>1.7318063612722499E-2</c:v>
                </c:pt>
                <c:pt idx="7163">
                  <c:v>1.7326065213042599E-2</c:v>
                </c:pt>
                <c:pt idx="7164">
                  <c:v>1.7334066813362602E-2</c:v>
                </c:pt>
                <c:pt idx="7165">
                  <c:v>1.7342068413682701E-2</c:v>
                </c:pt>
                <c:pt idx="7166">
                  <c:v>1.7350070014002801E-2</c:v>
                </c:pt>
                <c:pt idx="7167">
                  <c:v>1.73580716143228E-2</c:v>
                </c:pt>
                <c:pt idx="7168">
                  <c:v>1.73660732146429E-2</c:v>
                </c:pt>
                <c:pt idx="7169">
                  <c:v>1.7374074814962899E-2</c:v>
                </c:pt>
                <c:pt idx="7170">
                  <c:v>1.7382076415282999E-2</c:v>
                </c:pt>
                <c:pt idx="7171">
                  <c:v>1.7390078015603098E-2</c:v>
                </c:pt>
                <c:pt idx="7172">
                  <c:v>1.7398079615923101E-2</c:v>
                </c:pt>
                <c:pt idx="7173">
                  <c:v>1.7406081216243201E-2</c:v>
                </c:pt>
                <c:pt idx="7174">
                  <c:v>1.74140828165633E-2</c:v>
                </c:pt>
                <c:pt idx="7175">
                  <c:v>1.74220844168833E-2</c:v>
                </c:pt>
                <c:pt idx="7176">
                  <c:v>1.7430086017203399E-2</c:v>
                </c:pt>
                <c:pt idx="7177">
                  <c:v>1.7438087617523499E-2</c:v>
                </c:pt>
                <c:pt idx="7178">
                  <c:v>1.7446089217843502E-2</c:v>
                </c:pt>
                <c:pt idx="7179">
                  <c:v>1.7454090818163601E-2</c:v>
                </c:pt>
                <c:pt idx="7180">
                  <c:v>1.74620924184836E-2</c:v>
                </c:pt>
                <c:pt idx="7181">
                  <c:v>1.74700940188037E-2</c:v>
                </c:pt>
                <c:pt idx="7182">
                  <c:v>1.74780956191238E-2</c:v>
                </c:pt>
                <c:pt idx="7183">
                  <c:v>1.7486097219443799E-2</c:v>
                </c:pt>
                <c:pt idx="7184">
                  <c:v>1.7494098819763899E-2</c:v>
                </c:pt>
                <c:pt idx="7185">
                  <c:v>1.7502100420083998E-2</c:v>
                </c:pt>
                <c:pt idx="7186">
                  <c:v>1.7510102020404001E-2</c:v>
                </c:pt>
                <c:pt idx="7187">
                  <c:v>1.7518103620724101E-2</c:v>
                </c:pt>
                <c:pt idx="7188">
                  <c:v>1.75261052210442E-2</c:v>
                </c:pt>
                <c:pt idx="7189">
                  <c:v>1.75341068213642E-2</c:v>
                </c:pt>
                <c:pt idx="7190">
                  <c:v>1.7542108421684299E-2</c:v>
                </c:pt>
                <c:pt idx="7191">
                  <c:v>1.7550110022004298E-2</c:v>
                </c:pt>
                <c:pt idx="7192">
                  <c:v>1.7558111622324402E-2</c:v>
                </c:pt>
                <c:pt idx="7193">
                  <c:v>1.7566113222644501E-2</c:v>
                </c:pt>
                <c:pt idx="7194">
                  <c:v>1.75741148229645E-2</c:v>
                </c:pt>
                <c:pt idx="7195">
                  <c:v>1.75821164232846E-2</c:v>
                </c:pt>
                <c:pt idx="7196">
                  <c:v>1.75901180236047E-2</c:v>
                </c:pt>
                <c:pt idx="7197">
                  <c:v>1.7598119623924699E-2</c:v>
                </c:pt>
                <c:pt idx="7198">
                  <c:v>1.7606121224244799E-2</c:v>
                </c:pt>
                <c:pt idx="7199">
                  <c:v>1.7614122824564898E-2</c:v>
                </c:pt>
                <c:pt idx="7200">
                  <c:v>1.7622124424884901E-2</c:v>
                </c:pt>
                <c:pt idx="7201">
                  <c:v>1.7630126025205001E-2</c:v>
                </c:pt>
                <c:pt idx="7202">
                  <c:v>1.76381276255251E-2</c:v>
                </c:pt>
                <c:pt idx="7203">
                  <c:v>1.76461292258451E-2</c:v>
                </c:pt>
                <c:pt idx="7204">
                  <c:v>1.7654130826165199E-2</c:v>
                </c:pt>
                <c:pt idx="7205">
                  <c:v>1.7662132426485198E-2</c:v>
                </c:pt>
                <c:pt idx="7206">
                  <c:v>1.7670134026805302E-2</c:v>
                </c:pt>
                <c:pt idx="7207">
                  <c:v>1.7678135627125401E-2</c:v>
                </c:pt>
                <c:pt idx="7208">
                  <c:v>1.76861372274454E-2</c:v>
                </c:pt>
                <c:pt idx="7209">
                  <c:v>1.76941388277655E-2</c:v>
                </c:pt>
                <c:pt idx="7210">
                  <c:v>1.77021404280856E-2</c:v>
                </c:pt>
                <c:pt idx="7211">
                  <c:v>1.7710142028405599E-2</c:v>
                </c:pt>
                <c:pt idx="7212">
                  <c:v>1.7718143628725699E-2</c:v>
                </c:pt>
                <c:pt idx="7213">
                  <c:v>1.7726145229045798E-2</c:v>
                </c:pt>
                <c:pt idx="7214">
                  <c:v>1.7734146829365801E-2</c:v>
                </c:pt>
                <c:pt idx="7215">
                  <c:v>1.7742148429685901E-2</c:v>
                </c:pt>
                <c:pt idx="7216">
                  <c:v>1.7750150030006E-2</c:v>
                </c:pt>
                <c:pt idx="7217">
                  <c:v>1.7758151630326E-2</c:v>
                </c:pt>
                <c:pt idx="7218">
                  <c:v>1.7766153230646099E-2</c:v>
                </c:pt>
                <c:pt idx="7219">
                  <c:v>1.7774154830966098E-2</c:v>
                </c:pt>
                <c:pt idx="7220">
                  <c:v>1.7782156431286202E-2</c:v>
                </c:pt>
                <c:pt idx="7221">
                  <c:v>1.7790158031606301E-2</c:v>
                </c:pt>
                <c:pt idx="7222">
                  <c:v>1.77981596319263E-2</c:v>
                </c:pt>
                <c:pt idx="7223">
                  <c:v>1.78061612322464E-2</c:v>
                </c:pt>
                <c:pt idx="7224">
                  <c:v>1.78141628325665E-2</c:v>
                </c:pt>
                <c:pt idx="7225">
                  <c:v>1.7822164432886499E-2</c:v>
                </c:pt>
                <c:pt idx="7226">
                  <c:v>1.7830166033206599E-2</c:v>
                </c:pt>
                <c:pt idx="7227">
                  <c:v>1.7838167633526698E-2</c:v>
                </c:pt>
                <c:pt idx="7228">
                  <c:v>1.7846169233846701E-2</c:v>
                </c:pt>
                <c:pt idx="7229">
                  <c:v>1.7854170834166801E-2</c:v>
                </c:pt>
                <c:pt idx="7230">
                  <c:v>1.78621724344869E-2</c:v>
                </c:pt>
                <c:pt idx="7231">
                  <c:v>1.78701740348069E-2</c:v>
                </c:pt>
                <c:pt idx="7232">
                  <c:v>1.7878175635126999E-2</c:v>
                </c:pt>
                <c:pt idx="7233">
                  <c:v>1.7886177235446998E-2</c:v>
                </c:pt>
                <c:pt idx="7234">
                  <c:v>1.7894178835767102E-2</c:v>
                </c:pt>
                <c:pt idx="7235">
                  <c:v>1.7902180436087201E-2</c:v>
                </c:pt>
                <c:pt idx="7236">
                  <c:v>1.79101820364072E-2</c:v>
                </c:pt>
                <c:pt idx="7237">
                  <c:v>1.79181836367273E-2</c:v>
                </c:pt>
                <c:pt idx="7238">
                  <c:v>1.79261852370474E-2</c:v>
                </c:pt>
                <c:pt idx="7239">
                  <c:v>1.7934186837367399E-2</c:v>
                </c:pt>
                <c:pt idx="7240">
                  <c:v>1.7942188437687499E-2</c:v>
                </c:pt>
                <c:pt idx="7241">
                  <c:v>1.7950190038007598E-2</c:v>
                </c:pt>
                <c:pt idx="7242">
                  <c:v>1.7958191638327601E-2</c:v>
                </c:pt>
                <c:pt idx="7243">
                  <c:v>1.7966193238647701E-2</c:v>
                </c:pt>
                <c:pt idx="7244">
                  <c:v>1.79741948389677E-2</c:v>
                </c:pt>
                <c:pt idx="7245">
                  <c:v>1.7982196439287799E-2</c:v>
                </c:pt>
                <c:pt idx="7246">
                  <c:v>1.7990198039607899E-2</c:v>
                </c:pt>
                <c:pt idx="7247">
                  <c:v>1.7998199639927898E-2</c:v>
                </c:pt>
                <c:pt idx="7248">
                  <c:v>1.8006201240248002E-2</c:v>
                </c:pt>
                <c:pt idx="7249">
                  <c:v>1.8014202840568101E-2</c:v>
                </c:pt>
                <c:pt idx="7250">
                  <c:v>1.80222044408881E-2</c:v>
                </c:pt>
                <c:pt idx="7251">
                  <c:v>1.80302060412082E-2</c:v>
                </c:pt>
                <c:pt idx="7252">
                  <c:v>1.80382076415283E-2</c:v>
                </c:pt>
                <c:pt idx="7253">
                  <c:v>1.8046209241848299E-2</c:v>
                </c:pt>
                <c:pt idx="7254">
                  <c:v>1.8054210842168399E-2</c:v>
                </c:pt>
                <c:pt idx="7255">
                  <c:v>1.8062212442488401E-2</c:v>
                </c:pt>
                <c:pt idx="7256">
                  <c:v>1.8070214042808501E-2</c:v>
                </c:pt>
                <c:pt idx="7257">
                  <c:v>1.8078215643128601E-2</c:v>
                </c:pt>
                <c:pt idx="7258">
                  <c:v>1.80862172434486E-2</c:v>
                </c:pt>
                <c:pt idx="7259">
                  <c:v>1.8094218843768699E-2</c:v>
                </c:pt>
                <c:pt idx="7260">
                  <c:v>1.8102220444088799E-2</c:v>
                </c:pt>
                <c:pt idx="7261">
                  <c:v>1.8110222044408798E-2</c:v>
                </c:pt>
                <c:pt idx="7262">
                  <c:v>1.8118223644728901E-2</c:v>
                </c:pt>
                <c:pt idx="7263">
                  <c:v>1.8126225245049001E-2</c:v>
                </c:pt>
                <c:pt idx="7264">
                  <c:v>1.8134226845369E-2</c:v>
                </c:pt>
                <c:pt idx="7265">
                  <c:v>1.81422284456891E-2</c:v>
                </c:pt>
                <c:pt idx="7266">
                  <c:v>1.8150230046009099E-2</c:v>
                </c:pt>
                <c:pt idx="7267">
                  <c:v>1.8158231646329199E-2</c:v>
                </c:pt>
                <c:pt idx="7268">
                  <c:v>1.8166233246649299E-2</c:v>
                </c:pt>
                <c:pt idx="7269">
                  <c:v>1.8174234846969301E-2</c:v>
                </c:pt>
                <c:pt idx="7270">
                  <c:v>1.8182236447289401E-2</c:v>
                </c:pt>
                <c:pt idx="7271">
                  <c:v>1.8190238047609501E-2</c:v>
                </c:pt>
                <c:pt idx="7272">
                  <c:v>1.81982396479295E-2</c:v>
                </c:pt>
                <c:pt idx="7273">
                  <c:v>1.8206241248249599E-2</c:v>
                </c:pt>
                <c:pt idx="7274">
                  <c:v>1.8214242848569699E-2</c:v>
                </c:pt>
                <c:pt idx="7275">
                  <c:v>1.8222244448889698E-2</c:v>
                </c:pt>
                <c:pt idx="7276">
                  <c:v>1.8230246049209801E-2</c:v>
                </c:pt>
                <c:pt idx="7277">
                  <c:v>1.8238247649529901E-2</c:v>
                </c:pt>
                <c:pt idx="7278">
                  <c:v>1.82462492498499E-2</c:v>
                </c:pt>
                <c:pt idx="7279">
                  <c:v>1.825425085017E-2</c:v>
                </c:pt>
                <c:pt idx="7280">
                  <c:v>1.8262252450489999E-2</c:v>
                </c:pt>
                <c:pt idx="7281">
                  <c:v>1.8270254050810099E-2</c:v>
                </c:pt>
                <c:pt idx="7282">
                  <c:v>1.8278255651130199E-2</c:v>
                </c:pt>
                <c:pt idx="7283">
                  <c:v>1.8286257251450201E-2</c:v>
                </c:pt>
                <c:pt idx="7284">
                  <c:v>1.8294258851770301E-2</c:v>
                </c:pt>
                <c:pt idx="7285">
                  <c:v>1.8302260452090401E-2</c:v>
                </c:pt>
                <c:pt idx="7286">
                  <c:v>1.83102620524104E-2</c:v>
                </c:pt>
                <c:pt idx="7287">
                  <c:v>1.8318263652730499E-2</c:v>
                </c:pt>
                <c:pt idx="7288">
                  <c:v>1.8326265253050599E-2</c:v>
                </c:pt>
                <c:pt idx="7289">
                  <c:v>1.8334266853370602E-2</c:v>
                </c:pt>
                <c:pt idx="7290">
                  <c:v>1.8342268453690701E-2</c:v>
                </c:pt>
                <c:pt idx="7291">
                  <c:v>1.8350270054010801E-2</c:v>
                </c:pt>
                <c:pt idx="7292">
                  <c:v>1.83582716543308E-2</c:v>
                </c:pt>
                <c:pt idx="7293">
                  <c:v>1.83662732546509E-2</c:v>
                </c:pt>
                <c:pt idx="7294">
                  <c:v>1.8374274854970899E-2</c:v>
                </c:pt>
                <c:pt idx="7295">
                  <c:v>1.8382276455290999E-2</c:v>
                </c:pt>
                <c:pt idx="7296">
                  <c:v>1.8390278055611099E-2</c:v>
                </c:pt>
                <c:pt idx="7297">
                  <c:v>1.8398279655931101E-2</c:v>
                </c:pt>
                <c:pt idx="7298">
                  <c:v>1.8406281256251201E-2</c:v>
                </c:pt>
                <c:pt idx="7299">
                  <c:v>1.8414282856571301E-2</c:v>
                </c:pt>
                <c:pt idx="7300">
                  <c:v>1.84222844568913E-2</c:v>
                </c:pt>
                <c:pt idx="7301">
                  <c:v>1.8430286057211399E-2</c:v>
                </c:pt>
                <c:pt idx="7302">
                  <c:v>1.8438287657531499E-2</c:v>
                </c:pt>
                <c:pt idx="7303">
                  <c:v>1.8446289257851502E-2</c:v>
                </c:pt>
                <c:pt idx="7304">
                  <c:v>1.8454290858171601E-2</c:v>
                </c:pt>
                <c:pt idx="7305">
                  <c:v>1.8462292458491701E-2</c:v>
                </c:pt>
                <c:pt idx="7306">
                  <c:v>1.84702940588117E-2</c:v>
                </c:pt>
                <c:pt idx="7307">
                  <c:v>1.84782956591318E-2</c:v>
                </c:pt>
                <c:pt idx="7308">
                  <c:v>1.8486297259451799E-2</c:v>
                </c:pt>
                <c:pt idx="7309">
                  <c:v>1.8494298859771899E-2</c:v>
                </c:pt>
                <c:pt idx="7310">
                  <c:v>1.8502300460091999E-2</c:v>
                </c:pt>
                <c:pt idx="7311">
                  <c:v>1.8510302060412001E-2</c:v>
                </c:pt>
                <c:pt idx="7312">
                  <c:v>1.8518303660732101E-2</c:v>
                </c:pt>
                <c:pt idx="7313">
                  <c:v>1.8526305261052201E-2</c:v>
                </c:pt>
                <c:pt idx="7314">
                  <c:v>1.85343068613722E-2</c:v>
                </c:pt>
                <c:pt idx="7315">
                  <c:v>1.8542308461692299E-2</c:v>
                </c:pt>
                <c:pt idx="7316">
                  <c:v>1.8550310062012399E-2</c:v>
                </c:pt>
                <c:pt idx="7317">
                  <c:v>1.8558311662332402E-2</c:v>
                </c:pt>
                <c:pt idx="7318">
                  <c:v>1.8566313262652501E-2</c:v>
                </c:pt>
                <c:pt idx="7319">
                  <c:v>1.8574314862972501E-2</c:v>
                </c:pt>
                <c:pt idx="7320">
                  <c:v>1.85823164632926E-2</c:v>
                </c:pt>
                <c:pt idx="7321">
                  <c:v>1.85903180636127E-2</c:v>
                </c:pt>
                <c:pt idx="7322">
                  <c:v>1.8598319663932699E-2</c:v>
                </c:pt>
                <c:pt idx="7323">
                  <c:v>1.8606321264252799E-2</c:v>
                </c:pt>
                <c:pt idx="7324">
                  <c:v>1.8614322864572899E-2</c:v>
                </c:pt>
                <c:pt idx="7325">
                  <c:v>1.8622324464892901E-2</c:v>
                </c:pt>
                <c:pt idx="7326">
                  <c:v>1.8630326065213001E-2</c:v>
                </c:pt>
                <c:pt idx="7327">
                  <c:v>1.8638327665533101E-2</c:v>
                </c:pt>
                <c:pt idx="7328">
                  <c:v>1.86463292658531E-2</c:v>
                </c:pt>
                <c:pt idx="7329">
                  <c:v>1.8654330866173199E-2</c:v>
                </c:pt>
                <c:pt idx="7330">
                  <c:v>1.8662332466493198E-2</c:v>
                </c:pt>
                <c:pt idx="7331">
                  <c:v>1.8670334066813302E-2</c:v>
                </c:pt>
                <c:pt idx="7332">
                  <c:v>1.8678335667133401E-2</c:v>
                </c:pt>
                <c:pt idx="7333">
                  <c:v>1.86863372674534E-2</c:v>
                </c:pt>
                <c:pt idx="7334">
                  <c:v>1.86943388677735E-2</c:v>
                </c:pt>
                <c:pt idx="7335">
                  <c:v>1.87023404680936E-2</c:v>
                </c:pt>
                <c:pt idx="7336">
                  <c:v>1.8710342068413599E-2</c:v>
                </c:pt>
                <c:pt idx="7337">
                  <c:v>1.8718343668733699E-2</c:v>
                </c:pt>
                <c:pt idx="7338">
                  <c:v>1.8726345269053798E-2</c:v>
                </c:pt>
                <c:pt idx="7339">
                  <c:v>1.8734346869373801E-2</c:v>
                </c:pt>
                <c:pt idx="7340">
                  <c:v>1.8742348469693901E-2</c:v>
                </c:pt>
                <c:pt idx="7341">
                  <c:v>1.8750350070014001E-2</c:v>
                </c:pt>
                <c:pt idx="7342">
                  <c:v>1.8758351670334E-2</c:v>
                </c:pt>
                <c:pt idx="7343">
                  <c:v>1.8766353270654099E-2</c:v>
                </c:pt>
                <c:pt idx="7344">
                  <c:v>1.8774354870974098E-2</c:v>
                </c:pt>
                <c:pt idx="7345">
                  <c:v>1.8782356471294202E-2</c:v>
                </c:pt>
                <c:pt idx="7346">
                  <c:v>1.8790358071614301E-2</c:v>
                </c:pt>
                <c:pt idx="7347">
                  <c:v>1.87983596719343E-2</c:v>
                </c:pt>
                <c:pt idx="7348">
                  <c:v>1.88063612722544E-2</c:v>
                </c:pt>
                <c:pt idx="7349">
                  <c:v>1.88143628725745E-2</c:v>
                </c:pt>
                <c:pt idx="7350">
                  <c:v>1.8822364472894499E-2</c:v>
                </c:pt>
                <c:pt idx="7351">
                  <c:v>1.8830366073214599E-2</c:v>
                </c:pt>
                <c:pt idx="7352">
                  <c:v>1.8838367673534698E-2</c:v>
                </c:pt>
                <c:pt idx="7353">
                  <c:v>1.8846369273854701E-2</c:v>
                </c:pt>
                <c:pt idx="7354">
                  <c:v>1.8854370874174801E-2</c:v>
                </c:pt>
                <c:pt idx="7355">
                  <c:v>1.88623724744948E-2</c:v>
                </c:pt>
                <c:pt idx="7356">
                  <c:v>1.88703740748149E-2</c:v>
                </c:pt>
                <c:pt idx="7357">
                  <c:v>1.8878375675134999E-2</c:v>
                </c:pt>
                <c:pt idx="7358">
                  <c:v>1.8886377275454998E-2</c:v>
                </c:pt>
                <c:pt idx="7359">
                  <c:v>1.8894378875775102E-2</c:v>
                </c:pt>
                <c:pt idx="7360">
                  <c:v>1.8902380476095201E-2</c:v>
                </c:pt>
                <c:pt idx="7361">
                  <c:v>1.89103820764152E-2</c:v>
                </c:pt>
                <c:pt idx="7362">
                  <c:v>1.89183836767353E-2</c:v>
                </c:pt>
                <c:pt idx="7363">
                  <c:v>1.89263852770554E-2</c:v>
                </c:pt>
                <c:pt idx="7364">
                  <c:v>1.8934386877375399E-2</c:v>
                </c:pt>
                <c:pt idx="7365">
                  <c:v>1.8942388477695499E-2</c:v>
                </c:pt>
                <c:pt idx="7366">
                  <c:v>1.8950390078015598E-2</c:v>
                </c:pt>
                <c:pt idx="7367">
                  <c:v>1.8958391678335601E-2</c:v>
                </c:pt>
                <c:pt idx="7368">
                  <c:v>1.8966393278655701E-2</c:v>
                </c:pt>
                <c:pt idx="7369">
                  <c:v>1.89743948789757E-2</c:v>
                </c:pt>
                <c:pt idx="7370">
                  <c:v>1.89823964792958E-2</c:v>
                </c:pt>
                <c:pt idx="7371">
                  <c:v>1.8990398079615899E-2</c:v>
                </c:pt>
                <c:pt idx="7372">
                  <c:v>1.8998399679935898E-2</c:v>
                </c:pt>
                <c:pt idx="7373">
                  <c:v>1.9006401280256002E-2</c:v>
                </c:pt>
                <c:pt idx="7374">
                  <c:v>1.9014402880576101E-2</c:v>
                </c:pt>
                <c:pt idx="7375">
                  <c:v>1.90224044808961E-2</c:v>
                </c:pt>
                <c:pt idx="7376">
                  <c:v>1.90304060812162E-2</c:v>
                </c:pt>
                <c:pt idx="7377">
                  <c:v>1.90384076815363E-2</c:v>
                </c:pt>
                <c:pt idx="7378">
                  <c:v>1.9046409281856299E-2</c:v>
                </c:pt>
                <c:pt idx="7379">
                  <c:v>1.9054410882176399E-2</c:v>
                </c:pt>
                <c:pt idx="7380">
                  <c:v>1.9062412482496498E-2</c:v>
                </c:pt>
                <c:pt idx="7381">
                  <c:v>1.9070414082816501E-2</c:v>
                </c:pt>
                <c:pt idx="7382">
                  <c:v>1.9078415683136601E-2</c:v>
                </c:pt>
                <c:pt idx="7383">
                  <c:v>1.90864172834566E-2</c:v>
                </c:pt>
                <c:pt idx="7384">
                  <c:v>1.90944188837767E-2</c:v>
                </c:pt>
                <c:pt idx="7385">
                  <c:v>1.9102420484096799E-2</c:v>
                </c:pt>
                <c:pt idx="7386">
                  <c:v>1.9110422084416798E-2</c:v>
                </c:pt>
                <c:pt idx="7387">
                  <c:v>1.9118423684736902E-2</c:v>
                </c:pt>
                <c:pt idx="7388">
                  <c:v>1.9126425285057001E-2</c:v>
                </c:pt>
                <c:pt idx="7389">
                  <c:v>1.9134426885377E-2</c:v>
                </c:pt>
                <c:pt idx="7390">
                  <c:v>1.91424284856971E-2</c:v>
                </c:pt>
                <c:pt idx="7391">
                  <c:v>1.91504300860172E-2</c:v>
                </c:pt>
                <c:pt idx="7392">
                  <c:v>1.9158431686337199E-2</c:v>
                </c:pt>
                <c:pt idx="7393">
                  <c:v>1.9166433286657299E-2</c:v>
                </c:pt>
                <c:pt idx="7394">
                  <c:v>1.9174434886977301E-2</c:v>
                </c:pt>
                <c:pt idx="7395">
                  <c:v>1.9182436487297401E-2</c:v>
                </c:pt>
                <c:pt idx="7396">
                  <c:v>1.9190438087617501E-2</c:v>
                </c:pt>
                <c:pt idx="7397">
                  <c:v>1.91984396879375E-2</c:v>
                </c:pt>
                <c:pt idx="7398">
                  <c:v>1.92064412882576E-2</c:v>
                </c:pt>
                <c:pt idx="7399">
                  <c:v>1.9214442888577699E-2</c:v>
                </c:pt>
                <c:pt idx="7400">
                  <c:v>1.9222444488897698E-2</c:v>
                </c:pt>
                <c:pt idx="7401">
                  <c:v>1.9230446089217802E-2</c:v>
                </c:pt>
                <c:pt idx="7402">
                  <c:v>1.9238447689537901E-2</c:v>
                </c:pt>
                <c:pt idx="7403">
                  <c:v>1.92464492898579E-2</c:v>
                </c:pt>
                <c:pt idx="7404">
                  <c:v>1.9254450890178E-2</c:v>
                </c:pt>
                <c:pt idx="7405">
                  <c:v>1.9262452490497999E-2</c:v>
                </c:pt>
                <c:pt idx="7406">
                  <c:v>1.9270454090818099E-2</c:v>
                </c:pt>
                <c:pt idx="7407">
                  <c:v>1.9278455691138199E-2</c:v>
                </c:pt>
                <c:pt idx="7408">
                  <c:v>1.9286457291458201E-2</c:v>
                </c:pt>
                <c:pt idx="7409">
                  <c:v>1.9294458891778301E-2</c:v>
                </c:pt>
                <c:pt idx="7410">
                  <c:v>1.9302460492098401E-2</c:v>
                </c:pt>
                <c:pt idx="7411">
                  <c:v>1.93104620924184E-2</c:v>
                </c:pt>
                <c:pt idx="7412">
                  <c:v>1.93184636927385E-2</c:v>
                </c:pt>
                <c:pt idx="7413">
                  <c:v>1.9326465293058599E-2</c:v>
                </c:pt>
                <c:pt idx="7414">
                  <c:v>1.9334466893378598E-2</c:v>
                </c:pt>
                <c:pt idx="7415">
                  <c:v>1.9342468493698702E-2</c:v>
                </c:pt>
                <c:pt idx="7416">
                  <c:v>1.9350470094018801E-2</c:v>
                </c:pt>
                <c:pt idx="7417">
                  <c:v>1.93584716943388E-2</c:v>
                </c:pt>
                <c:pt idx="7418">
                  <c:v>1.93664732946589E-2</c:v>
                </c:pt>
                <c:pt idx="7419">
                  <c:v>1.9374474894978899E-2</c:v>
                </c:pt>
                <c:pt idx="7420">
                  <c:v>1.9382476495298999E-2</c:v>
                </c:pt>
                <c:pt idx="7421">
                  <c:v>1.9390478095619099E-2</c:v>
                </c:pt>
                <c:pt idx="7422">
                  <c:v>1.9398479695939101E-2</c:v>
                </c:pt>
                <c:pt idx="7423">
                  <c:v>1.9406481296259201E-2</c:v>
                </c:pt>
                <c:pt idx="7424">
                  <c:v>1.9414482896579301E-2</c:v>
                </c:pt>
                <c:pt idx="7425">
                  <c:v>1.94224844968993E-2</c:v>
                </c:pt>
                <c:pt idx="7426">
                  <c:v>1.9430486097219399E-2</c:v>
                </c:pt>
                <c:pt idx="7427">
                  <c:v>1.9438487697539499E-2</c:v>
                </c:pt>
                <c:pt idx="7428">
                  <c:v>1.9446489297859498E-2</c:v>
                </c:pt>
                <c:pt idx="7429">
                  <c:v>1.9454490898179602E-2</c:v>
                </c:pt>
                <c:pt idx="7430">
                  <c:v>1.9462492498499601E-2</c:v>
                </c:pt>
                <c:pt idx="7431">
                  <c:v>1.94704940988197E-2</c:v>
                </c:pt>
                <c:pt idx="7432">
                  <c:v>1.94784956991398E-2</c:v>
                </c:pt>
                <c:pt idx="7433">
                  <c:v>1.9486497299459799E-2</c:v>
                </c:pt>
                <c:pt idx="7434">
                  <c:v>1.9494498899779899E-2</c:v>
                </c:pt>
                <c:pt idx="7435">
                  <c:v>1.9502500500099999E-2</c:v>
                </c:pt>
                <c:pt idx="7436">
                  <c:v>1.9510502100420001E-2</c:v>
                </c:pt>
                <c:pt idx="7437">
                  <c:v>1.9518503700740101E-2</c:v>
                </c:pt>
                <c:pt idx="7438">
                  <c:v>1.9526505301060201E-2</c:v>
                </c:pt>
                <c:pt idx="7439">
                  <c:v>1.95345069013802E-2</c:v>
                </c:pt>
                <c:pt idx="7440">
                  <c:v>1.9542508501700299E-2</c:v>
                </c:pt>
                <c:pt idx="7441">
                  <c:v>1.9550510102020399E-2</c:v>
                </c:pt>
                <c:pt idx="7442">
                  <c:v>1.9558511702340398E-2</c:v>
                </c:pt>
                <c:pt idx="7443">
                  <c:v>1.9566513302660501E-2</c:v>
                </c:pt>
                <c:pt idx="7444">
                  <c:v>1.9574514902980501E-2</c:v>
                </c:pt>
                <c:pt idx="7445">
                  <c:v>1.95825165033006E-2</c:v>
                </c:pt>
                <c:pt idx="7446">
                  <c:v>1.95905181036207E-2</c:v>
                </c:pt>
                <c:pt idx="7447">
                  <c:v>1.9598519703940699E-2</c:v>
                </c:pt>
                <c:pt idx="7448">
                  <c:v>1.9606521304260799E-2</c:v>
                </c:pt>
                <c:pt idx="7449">
                  <c:v>1.9614522904580899E-2</c:v>
                </c:pt>
                <c:pt idx="7450">
                  <c:v>1.9622524504900901E-2</c:v>
                </c:pt>
                <c:pt idx="7451">
                  <c:v>1.9630526105221001E-2</c:v>
                </c:pt>
                <c:pt idx="7452">
                  <c:v>1.9638527705541101E-2</c:v>
                </c:pt>
                <c:pt idx="7453">
                  <c:v>1.96465293058611E-2</c:v>
                </c:pt>
                <c:pt idx="7454">
                  <c:v>1.9654530906181199E-2</c:v>
                </c:pt>
                <c:pt idx="7455">
                  <c:v>1.9662532506501299E-2</c:v>
                </c:pt>
                <c:pt idx="7456">
                  <c:v>1.9670534106821298E-2</c:v>
                </c:pt>
                <c:pt idx="7457">
                  <c:v>1.9678535707141401E-2</c:v>
                </c:pt>
                <c:pt idx="7458">
                  <c:v>1.9686537307461401E-2</c:v>
                </c:pt>
                <c:pt idx="7459">
                  <c:v>1.96945389077815E-2</c:v>
                </c:pt>
                <c:pt idx="7460">
                  <c:v>1.97025405081016E-2</c:v>
                </c:pt>
                <c:pt idx="7461">
                  <c:v>1.9710542108421599E-2</c:v>
                </c:pt>
                <c:pt idx="7462">
                  <c:v>1.9718543708741699E-2</c:v>
                </c:pt>
                <c:pt idx="7463">
                  <c:v>1.9726545309061799E-2</c:v>
                </c:pt>
                <c:pt idx="7464">
                  <c:v>1.9734546909381801E-2</c:v>
                </c:pt>
                <c:pt idx="7465">
                  <c:v>1.9742548509701901E-2</c:v>
                </c:pt>
                <c:pt idx="7466">
                  <c:v>1.9750550110022001E-2</c:v>
                </c:pt>
                <c:pt idx="7467">
                  <c:v>1.9758551710342E-2</c:v>
                </c:pt>
                <c:pt idx="7468">
                  <c:v>1.9766553310662099E-2</c:v>
                </c:pt>
                <c:pt idx="7469">
                  <c:v>1.9774554910982099E-2</c:v>
                </c:pt>
                <c:pt idx="7470">
                  <c:v>1.9782556511302202E-2</c:v>
                </c:pt>
                <c:pt idx="7471">
                  <c:v>1.9790558111622301E-2</c:v>
                </c:pt>
                <c:pt idx="7472">
                  <c:v>1.9798559711942301E-2</c:v>
                </c:pt>
                <c:pt idx="7473">
                  <c:v>1.98065613122624E-2</c:v>
                </c:pt>
                <c:pt idx="7474">
                  <c:v>1.98145629125825E-2</c:v>
                </c:pt>
                <c:pt idx="7475">
                  <c:v>1.9822564512902499E-2</c:v>
                </c:pt>
                <c:pt idx="7476">
                  <c:v>1.9830566113222599E-2</c:v>
                </c:pt>
                <c:pt idx="7477">
                  <c:v>1.9838567713542699E-2</c:v>
                </c:pt>
                <c:pt idx="7478">
                  <c:v>1.9846569313862701E-2</c:v>
                </c:pt>
                <c:pt idx="7479">
                  <c:v>1.9854570914182801E-2</c:v>
                </c:pt>
                <c:pt idx="7480">
                  <c:v>1.9862572514502901E-2</c:v>
                </c:pt>
                <c:pt idx="7481">
                  <c:v>1.98705741148229E-2</c:v>
                </c:pt>
                <c:pt idx="7482">
                  <c:v>1.9878575715142999E-2</c:v>
                </c:pt>
                <c:pt idx="7483">
                  <c:v>1.9886577315462999E-2</c:v>
                </c:pt>
                <c:pt idx="7484">
                  <c:v>1.9894578915783102E-2</c:v>
                </c:pt>
                <c:pt idx="7485">
                  <c:v>1.9902580516103201E-2</c:v>
                </c:pt>
                <c:pt idx="7486">
                  <c:v>1.9910582116423201E-2</c:v>
                </c:pt>
                <c:pt idx="7487">
                  <c:v>1.99185837167433E-2</c:v>
                </c:pt>
                <c:pt idx="7488">
                  <c:v>1.99265853170634E-2</c:v>
                </c:pt>
                <c:pt idx="7489">
                  <c:v>1.9934586917383399E-2</c:v>
                </c:pt>
                <c:pt idx="7490">
                  <c:v>1.9942588517703499E-2</c:v>
                </c:pt>
                <c:pt idx="7491">
                  <c:v>1.9950590118023599E-2</c:v>
                </c:pt>
                <c:pt idx="7492">
                  <c:v>1.9958591718343601E-2</c:v>
                </c:pt>
                <c:pt idx="7493">
                  <c:v>1.9966593318663701E-2</c:v>
                </c:pt>
                <c:pt idx="7494">
                  <c:v>1.99745949189837E-2</c:v>
                </c:pt>
                <c:pt idx="7495">
                  <c:v>1.99825965193038E-2</c:v>
                </c:pt>
                <c:pt idx="7496">
                  <c:v>1.9990598119623899E-2</c:v>
                </c:pt>
                <c:pt idx="7497">
                  <c:v>1.9998599719943898E-2</c:v>
                </c:pt>
                <c:pt idx="7498">
                  <c:v>2.0006601320264002E-2</c:v>
                </c:pt>
                <c:pt idx="7499">
                  <c:v>2.0014602920584101E-2</c:v>
                </c:pt>
                <c:pt idx="7500">
                  <c:v>2.0022604520904101E-2</c:v>
                </c:pt>
                <c:pt idx="7501">
                  <c:v>2.00306061212242E-2</c:v>
                </c:pt>
                <c:pt idx="7502">
                  <c:v>2.00386077215443E-2</c:v>
                </c:pt>
                <c:pt idx="7503">
                  <c:v>2.0046609321864299E-2</c:v>
                </c:pt>
                <c:pt idx="7504">
                  <c:v>2.0054610922184399E-2</c:v>
                </c:pt>
                <c:pt idx="7505">
                  <c:v>2.0062612522504401E-2</c:v>
                </c:pt>
                <c:pt idx="7506">
                  <c:v>2.0070614122824501E-2</c:v>
                </c:pt>
                <c:pt idx="7507">
                  <c:v>2.0078615723144601E-2</c:v>
                </c:pt>
                <c:pt idx="7508">
                  <c:v>2.00866173234646E-2</c:v>
                </c:pt>
                <c:pt idx="7509">
                  <c:v>2.00946189237847E-2</c:v>
                </c:pt>
                <c:pt idx="7510">
                  <c:v>2.0102620524104799E-2</c:v>
                </c:pt>
                <c:pt idx="7511">
                  <c:v>2.0110622124424798E-2</c:v>
                </c:pt>
                <c:pt idx="7512">
                  <c:v>2.0118623724744902E-2</c:v>
                </c:pt>
                <c:pt idx="7513">
                  <c:v>2.0126625325065001E-2</c:v>
                </c:pt>
                <c:pt idx="7514">
                  <c:v>2.0134626925385E-2</c:v>
                </c:pt>
                <c:pt idx="7515">
                  <c:v>2.01426285257051E-2</c:v>
                </c:pt>
                <c:pt idx="7516">
                  <c:v>2.01506301260252E-2</c:v>
                </c:pt>
                <c:pt idx="7517">
                  <c:v>2.0158631726345199E-2</c:v>
                </c:pt>
                <c:pt idx="7518">
                  <c:v>2.0166633326665299E-2</c:v>
                </c:pt>
                <c:pt idx="7519">
                  <c:v>2.0174634926985301E-2</c:v>
                </c:pt>
                <c:pt idx="7520">
                  <c:v>2.0182636527305401E-2</c:v>
                </c:pt>
                <c:pt idx="7521">
                  <c:v>2.0190638127625501E-2</c:v>
                </c:pt>
                <c:pt idx="7522">
                  <c:v>2.01986397279455E-2</c:v>
                </c:pt>
                <c:pt idx="7523">
                  <c:v>2.02066413282656E-2</c:v>
                </c:pt>
                <c:pt idx="7524">
                  <c:v>2.0214642928585699E-2</c:v>
                </c:pt>
                <c:pt idx="7525">
                  <c:v>2.0222644528905698E-2</c:v>
                </c:pt>
                <c:pt idx="7526">
                  <c:v>2.0230646129225802E-2</c:v>
                </c:pt>
                <c:pt idx="7527">
                  <c:v>2.0238647729545901E-2</c:v>
                </c:pt>
                <c:pt idx="7528">
                  <c:v>2.02466493298659E-2</c:v>
                </c:pt>
                <c:pt idx="7529">
                  <c:v>2.0254650930186E-2</c:v>
                </c:pt>
                <c:pt idx="7530">
                  <c:v>2.02626525305061E-2</c:v>
                </c:pt>
                <c:pt idx="7531">
                  <c:v>2.0270654130826099E-2</c:v>
                </c:pt>
                <c:pt idx="7532">
                  <c:v>2.0278655731146199E-2</c:v>
                </c:pt>
                <c:pt idx="7533">
                  <c:v>2.0286657331466201E-2</c:v>
                </c:pt>
                <c:pt idx="7534">
                  <c:v>2.0294658931786301E-2</c:v>
                </c:pt>
                <c:pt idx="7535">
                  <c:v>2.0302660532106401E-2</c:v>
                </c:pt>
                <c:pt idx="7536">
                  <c:v>2.03106621324264E-2</c:v>
                </c:pt>
                <c:pt idx="7537">
                  <c:v>2.03186637327465E-2</c:v>
                </c:pt>
                <c:pt idx="7538">
                  <c:v>2.0326665333066599E-2</c:v>
                </c:pt>
                <c:pt idx="7539">
                  <c:v>2.0334666933386598E-2</c:v>
                </c:pt>
                <c:pt idx="7540">
                  <c:v>2.0342668533706702E-2</c:v>
                </c:pt>
                <c:pt idx="7541">
                  <c:v>2.0350670134026801E-2</c:v>
                </c:pt>
                <c:pt idx="7542">
                  <c:v>2.03586717343468E-2</c:v>
                </c:pt>
                <c:pt idx="7543">
                  <c:v>2.03666733346669E-2</c:v>
                </c:pt>
                <c:pt idx="7544">
                  <c:v>2.0374674934986899E-2</c:v>
                </c:pt>
                <c:pt idx="7545">
                  <c:v>2.0382676535306999E-2</c:v>
                </c:pt>
                <c:pt idx="7546">
                  <c:v>2.0390678135627099E-2</c:v>
                </c:pt>
                <c:pt idx="7547">
                  <c:v>2.0398679735947101E-2</c:v>
                </c:pt>
                <c:pt idx="7548">
                  <c:v>2.0406681336267201E-2</c:v>
                </c:pt>
                <c:pt idx="7549">
                  <c:v>2.0414682936587301E-2</c:v>
                </c:pt>
                <c:pt idx="7550">
                  <c:v>2.04226845369073E-2</c:v>
                </c:pt>
                <c:pt idx="7551">
                  <c:v>2.04306861372274E-2</c:v>
                </c:pt>
                <c:pt idx="7552">
                  <c:v>2.0438687737547499E-2</c:v>
                </c:pt>
                <c:pt idx="7553">
                  <c:v>2.0446689337867498E-2</c:v>
                </c:pt>
                <c:pt idx="7554">
                  <c:v>2.0454690938187602E-2</c:v>
                </c:pt>
                <c:pt idx="7555">
                  <c:v>2.0462692538507701E-2</c:v>
                </c:pt>
                <c:pt idx="7556">
                  <c:v>2.04706941388277E-2</c:v>
                </c:pt>
                <c:pt idx="7557">
                  <c:v>2.04786957391478E-2</c:v>
                </c:pt>
                <c:pt idx="7558">
                  <c:v>2.0486697339467799E-2</c:v>
                </c:pt>
                <c:pt idx="7559">
                  <c:v>2.0494698939787899E-2</c:v>
                </c:pt>
                <c:pt idx="7560">
                  <c:v>2.0502700540107999E-2</c:v>
                </c:pt>
                <c:pt idx="7561">
                  <c:v>2.0510702140428001E-2</c:v>
                </c:pt>
                <c:pt idx="7562">
                  <c:v>2.0518703740748101E-2</c:v>
                </c:pt>
                <c:pt idx="7563">
                  <c:v>2.0526705341068201E-2</c:v>
                </c:pt>
                <c:pt idx="7564">
                  <c:v>2.05347069413882E-2</c:v>
                </c:pt>
                <c:pt idx="7565">
                  <c:v>2.05427085417083E-2</c:v>
                </c:pt>
                <c:pt idx="7566">
                  <c:v>2.0550710142028399E-2</c:v>
                </c:pt>
                <c:pt idx="7567">
                  <c:v>2.0558711742348398E-2</c:v>
                </c:pt>
                <c:pt idx="7568">
                  <c:v>2.0566713342668502E-2</c:v>
                </c:pt>
                <c:pt idx="7569">
                  <c:v>2.0574714942988501E-2</c:v>
                </c:pt>
                <c:pt idx="7570">
                  <c:v>2.05827165433086E-2</c:v>
                </c:pt>
                <c:pt idx="7571">
                  <c:v>2.05907181436287E-2</c:v>
                </c:pt>
                <c:pt idx="7572">
                  <c:v>2.0598719743948699E-2</c:v>
                </c:pt>
                <c:pt idx="7573">
                  <c:v>2.0606721344268799E-2</c:v>
                </c:pt>
                <c:pt idx="7574">
                  <c:v>2.0614722944588899E-2</c:v>
                </c:pt>
                <c:pt idx="7575">
                  <c:v>2.0622724544908901E-2</c:v>
                </c:pt>
                <c:pt idx="7576">
                  <c:v>2.0630726145229001E-2</c:v>
                </c:pt>
                <c:pt idx="7577">
                  <c:v>2.0638727745549101E-2</c:v>
                </c:pt>
                <c:pt idx="7578">
                  <c:v>2.06467293458691E-2</c:v>
                </c:pt>
                <c:pt idx="7579">
                  <c:v>2.06547309461892E-2</c:v>
                </c:pt>
                <c:pt idx="7580">
                  <c:v>2.0662732546509199E-2</c:v>
                </c:pt>
                <c:pt idx="7581">
                  <c:v>2.0670734146829298E-2</c:v>
                </c:pt>
                <c:pt idx="7582">
                  <c:v>2.0678735747149402E-2</c:v>
                </c:pt>
                <c:pt idx="7583">
                  <c:v>2.0686737347469401E-2</c:v>
                </c:pt>
                <c:pt idx="7584">
                  <c:v>2.06947389477895E-2</c:v>
                </c:pt>
                <c:pt idx="7585">
                  <c:v>2.07027405481096E-2</c:v>
                </c:pt>
                <c:pt idx="7586">
                  <c:v>2.0710742148429599E-2</c:v>
                </c:pt>
                <c:pt idx="7587">
                  <c:v>2.0718743748749699E-2</c:v>
                </c:pt>
                <c:pt idx="7588">
                  <c:v>2.0726745349069799E-2</c:v>
                </c:pt>
                <c:pt idx="7589">
                  <c:v>2.0734746949389801E-2</c:v>
                </c:pt>
                <c:pt idx="7590">
                  <c:v>2.0742748549709901E-2</c:v>
                </c:pt>
                <c:pt idx="7591">
                  <c:v>2.0750750150030001E-2</c:v>
                </c:pt>
                <c:pt idx="7592">
                  <c:v>2.075875175035E-2</c:v>
                </c:pt>
                <c:pt idx="7593">
                  <c:v>2.07667533506701E-2</c:v>
                </c:pt>
                <c:pt idx="7594">
                  <c:v>2.0774754950990099E-2</c:v>
                </c:pt>
                <c:pt idx="7595">
                  <c:v>2.0782756551310198E-2</c:v>
                </c:pt>
                <c:pt idx="7596">
                  <c:v>2.0790758151630302E-2</c:v>
                </c:pt>
                <c:pt idx="7597">
                  <c:v>2.0798759751950301E-2</c:v>
                </c:pt>
                <c:pt idx="7598">
                  <c:v>2.08067613522704E-2</c:v>
                </c:pt>
                <c:pt idx="7599">
                  <c:v>2.08147629525905E-2</c:v>
                </c:pt>
                <c:pt idx="7600">
                  <c:v>2.0822764552910499E-2</c:v>
                </c:pt>
                <c:pt idx="7601">
                  <c:v>2.0830766153230599E-2</c:v>
                </c:pt>
                <c:pt idx="7602">
                  <c:v>2.0838767753550699E-2</c:v>
                </c:pt>
                <c:pt idx="7603">
                  <c:v>2.0846769353870701E-2</c:v>
                </c:pt>
                <c:pt idx="7604">
                  <c:v>2.0854770954190801E-2</c:v>
                </c:pt>
                <c:pt idx="7605">
                  <c:v>2.0862772554510901E-2</c:v>
                </c:pt>
                <c:pt idx="7606">
                  <c:v>2.08707741548309E-2</c:v>
                </c:pt>
                <c:pt idx="7607">
                  <c:v>2.0878775755150999E-2</c:v>
                </c:pt>
                <c:pt idx="7608">
                  <c:v>2.0886777355470999E-2</c:v>
                </c:pt>
                <c:pt idx="7609">
                  <c:v>2.0894778955791098E-2</c:v>
                </c:pt>
                <c:pt idx="7610">
                  <c:v>2.0902780556111202E-2</c:v>
                </c:pt>
                <c:pt idx="7611">
                  <c:v>2.0910782156431201E-2</c:v>
                </c:pt>
                <c:pt idx="7612">
                  <c:v>2.09187837567513E-2</c:v>
                </c:pt>
                <c:pt idx="7613">
                  <c:v>2.09267853570714E-2</c:v>
                </c:pt>
                <c:pt idx="7614">
                  <c:v>2.0934786957391399E-2</c:v>
                </c:pt>
                <c:pt idx="7615">
                  <c:v>2.0942788557711499E-2</c:v>
                </c:pt>
                <c:pt idx="7616">
                  <c:v>2.0950790158031599E-2</c:v>
                </c:pt>
                <c:pt idx="7617">
                  <c:v>2.0958791758351601E-2</c:v>
                </c:pt>
                <c:pt idx="7618">
                  <c:v>2.0966793358671701E-2</c:v>
                </c:pt>
                <c:pt idx="7619">
                  <c:v>2.0974794958991801E-2</c:v>
                </c:pt>
                <c:pt idx="7620">
                  <c:v>2.09827965593118E-2</c:v>
                </c:pt>
                <c:pt idx="7621">
                  <c:v>2.0990798159631899E-2</c:v>
                </c:pt>
                <c:pt idx="7622">
                  <c:v>2.0998799759951899E-2</c:v>
                </c:pt>
                <c:pt idx="7623">
                  <c:v>2.1006801360271998E-2</c:v>
                </c:pt>
                <c:pt idx="7624">
                  <c:v>2.1014802960592101E-2</c:v>
                </c:pt>
                <c:pt idx="7625">
                  <c:v>2.1022804560912101E-2</c:v>
                </c:pt>
                <c:pt idx="7626">
                  <c:v>2.10308061612322E-2</c:v>
                </c:pt>
                <c:pt idx="7627">
                  <c:v>2.10388077615523E-2</c:v>
                </c:pt>
                <c:pt idx="7628">
                  <c:v>2.1046809361872299E-2</c:v>
                </c:pt>
                <c:pt idx="7629">
                  <c:v>2.1054810962192399E-2</c:v>
                </c:pt>
                <c:pt idx="7630">
                  <c:v>2.1062812562512499E-2</c:v>
                </c:pt>
                <c:pt idx="7631">
                  <c:v>2.1070814162832501E-2</c:v>
                </c:pt>
                <c:pt idx="7632">
                  <c:v>2.1078815763152601E-2</c:v>
                </c:pt>
                <c:pt idx="7633">
                  <c:v>2.10868173634726E-2</c:v>
                </c:pt>
                <c:pt idx="7634">
                  <c:v>2.10948189637927E-2</c:v>
                </c:pt>
                <c:pt idx="7635">
                  <c:v>2.1102820564112799E-2</c:v>
                </c:pt>
                <c:pt idx="7636">
                  <c:v>2.1110822164432799E-2</c:v>
                </c:pt>
                <c:pt idx="7637">
                  <c:v>2.1118823764752898E-2</c:v>
                </c:pt>
                <c:pt idx="7638">
                  <c:v>2.1126825365073001E-2</c:v>
                </c:pt>
                <c:pt idx="7639">
                  <c:v>2.1134826965393001E-2</c:v>
                </c:pt>
                <c:pt idx="7640">
                  <c:v>2.11428285657131E-2</c:v>
                </c:pt>
                <c:pt idx="7641">
                  <c:v>2.11508301660332E-2</c:v>
                </c:pt>
                <c:pt idx="7642">
                  <c:v>2.1158831766353199E-2</c:v>
                </c:pt>
                <c:pt idx="7643">
                  <c:v>2.1166833366673299E-2</c:v>
                </c:pt>
                <c:pt idx="7644">
                  <c:v>2.1174834966993301E-2</c:v>
                </c:pt>
                <c:pt idx="7645">
                  <c:v>2.1182836567313401E-2</c:v>
                </c:pt>
                <c:pt idx="7646">
                  <c:v>2.1190838167633501E-2</c:v>
                </c:pt>
                <c:pt idx="7647">
                  <c:v>2.11988397679535E-2</c:v>
                </c:pt>
                <c:pt idx="7648">
                  <c:v>2.12068413682736E-2</c:v>
                </c:pt>
                <c:pt idx="7649">
                  <c:v>2.1214842968593699E-2</c:v>
                </c:pt>
                <c:pt idx="7650">
                  <c:v>2.1222844568913699E-2</c:v>
                </c:pt>
                <c:pt idx="7651">
                  <c:v>2.1230846169233802E-2</c:v>
                </c:pt>
                <c:pt idx="7652">
                  <c:v>2.1238847769553901E-2</c:v>
                </c:pt>
                <c:pt idx="7653">
                  <c:v>2.1246849369873901E-2</c:v>
                </c:pt>
                <c:pt idx="7654">
                  <c:v>2.1254850970194E-2</c:v>
                </c:pt>
                <c:pt idx="7655">
                  <c:v>2.12628525705141E-2</c:v>
                </c:pt>
                <c:pt idx="7656">
                  <c:v>2.1270854170834099E-2</c:v>
                </c:pt>
                <c:pt idx="7657">
                  <c:v>2.1278855771154199E-2</c:v>
                </c:pt>
                <c:pt idx="7658">
                  <c:v>2.1286857371474201E-2</c:v>
                </c:pt>
                <c:pt idx="7659">
                  <c:v>2.1294858971794301E-2</c:v>
                </c:pt>
                <c:pt idx="7660">
                  <c:v>2.1302860572114401E-2</c:v>
                </c:pt>
                <c:pt idx="7661">
                  <c:v>2.13108621724344E-2</c:v>
                </c:pt>
                <c:pt idx="7662">
                  <c:v>2.13188637727545E-2</c:v>
                </c:pt>
                <c:pt idx="7663">
                  <c:v>2.1326865373074599E-2</c:v>
                </c:pt>
                <c:pt idx="7664">
                  <c:v>2.1334866973394599E-2</c:v>
                </c:pt>
                <c:pt idx="7665">
                  <c:v>2.1342868573714702E-2</c:v>
                </c:pt>
                <c:pt idx="7666">
                  <c:v>2.1350870174034801E-2</c:v>
                </c:pt>
                <c:pt idx="7667">
                  <c:v>2.1358871774354801E-2</c:v>
                </c:pt>
                <c:pt idx="7668">
                  <c:v>2.13668733746749E-2</c:v>
                </c:pt>
                <c:pt idx="7669">
                  <c:v>2.1374874974994899E-2</c:v>
                </c:pt>
                <c:pt idx="7670">
                  <c:v>2.1382876575314999E-2</c:v>
                </c:pt>
                <c:pt idx="7671">
                  <c:v>2.1390878175635099E-2</c:v>
                </c:pt>
                <c:pt idx="7672">
                  <c:v>2.1398879775955101E-2</c:v>
                </c:pt>
                <c:pt idx="7673">
                  <c:v>2.1406881376275201E-2</c:v>
                </c:pt>
                <c:pt idx="7674">
                  <c:v>2.1414882976595301E-2</c:v>
                </c:pt>
                <c:pt idx="7675">
                  <c:v>2.14228845769153E-2</c:v>
                </c:pt>
                <c:pt idx="7676">
                  <c:v>2.14308861772354E-2</c:v>
                </c:pt>
                <c:pt idx="7677">
                  <c:v>2.1438887777555499E-2</c:v>
                </c:pt>
                <c:pt idx="7678">
                  <c:v>2.1446889377875498E-2</c:v>
                </c:pt>
                <c:pt idx="7679">
                  <c:v>2.1454890978195602E-2</c:v>
                </c:pt>
                <c:pt idx="7680">
                  <c:v>2.1462892578515701E-2</c:v>
                </c:pt>
                <c:pt idx="7681">
                  <c:v>2.1470894178835701E-2</c:v>
                </c:pt>
                <c:pt idx="7682">
                  <c:v>2.14788957791558E-2</c:v>
                </c:pt>
                <c:pt idx="7683">
                  <c:v>2.1486897379475799E-2</c:v>
                </c:pt>
                <c:pt idx="7684">
                  <c:v>2.1494898979795899E-2</c:v>
                </c:pt>
                <c:pt idx="7685">
                  <c:v>2.1502900580115999E-2</c:v>
                </c:pt>
                <c:pt idx="7686">
                  <c:v>2.1510902180436001E-2</c:v>
                </c:pt>
                <c:pt idx="7687">
                  <c:v>2.1518903780756101E-2</c:v>
                </c:pt>
                <c:pt idx="7688">
                  <c:v>2.1526905381076201E-2</c:v>
                </c:pt>
                <c:pt idx="7689">
                  <c:v>2.15349069813962E-2</c:v>
                </c:pt>
                <c:pt idx="7690">
                  <c:v>2.15429085817163E-2</c:v>
                </c:pt>
                <c:pt idx="7691">
                  <c:v>2.1550910182036399E-2</c:v>
                </c:pt>
                <c:pt idx="7692">
                  <c:v>2.1558911782356398E-2</c:v>
                </c:pt>
                <c:pt idx="7693">
                  <c:v>2.1566913382676502E-2</c:v>
                </c:pt>
                <c:pt idx="7694">
                  <c:v>2.1574914982996601E-2</c:v>
                </c:pt>
                <c:pt idx="7695">
                  <c:v>2.15829165833166E-2</c:v>
                </c:pt>
                <c:pt idx="7696">
                  <c:v>2.15909181836367E-2</c:v>
                </c:pt>
                <c:pt idx="7697">
                  <c:v>2.1598919783956699E-2</c:v>
                </c:pt>
                <c:pt idx="7698">
                  <c:v>2.1606921384276799E-2</c:v>
                </c:pt>
                <c:pt idx="7699">
                  <c:v>2.1614922984596899E-2</c:v>
                </c:pt>
                <c:pt idx="7700">
                  <c:v>2.1622924584916901E-2</c:v>
                </c:pt>
                <c:pt idx="7701">
                  <c:v>2.1630926185237001E-2</c:v>
                </c:pt>
                <c:pt idx="7702">
                  <c:v>2.1638927785557101E-2</c:v>
                </c:pt>
                <c:pt idx="7703">
                  <c:v>2.16469293858771E-2</c:v>
                </c:pt>
                <c:pt idx="7704">
                  <c:v>2.16549309861972E-2</c:v>
                </c:pt>
                <c:pt idx="7705">
                  <c:v>2.1662932586517299E-2</c:v>
                </c:pt>
                <c:pt idx="7706">
                  <c:v>2.1670934186837298E-2</c:v>
                </c:pt>
                <c:pt idx="7707">
                  <c:v>2.1678935787157402E-2</c:v>
                </c:pt>
                <c:pt idx="7708">
                  <c:v>2.1686937387477401E-2</c:v>
                </c:pt>
                <c:pt idx="7709">
                  <c:v>2.16949389877975E-2</c:v>
                </c:pt>
                <c:pt idx="7710">
                  <c:v>2.17029405881176E-2</c:v>
                </c:pt>
                <c:pt idx="7711">
                  <c:v>2.1710942188437599E-2</c:v>
                </c:pt>
                <c:pt idx="7712">
                  <c:v>2.1718943788757699E-2</c:v>
                </c:pt>
                <c:pt idx="7713">
                  <c:v>2.1726945389077799E-2</c:v>
                </c:pt>
                <c:pt idx="7714">
                  <c:v>2.1734946989397801E-2</c:v>
                </c:pt>
                <c:pt idx="7715">
                  <c:v>2.1742948589717901E-2</c:v>
                </c:pt>
                <c:pt idx="7716">
                  <c:v>2.1750950190038001E-2</c:v>
                </c:pt>
                <c:pt idx="7717">
                  <c:v>2.1758951790358E-2</c:v>
                </c:pt>
                <c:pt idx="7718">
                  <c:v>2.17669533906781E-2</c:v>
                </c:pt>
                <c:pt idx="7719">
                  <c:v>2.1774954990998099E-2</c:v>
                </c:pt>
                <c:pt idx="7720">
                  <c:v>2.1782956591318198E-2</c:v>
                </c:pt>
                <c:pt idx="7721">
                  <c:v>2.1790958191638302E-2</c:v>
                </c:pt>
                <c:pt idx="7722">
                  <c:v>2.1798959791958301E-2</c:v>
                </c:pt>
                <c:pt idx="7723">
                  <c:v>2.18069613922784E-2</c:v>
                </c:pt>
                <c:pt idx="7724">
                  <c:v>2.18149629925985E-2</c:v>
                </c:pt>
                <c:pt idx="7725">
                  <c:v>2.1822964592918499E-2</c:v>
                </c:pt>
                <c:pt idx="7726">
                  <c:v>2.1830966193238599E-2</c:v>
                </c:pt>
                <c:pt idx="7727">
                  <c:v>2.1838967793558699E-2</c:v>
                </c:pt>
                <c:pt idx="7728">
                  <c:v>2.1846969393878701E-2</c:v>
                </c:pt>
                <c:pt idx="7729">
                  <c:v>2.1854970994198801E-2</c:v>
                </c:pt>
                <c:pt idx="7730">
                  <c:v>2.1862972594518901E-2</c:v>
                </c:pt>
                <c:pt idx="7731">
                  <c:v>2.18709741948389E-2</c:v>
                </c:pt>
                <c:pt idx="7732">
                  <c:v>2.1878975795159E-2</c:v>
                </c:pt>
                <c:pt idx="7733">
                  <c:v>2.1886977395478999E-2</c:v>
                </c:pt>
                <c:pt idx="7734">
                  <c:v>2.1894978995799098E-2</c:v>
                </c:pt>
                <c:pt idx="7735">
                  <c:v>2.1902980596119202E-2</c:v>
                </c:pt>
                <c:pt idx="7736">
                  <c:v>2.1910982196439201E-2</c:v>
                </c:pt>
                <c:pt idx="7737">
                  <c:v>2.19189837967593E-2</c:v>
                </c:pt>
                <c:pt idx="7738">
                  <c:v>2.19269853970794E-2</c:v>
                </c:pt>
                <c:pt idx="7739">
                  <c:v>2.1934986997399399E-2</c:v>
                </c:pt>
                <c:pt idx="7740">
                  <c:v>2.1942988597719499E-2</c:v>
                </c:pt>
                <c:pt idx="7741">
                  <c:v>2.1950990198039599E-2</c:v>
                </c:pt>
                <c:pt idx="7742">
                  <c:v>2.1958991798359601E-2</c:v>
                </c:pt>
                <c:pt idx="7743">
                  <c:v>2.1966993398679701E-2</c:v>
                </c:pt>
                <c:pt idx="7744">
                  <c:v>2.1974994998999801E-2</c:v>
                </c:pt>
                <c:pt idx="7745">
                  <c:v>2.19829965993198E-2</c:v>
                </c:pt>
                <c:pt idx="7746">
                  <c:v>2.19909981996399E-2</c:v>
                </c:pt>
                <c:pt idx="7747">
                  <c:v>2.1998999799959899E-2</c:v>
                </c:pt>
                <c:pt idx="7748">
                  <c:v>2.2007001400279998E-2</c:v>
                </c:pt>
                <c:pt idx="7749">
                  <c:v>2.2015003000600102E-2</c:v>
                </c:pt>
                <c:pt idx="7750">
                  <c:v>2.2023004600920101E-2</c:v>
                </c:pt>
                <c:pt idx="7751">
                  <c:v>2.20310062012402E-2</c:v>
                </c:pt>
                <c:pt idx="7752">
                  <c:v>2.20390078015603E-2</c:v>
                </c:pt>
                <c:pt idx="7753">
                  <c:v>2.2047009401880299E-2</c:v>
                </c:pt>
                <c:pt idx="7754">
                  <c:v>2.2055011002200399E-2</c:v>
                </c:pt>
                <c:pt idx="7755">
                  <c:v>2.2063012602520499E-2</c:v>
                </c:pt>
                <c:pt idx="7756">
                  <c:v>2.2071014202840501E-2</c:v>
                </c:pt>
                <c:pt idx="7757">
                  <c:v>2.2079015803160601E-2</c:v>
                </c:pt>
                <c:pt idx="7758">
                  <c:v>2.20870174034806E-2</c:v>
                </c:pt>
                <c:pt idx="7759">
                  <c:v>2.20950190038007E-2</c:v>
                </c:pt>
                <c:pt idx="7760">
                  <c:v>2.21030206041208E-2</c:v>
                </c:pt>
                <c:pt idx="7761">
                  <c:v>2.2111022204440799E-2</c:v>
                </c:pt>
                <c:pt idx="7762">
                  <c:v>2.2119023804760898E-2</c:v>
                </c:pt>
                <c:pt idx="7763">
                  <c:v>2.2127025405081002E-2</c:v>
                </c:pt>
                <c:pt idx="7764">
                  <c:v>2.2135027005401001E-2</c:v>
                </c:pt>
                <c:pt idx="7765">
                  <c:v>2.21430286057211E-2</c:v>
                </c:pt>
                <c:pt idx="7766">
                  <c:v>2.21510302060412E-2</c:v>
                </c:pt>
                <c:pt idx="7767">
                  <c:v>2.2159031806361199E-2</c:v>
                </c:pt>
                <c:pt idx="7768">
                  <c:v>2.2167033406681299E-2</c:v>
                </c:pt>
                <c:pt idx="7769">
                  <c:v>2.2175035007001399E-2</c:v>
                </c:pt>
                <c:pt idx="7770">
                  <c:v>2.2183036607321401E-2</c:v>
                </c:pt>
                <c:pt idx="7771">
                  <c:v>2.2191038207641501E-2</c:v>
                </c:pt>
                <c:pt idx="7772">
                  <c:v>2.21990398079615E-2</c:v>
                </c:pt>
                <c:pt idx="7773">
                  <c:v>2.22070414082816E-2</c:v>
                </c:pt>
                <c:pt idx="7774">
                  <c:v>2.22150430086017E-2</c:v>
                </c:pt>
                <c:pt idx="7775">
                  <c:v>2.2223044608921699E-2</c:v>
                </c:pt>
                <c:pt idx="7776">
                  <c:v>2.2231046209241798E-2</c:v>
                </c:pt>
                <c:pt idx="7777">
                  <c:v>2.2239047809561902E-2</c:v>
                </c:pt>
                <c:pt idx="7778">
                  <c:v>2.2247049409881901E-2</c:v>
                </c:pt>
                <c:pt idx="7779">
                  <c:v>2.2255051010202E-2</c:v>
                </c:pt>
                <c:pt idx="7780">
                  <c:v>2.22630526105221E-2</c:v>
                </c:pt>
                <c:pt idx="7781">
                  <c:v>2.2271054210842099E-2</c:v>
                </c:pt>
                <c:pt idx="7782">
                  <c:v>2.2279055811162199E-2</c:v>
                </c:pt>
                <c:pt idx="7783">
                  <c:v>2.2287057411482201E-2</c:v>
                </c:pt>
                <c:pt idx="7784">
                  <c:v>2.2295059011802301E-2</c:v>
                </c:pt>
                <c:pt idx="7785">
                  <c:v>2.2303060612122401E-2</c:v>
                </c:pt>
                <c:pt idx="7786">
                  <c:v>2.23110622124424E-2</c:v>
                </c:pt>
                <c:pt idx="7787">
                  <c:v>2.23190638127625E-2</c:v>
                </c:pt>
                <c:pt idx="7788">
                  <c:v>2.2327065413082599E-2</c:v>
                </c:pt>
                <c:pt idx="7789">
                  <c:v>2.2335067013402599E-2</c:v>
                </c:pt>
                <c:pt idx="7790">
                  <c:v>2.2343068613722698E-2</c:v>
                </c:pt>
                <c:pt idx="7791">
                  <c:v>2.2351070214042802E-2</c:v>
                </c:pt>
                <c:pt idx="7792">
                  <c:v>2.2359071814362801E-2</c:v>
                </c:pt>
                <c:pt idx="7793">
                  <c:v>2.23670734146829E-2</c:v>
                </c:pt>
                <c:pt idx="7794">
                  <c:v>2.2375075015003E-2</c:v>
                </c:pt>
                <c:pt idx="7795">
                  <c:v>2.2383076615322999E-2</c:v>
                </c:pt>
                <c:pt idx="7796">
                  <c:v>2.2391078215643099E-2</c:v>
                </c:pt>
                <c:pt idx="7797">
                  <c:v>2.2399079815963101E-2</c:v>
                </c:pt>
                <c:pt idx="7798">
                  <c:v>2.2407081416283201E-2</c:v>
                </c:pt>
                <c:pt idx="7799">
                  <c:v>2.2415083016603301E-2</c:v>
                </c:pt>
                <c:pt idx="7800">
                  <c:v>2.24230846169233E-2</c:v>
                </c:pt>
                <c:pt idx="7801">
                  <c:v>2.24310862172434E-2</c:v>
                </c:pt>
                <c:pt idx="7802">
                  <c:v>2.2439087817563499E-2</c:v>
                </c:pt>
                <c:pt idx="7803">
                  <c:v>2.2447089417883499E-2</c:v>
                </c:pt>
                <c:pt idx="7804">
                  <c:v>2.2455091018203598E-2</c:v>
                </c:pt>
                <c:pt idx="7805">
                  <c:v>2.2463092618523701E-2</c:v>
                </c:pt>
                <c:pt idx="7806">
                  <c:v>2.2471094218843701E-2</c:v>
                </c:pt>
                <c:pt idx="7807">
                  <c:v>2.24790958191638E-2</c:v>
                </c:pt>
                <c:pt idx="7808">
                  <c:v>2.2487097419483799E-2</c:v>
                </c:pt>
                <c:pt idx="7809">
                  <c:v>2.2495099019803899E-2</c:v>
                </c:pt>
                <c:pt idx="7810">
                  <c:v>2.2503100620123999E-2</c:v>
                </c:pt>
                <c:pt idx="7811">
                  <c:v>2.2511102220444001E-2</c:v>
                </c:pt>
                <c:pt idx="7812">
                  <c:v>2.2519103820764101E-2</c:v>
                </c:pt>
                <c:pt idx="7813">
                  <c:v>2.2527105421084201E-2</c:v>
                </c:pt>
                <c:pt idx="7814">
                  <c:v>2.25351070214042E-2</c:v>
                </c:pt>
                <c:pt idx="7815">
                  <c:v>2.25431086217243E-2</c:v>
                </c:pt>
                <c:pt idx="7816">
                  <c:v>2.2551110222044399E-2</c:v>
                </c:pt>
                <c:pt idx="7817">
                  <c:v>2.2559111822364399E-2</c:v>
                </c:pt>
                <c:pt idx="7818">
                  <c:v>2.2567113422684498E-2</c:v>
                </c:pt>
                <c:pt idx="7819">
                  <c:v>2.2575115023004501E-2</c:v>
                </c:pt>
                <c:pt idx="7820">
                  <c:v>2.2583116623324601E-2</c:v>
                </c:pt>
                <c:pt idx="7821">
                  <c:v>2.25911182236447E-2</c:v>
                </c:pt>
                <c:pt idx="7822">
                  <c:v>2.2599119823964699E-2</c:v>
                </c:pt>
                <c:pt idx="7823">
                  <c:v>2.2607121424284799E-2</c:v>
                </c:pt>
                <c:pt idx="7824">
                  <c:v>2.2615123024604899E-2</c:v>
                </c:pt>
                <c:pt idx="7825">
                  <c:v>2.2623124624924901E-2</c:v>
                </c:pt>
                <c:pt idx="7826">
                  <c:v>2.2631126225245001E-2</c:v>
                </c:pt>
                <c:pt idx="7827">
                  <c:v>2.2639127825565101E-2</c:v>
                </c:pt>
                <c:pt idx="7828">
                  <c:v>2.26471294258851E-2</c:v>
                </c:pt>
                <c:pt idx="7829">
                  <c:v>2.26551310262052E-2</c:v>
                </c:pt>
                <c:pt idx="7830">
                  <c:v>2.2663132626525199E-2</c:v>
                </c:pt>
                <c:pt idx="7831">
                  <c:v>2.2671134226845299E-2</c:v>
                </c:pt>
                <c:pt idx="7832">
                  <c:v>2.2679135827165402E-2</c:v>
                </c:pt>
                <c:pt idx="7833">
                  <c:v>2.2687137427485401E-2</c:v>
                </c:pt>
                <c:pt idx="7834">
                  <c:v>2.2695139027805501E-2</c:v>
                </c:pt>
                <c:pt idx="7835">
                  <c:v>2.27031406281256E-2</c:v>
                </c:pt>
                <c:pt idx="7836">
                  <c:v>2.2711142228445599E-2</c:v>
                </c:pt>
                <c:pt idx="7837">
                  <c:v>2.2719143828765699E-2</c:v>
                </c:pt>
                <c:pt idx="7838">
                  <c:v>2.2727145429085799E-2</c:v>
                </c:pt>
                <c:pt idx="7839">
                  <c:v>2.2735147029405801E-2</c:v>
                </c:pt>
                <c:pt idx="7840">
                  <c:v>2.2743148629725901E-2</c:v>
                </c:pt>
                <c:pt idx="7841">
                  <c:v>2.2751150230046001E-2</c:v>
                </c:pt>
                <c:pt idx="7842">
                  <c:v>2.2759151830366E-2</c:v>
                </c:pt>
                <c:pt idx="7843">
                  <c:v>2.27671534306861E-2</c:v>
                </c:pt>
                <c:pt idx="7844">
                  <c:v>2.2775155031006099E-2</c:v>
                </c:pt>
                <c:pt idx="7845">
                  <c:v>2.2783156631326199E-2</c:v>
                </c:pt>
                <c:pt idx="7846">
                  <c:v>2.2791158231646302E-2</c:v>
                </c:pt>
                <c:pt idx="7847">
                  <c:v>2.2799159831966301E-2</c:v>
                </c:pt>
                <c:pt idx="7848">
                  <c:v>2.2807161432286401E-2</c:v>
                </c:pt>
                <c:pt idx="7849">
                  <c:v>2.28151630326065E-2</c:v>
                </c:pt>
                <c:pt idx="7850">
                  <c:v>2.2823164632926499E-2</c:v>
                </c:pt>
                <c:pt idx="7851">
                  <c:v>2.2831166233246599E-2</c:v>
                </c:pt>
                <c:pt idx="7852">
                  <c:v>2.2839167833566699E-2</c:v>
                </c:pt>
                <c:pt idx="7853">
                  <c:v>2.2847169433886701E-2</c:v>
                </c:pt>
                <c:pt idx="7854">
                  <c:v>2.2855171034206801E-2</c:v>
                </c:pt>
                <c:pt idx="7855">
                  <c:v>2.2863172634526901E-2</c:v>
                </c:pt>
                <c:pt idx="7856">
                  <c:v>2.28711742348469E-2</c:v>
                </c:pt>
                <c:pt idx="7857">
                  <c:v>2.2879175835167E-2</c:v>
                </c:pt>
                <c:pt idx="7858">
                  <c:v>2.2887177435486999E-2</c:v>
                </c:pt>
                <c:pt idx="7859">
                  <c:v>2.2895179035807098E-2</c:v>
                </c:pt>
                <c:pt idx="7860">
                  <c:v>2.2903180636127202E-2</c:v>
                </c:pt>
                <c:pt idx="7861">
                  <c:v>2.2911182236447201E-2</c:v>
                </c:pt>
                <c:pt idx="7862">
                  <c:v>2.2919183836767301E-2</c:v>
                </c:pt>
                <c:pt idx="7863">
                  <c:v>2.29271854370874E-2</c:v>
                </c:pt>
                <c:pt idx="7864">
                  <c:v>2.2935187037407399E-2</c:v>
                </c:pt>
                <c:pt idx="7865">
                  <c:v>2.2943188637727499E-2</c:v>
                </c:pt>
                <c:pt idx="7866">
                  <c:v>2.2951190238047599E-2</c:v>
                </c:pt>
                <c:pt idx="7867">
                  <c:v>2.2959191838367601E-2</c:v>
                </c:pt>
                <c:pt idx="7868">
                  <c:v>2.2967193438687701E-2</c:v>
                </c:pt>
                <c:pt idx="7869">
                  <c:v>2.2975195039007801E-2</c:v>
                </c:pt>
                <c:pt idx="7870">
                  <c:v>2.29831966393278E-2</c:v>
                </c:pt>
                <c:pt idx="7871">
                  <c:v>2.29911982396479E-2</c:v>
                </c:pt>
                <c:pt idx="7872">
                  <c:v>2.2999199839967899E-2</c:v>
                </c:pt>
                <c:pt idx="7873">
                  <c:v>2.3007201440287998E-2</c:v>
                </c:pt>
                <c:pt idx="7874">
                  <c:v>2.3015203040608102E-2</c:v>
                </c:pt>
                <c:pt idx="7875">
                  <c:v>2.3023204640928101E-2</c:v>
                </c:pt>
                <c:pt idx="7876">
                  <c:v>2.30312062412482E-2</c:v>
                </c:pt>
                <c:pt idx="7877">
                  <c:v>2.30392078415683E-2</c:v>
                </c:pt>
                <c:pt idx="7878">
                  <c:v>2.3047209441888299E-2</c:v>
                </c:pt>
                <c:pt idx="7879">
                  <c:v>2.3055211042208399E-2</c:v>
                </c:pt>
                <c:pt idx="7880">
                  <c:v>2.3063212642528499E-2</c:v>
                </c:pt>
                <c:pt idx="7881">
                  <c:v>2.3071214242848501E-2</c:v>
                </c:pt>
                <c:pt idx="7882">
                  <c:v>2.3079215843168601E-2</c:v>
                </c:pt>
                <c:pt idx="7883">
                  <c:v>2.3087217443488701E-2</c:v>
                </c:pt>
                <c:pt idx="7884">
                  <c:v>2.30952190438087E-2</c:v>
                </c:pt>
                <c:pt idx="7885">
                  <c:v>2.31032206441288E-2</c:v>
                </c:pt>
                <c:pt idx="7886">
                  <c:v>2.3111222244448799E-2</c:v>
                </c:pt>
                <c:pt idx="7887">
                  <c:v>2.3119223844768898E-2</c:v>
                </c:pt>
                <c:pt idx="7888">
                  <c:v>2.3127225445089002E-2</c:v>
                </c:pt>
                <c:pt idx="7889">
                  <c:v>2.3135227045409001E-2</c:v>
                </c:pt>
                <c:pt idx="7890">
                  <c:v>2.31432286457291E-2</c:v>
                </c:pt>
                <c:pt idx="7891">
                  <c:v>2.31512302460492E-2</c:v>
                </c:pt>
                <c:pt idx="7892">
                  <c:v>2.3159231846369199E-2</c:v>
                </c:pt>
                <c:pt idx="7893">
                  <c:v>2.3167233446689299E-2</c:v>
                </c:pt>
                <c:pt idx="7894">
                  <c:v>2.3175235047009399E-2</c:v>
                </c:pt>
                <c:pt idx="7895">
                  <c:v>2.3183236647329401E-2</c:v>
                </c:pt>
                <c:pt idx="7896">
                  <c:v>2.3191238247649501E-2</c:v>
                </c:pt>
                <c:pt idx="7897">
                  <c:v>2.3199239847969601E-2</c:v>
                </c:pt>
                <c:pt idx="7898">
                  <c:v>2.32072414482896E-2</c:v>
                </c:pt>
                <c:pt idx="7899">
                  <c:v>2.32152430486097E-2</c:v>
                </c:pt>
                <c:pt idx="7900">
                  <c:v>2.3223244648929699E-2</c:v>
                </c:pt>
                <c:pt idx="7901">
                  <c:v>2.3231246249249798E-2</c:v>
                </c:pt>
                <c:pt idx="7902">
                  <c:v>2.3239247849569902E-2</c:v>
                </c:pt>
                <c:pt idx="7903">
                  <c:v>2.3247249449889901E-2</c:v>
                </c:pt>
                <c:pt idx="7904">
                  <c:v>2.325525105021E-2</c:v>
                </c:pt>
                <c:pt idx="7905">
                  <c:v>2.32632526505301E-2</c:v>
                </c:pt>
                <c:pt idx="7906">
                  <c:v>2.3271254250850099E-2</c:v>
                </c:pt>
                <c:pt idx="7907">
                  <c:v>2.3279255851170199E-2</c:v>
                </c:pt>
                <c:pt idx="7908">
                  <c:v>2.3287257451490299E-2</c:v>
                </c:pt>
                <c:pt idx="7909">
                  <c:v>2.3295259051810301E-2</c:v>
                </c:pt>
                <c:pt idx="7910">
                  <c:v>2.3303260652130401E-2</c:v>
                </c:pt>
                <c:pt idx="7911">
                  <c:v>2.33112622524504E-2</c:v>
                </c:pt>
                <c:pt idx="7912">
                  <c:v>2.33192638527705E-2</c:v>
                </c:pt>
                <c:pt idx="7913">
                  <c:v>2.33272654530906E-2</c:v>
                </c:pt>
                <c:pt idx="7914">
                  <c:v>2.3335267053410599E-2</c:v>
                </c:pt>
                <c:pt idx="7915">
                  <c:v>2.3343268653730698E-2</c:v>
                </c:pt>
                <c:pt idx="7916">
                  <c:v>2.3351270254050802E-2</c:v>
                </c:pt>
                <c:pt idx="7917">
                  <c:v>2.3359271854370801E-2</c:v>
                </c:pt>
                <c:pt idx="7918">
                  <c:v>2.33672734546909E-2</c:v>
                </c:pt>
                <c:pt idx="7919">
                  <c:v>2.3375275055011E-2</c:v>
                </c:pt>
                <c:pt idx="7920">
                  <c:v>2.3383276655330999E-2</c:v>
                </c:pt>
                <c:pt idx="7921">
                  <c:v>2.3391278255651099E-2</c:v>
                </c:pt>
                <c:pt idx="7922">
                  <c:v>2.3399279855971102E-2</c:v>
                </c:pt>
                <c:pt idx="7923">
                  <c:v>2.3407281456291201E-2</c:v>
                </c:pt>
                <c:pt idx="7924">
                  <c:v>2.3415283056611301E-2</c:v>
                </c:pt>
                <c:pt idx="7925">
                  <c:v>2.34232846569313E-2</c:v>
                </c:pt>
                <c:pt idx="7926">
                  <c:v>2.34312862572514E-2</c:v>
                </c:pt>
                <c:pt idx="7927">
                  <c:v>2.34392878575715E-2</c:v>
                </c:pt>
                <c:pt idx="7928">
                  <c:v>2.3447289457891499E-2</c:v>
                </c:pt>
                <c:pt idx="7929">
                  <c:v>2.3455291058211598E-2</c:v>
                </c:pt>
                <c:pt idx="7930">
                  <c:v>2.3463292658531702E-2</c:v>
                </c:pt>
                <c:pt idx="7931">
                  <c:v>2.3471294258851701E-2</c:v>
                </c:pt>
                <c:pt idx="7932">
                  <c:v>2.34792958591718E-2</c:v>
                </c:pt>
                <c:pt idx="7933">
                  <c:v>2.34872974594919E-2</c:v>
                </c:pt>
                <c:pt idx="7934">
                  <c:v>2.3495299059811899E-2</c:v>
                </c:pt>
                <c:pt idx="7935">
                  <c:v>2.3503300660131999E-2</c:v>
                </c:pt>
                <c:pt idx="7936">
                  <c:v>2.3511302260452002E-2</c:v>
                </c:pt>
                <c:pt idx="7937">
                  <c:v>2.3519303860772101E-2</c:v>
                </c:pt>
                <c:pt idx="7938">
                  <c:v>2.3527305461092201E-2</c:v>
                </c:pt>
                <c:pt idx="7939">
                  <c:v>2.35353070614122E-2</c:v>
                </c:pt>
                <c:pt idx="7940">
                  <c:v>2.35433086617323E-2</c:v>
                </c:pt>
                <c:pt idx="7941">
                  <c:v>2.35513102620524E-2</c:v>
                </c:pt>
                <c:pt idx="7942">
                  <c:v>2.3559311862372399E-2</c:v>
                </c:pt>
                <c:pt idx="7943">
                  <c:v>2.3567313462692498E-2</c:v>
                </c:pt>
                <c:pt idx="7944">
                  <c:v>2.3575315063012602E-2</c:v>
                </c:pt>
                <c:pt idx="7945">
                  <c:v>2.3583316663332601E-2</c:v>
                </c:pt>
                <c:pt idx="7946">
                  <c:v>2.35913182636527E-2</c:v>
                </c:pt>
                <c:pt idx="7947">
                  <c:v>2.3599319863972699E-2</c:v>
                </c:pt>
                <c:pt idx="7948">
                  <c:v>2.3607321464292799E-2</c:v>
                </c:pt>
                <c:pt idx="7949">
                  <c:v>2.3615323064612899E-2</c:v>
                </c:pt>
                <c:pt idx="7950">
                  <c:v>2.3623324664932902E-2</c:v>
                </c:pt>
                <c:pt idx="7951">
                  <c:v>2.3631326265253001E-2</c:v>
                </c:pt>
                <c:pt idx="7952">
                  <c:v>2.3639327865573101E-2</c:v>
                </c:pt>
                <c:pt idx="7953">
                  <c:v>2.36473294658931E-2</c:v>
                </c:pt>
                <c:pt idx="7954">
                  <c:v>2.36553310662132E-2</c:v>
                </c:pt>
                <c:pt idx="7955">
                  <c:v>2.36633326665333E-2</c:v>
                </c:pt>
                <c:pt idx="7956">
                  <c:v>2.3671334266853299E-2</c:v>
                </c:pt>
                <c:pt idx="7957">
                  <c:v>2.3679335867173398E-2</c:v>
                </c:pt>
                <c:pt idx="7958">
                  <c:v>2.3687337467493401E-2</c:v>
                </c:pt>
                <c:pt idx="7959">
                  <c:v>2.3695339067813501E-2</c:v>
                </c:pt>
                <c:pt idx="7960">
                  <c:v>2.37033406681336E-2</c:v>
                </c:pt>
                <c:pt idx="7961">
                  <c:v>2.3711342268453599E-2</c:v>
                </c:pt>
                <c:pt idx="7962">
                  <c:v>2.3719343868773699E-2</c:v>
                </c:pt>
                <c:pt idx="7963">
                  <c:v>2.3727345469093799E-2</c:v>
                </c:pt>
                <c:pt idx="7964">
                  <c:v>2.3735347069413801E-2</c:v>
                </c:pt>
                <c:pt idx="7965">
                  <c:v>2.3743348669733901E-2</c:v>
                </c:pt>
                <c:pt idx="7966">
                  <c:v>2.3751350270054001E-2</c:v>
                </c:pt>
                <c:pt idx="7967">
                  <c:v>2.3759351870374E-2</c:v>
                </c:pt>
                <c:pt idx="7968">
                  <c:v>2.37673534706941E-2</c:v>
                </c:pt>
                <c:pt idx="7969">
                  <c:v>2.3775355071014099E-2</c:v>
                </c:pt>
                <c:pt idx="7970">
                  <c:v>2.3783356671334199E-2</c:v>
                </c:pt>
                <c:pt idx="7971">
                  <c:v>2.3791358271654298E-2</c:v>
                </c:pt>
                <c:pt idx="7972">
                  <c:v>2.3799359871974301E-2</c:v>
                </c:pt>
                <c:pt idx="7973">
                  <c:v>2.3807361472294401E-2</c:v>
                </c:pt>
                <c:pt idx="7974">
                  <c:v>2.38153630726145E-2</c:v>
                </c:pt>
                <c:pt idx="7975">
                  <c:v>2.3823364672934499E-2</c:v>
                </c:pt>
                <c:pt idx="7976">
                  <c:v>2.3831366273254599E-2</c:v>
                </c:pt>
                <c:pt idx="7977">
                  <c:v>2.3839367873574699E-2</c:v>
                </c:pt>
                <c:pt idx="7978">
                  <c:v>2.3847369473894701E-2</c:v>
                </c:pt>
                <c:pt idx="7979">
                  <c:v>2.3855371074214801E-2</c:v>
                </c:pt>
                <c:pt idx="7980">
                  <c:v>2.3863372674534901E-2</c:v>
                </c:pt>
                <c:pt idx="7981">
                  <c:v>2.38713742748549E-2</c:v>
                </c:pt>
                <c:pt idx="7982">
                  <c:v>2.3879375875175E-2</c:v>
                </c:pt>
                <c:pt idx="7983">
                  <c:v>2.3887377475494999E-2</c:v>
                </c:pt>
                <c:pt idx="7984">
                  <c:v>2.3895379075815099E-2</c:v>
                </c:pt>
                <c:pt idx="7985">
                  <c:v>2.3903380676135198E-2</c:v>
                </c:pt>
                <c:pt idx="7986">
                  <c:v>2.3911382276455201E-2</c:v>
                </c:pt>
                <c:pt idx="7987">
                  <c:v>2.3919383876775301E-2</c:v>
                </c:pt>
                <c:pt idx="7988">
                  <c:v>2.39273854770954E-2</c:v>
                </c:pt>
                <c:pt idx="7989">
                  <c:v>2.3935387077415399E-2</c:v>
                </c:pt>
                <c:pt idx="7990">
                  <c:v>2.3943388677735499E-2</c:v>
                </c:pt>
                <c:pt idx="7991">
                  <c:v>2.3951390278055599E-2</c:v>
                </c:pt>
                <c:pt idx="7992">
                  <c:v>2.3959391878375601E-2</c:v>
                </c:pt>
                <c:pt idx="7993">
                  <c:v>2.3967393478695701E-2</c:v>
                </c:pt>
                <c:pt idx="7994">
                  <c:v>2.39753950790157E-2</c:v>
                </c:pt>
                <c:pt idx="7995">
                  <c:v>2.39833966793358E-2</c:v>
                </c:pt>
                <c:pt idx="7996">
                  <c:v>2.39913982796559E-2</c:v>
                </c:pt>
                <c:pt idx="7997">
                  <c:v>2.3999399879975899E-2</c:v>
                </c:pt>
                <c:pt idx="7998">
                  <c:v>2.4007401480295999E-2</c:v>
                </c:pt>
                <c:pt idx="7999">
                  <c:v>2.4015403080616098E-2</c:v>
                </c:pt>
                <c:pt idx="8000">
                  <c:v>2.4023404680936101E-2</c:v>
                </c:pt>
                <c:pt idx="8001">
                  <c:v>2.4031406281256201E-2</c:v>
                </c:pt>
                <c:pt idx="8002">
                  <c:v>2.40394078815763E-2</c:v>
                </c:pt>
                <c:pt idx="8003">
                  <c:v>2.4047409481896299E-2</c:v>
                </c:pt>
                <c:pt idx="8004">
                  <c:v>2.4055411082216399E-2</c:v>
                </c:pt>
                <c:pt idx="8005">
                  <c:v>2.4063412682536499E-2</c:v>
                </c:pt>
                <c:pt idx="8006">
                  <c:v>2.4071414282856501E-2</c:v>
                </c:pt>
                <c:pt idx="8007">
                  <c:v>2.4079415883176601E-2</c:v>
                </c:pt>
                <c:pt idx="8008">
                  <c:v>2.40874174834966E-2</c:v>
                </c:pt>
                <c:pt idx="8009">
                  <c:v>2.40954190838167E-2</c:v>
                </c:pt>
                <c:pt idx="8010">
                  <c:v>2.41034206841368E-2</c:v>
                </c:pt>
                <c:pt idx="8011">
                  <c:v>2.4111422284456799E-2</c:v>
                </c:pt>
                <c:pt idx="8012">
                  <c:v>2.4119423884776899E-2</c:v>
                </c:pt>
                <c:pt idx="8013">
                  <c:v>2.4127425485097002E-2</c:v>
                </c:pt>
                <c:pt idx="8014">
                  <c:v>2.4135427085417001E-2</c:v>
                </c:pt>
                <c:pt idx="8015">
                  <c:v>2.4143428685737101E-2</c:v>
                </c:pt>
                <c:pt idx="8016">
                  <c:v>2.41514302860572E-2</c:v>
                </c:pt>
                <c:pt idx="8017">
                  <c:v>2.4159431886377199E-2</c:v>
                </c:pt>
                <c:pt idx="8018">
                  <c:v>2.4167433486697299E-2</c:v>
                </c:pt>
                <c:pt idx="8019">
                  <c:v>2.4175435087017399E-2</c:v>
                </c:pt>
                <c:pt idx="8020">
                  <c:v>2.4183436687337401E-2</c:v>
                </c:pt>
                <c:pt idx="8021">
                  <c:v>2.4191438287657501E-2</c:v>
                </c:pt>
                <c:pt idx="8022">
                  <c:v>2.41994398879775E-2</c:v>
                </c:pt>
                <c:pt idx="8023">
                  <c:v>2.42074414882976E-2</c:v>
                </c:pt>
                <c:pt idx="8024">
                  <c:v>2.42154430886177E-2</c:v>
                </c:pt>
                <c:pt idx="8025">
                  <c:v>2.4223444688937699E-2</c:v>
                </c:pt>
                <c:pt idx="8026">
                  <c:v>2.4231446289257799E-2</c:v>
                </c:pt>
                <c:pt idx="8027">
                  <c:v>2.4239447889577902E-2</c:v>
                </c:pt>
                <c:pt idx="8028">
                  <c:v>2.4247449489897901E-2</c:v>
                </c:pt>
                <c:pt idx="8029">
                  <c:v>2.4255451090218001E-2</c:v>
                </c:pt>
                <c:pt idx="8030">
                  <c:v>2.42634526905381E-2</c:v>
                </c:pt>
                <c:pt idx="8031">
                  <c:v>2.4271454290858099E-2</c:v>
                </c:pt>
                <c:pt idx="8032">
                  <c:v>2.4279455891178199E-2</c:v>
                </c:pt>
                <c:pt idx="8033">
                  <c:v>2.4287457491498299E-2</c:v>
                </c:pt>
                <c:pt idx="8034">
                  <c:v>2.4295459091818301E-2</c:v>
                </c:pt>
                <c:pt idx="8035">
                  <c:v>2.4303460692138401E-2</c:v>
                </c:pt>
                <c:pt idx="8036">
                  <c:v>2.43114622924584E-2</c:v>
                </c:pt>
                <c:pt idx="8037">
                  <c:v>2.43194638927785E-2</c:v>
                </c:pt>
                <c:pt idx="8038">
                  <c:v>2.43274654930986E-2</c:v>
                </c:pt>
                <c:pt idx="8039">
                  <c:v>2.4335467093418599E-2</c:v>
                </c:pt>
                <c:pt idx="8040">
                  <c:v>2.4343468693738698E-2</c:v>
                </c:pt>
                <c:pt idx="8041">
                  <c:v>2.4351470294058802E-2</c:v>
                </c:pt>
                <c:pt idx="8042">
                  <c:v>2.4359471894378801E-2</c:v>
                </c:pt>
                <c:pt idx="8043">
                  <c:v>2.4367473494698901E-2</c:v>
                </c:pt>
                <c:pt idx="8044">
                  <c:v>2.4375475095019E-2</c:v>
                </c:pt>
                <c:pt idx="8045">
                  <c:v>2.4383476695338999E-2</c:v>
                </c:pt>
                <c:pt idx="8046">
                  <c:v>2.4391478295659099E-2</c:v>
                </c:pt>
                <c:pt idx="8047">
                  <c:v>2.4399479895979199E-2</c:v>
                </c:pt>
                <c:pt idx="8048">
                  <c:v>2.4407481496299201E-2</c:v>
                </c:pt>
                <c:pt idx="8049">
                  <c:v>2.4415483096619301E-2</c:v>
                </c:pt>
                <c:pt idx="8050">
                  <c:v>2.44234846969393E-2</c:v>
                </c:pt>
                <c:pt idx="8051">
                  <c:v>2.44314862972594E-2</c:v>
                </c:pt>
                <c:pt idx="8052">
                  <c:v>2.44394878975795E-2</c:v>
                </c:pt>
                <c:pt idx="8053">
                  <c:v>2.4447489497899499E-2</c:v>
                </c:pt>
                <c:pt idx="8054">
                  <c:v>2.4455491098219598E-2</c:v>
                </c:pt>
                <c:pt idx="8055">
                  <c:v>2.4463492698539702E-2</c:v>
                </c:pt>
                <c:pt idx="8056">
                  <c:v>2.4471494298859701E-2</c:v>
                </c:pt>
                <c:pt idx="8057">
                  <c:v>2.44794958991798E-2</c:v>
                </c:pt>
                <c:pt idx="8058">
                  <c:v>2.44874974994999E-2</c:v>
                </c:pt>
                <c:pt idx="8059">
                  <c:v>2.4495499099819899E-2</c:v>
                </c:pt>
                <c:pt idx="8060">
                  <c:v>2.4503500700139999E-2</c:v>
                </c:pt>
                <c:pt idx="8061">
                  <c:v>2.4511502300460002E-2</c:v>
                </c:pt>
                <c:pt idx="8062">
                  <c:v>2.4519503900780101E-2</c:v>
                </c:pt>
                <c:pt idx="8063">
                  <c:v>2.4527505501100201E-2</c:v>
                </c:pt>
                <c:pt idx="8064">
                  <c:v>2.45355071014202E-2</c:v>
                </c:pt>
                <c:pt idx="8065">
                  <c:v>2.45435087017403E-2</c:v>
                </c:pt>
                <c:pt idx="8066">
                  <c:v>2.45515103020604E-2</c:v>
                </c:pt>
                <c:pt idx="8067">
                  <c:v>2.4559511902380399E-2</c:v>
                </c:pt>
                <c:pt idx="8068">
                  <c:v>2.4567513502700498E-2</c:v>
                </c:pt>
                <c:pt idx="8069">
                  <c:v>2.4575515103020602E-2</c:v>
                </c:pt>
                <c:pt idx="8070">
                  <c:v>2.4583516703340601E-2</c:v>
                </c:pt>
                <c:pt idx="8071">
                  <c:v>2.45915183036607E-2</c:v>
                </c:pt>
                <c:pt idx="8072">
                  <c:v>2.45995199039808E-2</c:v>
                </c:pt>
                <c:pt idx="8073">
                  <c:v>2.4607521504300799E-2</c:v>
                </c:pt>
                <c:pt idx="8074">
                  <c:v>2.4615523104620899E-2</c:v>
                </c:pt>
                <c:pt idx="8075">
                  <c:v>2.4623524704940902E-2</c:v>
                </c:pt>
                <c:pt idx="8076">
                  <c:v>2.4631526305261001E-2</c:v>
                </c:pt>
                <c:pt idx="8077">
                  <c:v>2.4639527905581101E-2</c:v>
                </c:pt>
                <c:pt idx="8078">
                  <c:v>2.46475295059011E-2</c:v>
                </c:pt>
                <c:pt idx="8079">
                  <c:v>2.46555311062212E-2</c:v>
                </c:pt>
                <c:pt idx="8080">
                  <c:v>2.46635327065413E-2</c:v>
                </c:pt>
                <c:pt idx="8081">
                  <c:v>2.4671534306861299E-2</c:v>
                </c:pt>
                <c:pt idx="8082">
                  <c:v>2.4679535907181398E-2</c:v>
                </c:pt>
                <c:pt idx="8083">
                  <c:v>2.4687537507501502E-2</c:v>
                </c:pt>
                <c:pt idx="8084">
                  <c:v>2.4695539107821501E-2</c:v>
                </c:pt>
                <c:pt idx="8085">
                  <c:v>2.47035407081416E-2</c:v>
                </c:pt>
                <c:pt idx="8086">
                  <c:v>2.47115423084616E-2</c:v>
                </c:pt>
                <c:pt idx="8087">
                  <c:v>2.4719543908781699E-2</c:v>
                </c:pt>
                <c:pt idx="8088">
                  <c:v>2.4727545509101799E-2</c:v>
                </c:pt>
                <c:pt idx="8089">
                  <c:v>2.4735547109421802E-2</c:v>
                </c:pt>
                <c:pt idx="8090">
                  <c:v>2.4743548709741901E-2</c:v>
                </c:pt>
                <c:pt idx="8091">
                  <c:v>2.4751550310062001E-2</c:v>
                </c:pt>
                <c:pt idx="8092">
                  <c:v>2.4759551910382E-2</c:v>
                </c:pt>
                <c:pt idx="8093">
                  <c:v>2.47675535107021E-2</c:v>
                </c:pt>
                <c:pt idx="8094">
                  <c:v>2.47755551110222E-2</c:v>
                </c:pt>
                <c:pt idx="8095">
                  <c:v>2.4783556711342199E-2</c:v>
                </c:pt>
                <c:pt idx="8096">
                  <c:v>2.4791558311662298E-2</c:v>
                </c:pt>
                <c:pt idx="8097">
                  <c:v>2.4799559911982301E-2</c:v>
                </c:pt>
                <c:pt idx="8098">
                  <c:v>2.4807561512302401E-2</c:v>
                </c:pt>
                <c:pt idx="8099">
                  <c:v>2.48155631126225E-2</c:v>
                </c:pt>
                <c:pt idx="8100">
                  <c:v>2.48235647129425E-2</c:v>
                </c:pt>
                <c:pt idx="8101">
                  <c:v>2.4831566313262599E-2</c:v>
                </c:pt>
                <c:pt idx="8102">
                  <c:v>2.4839567913582699E-2</c:v>
                </c:pt>
                <c:pt idx="8103">
                  <c:v>2.4847569513902702E-2</c:v>
                </c:pt>
                <c:pt idx="8104">
                  <c:v>2.4855571114222801E-2</c:v>
                </c:pt>
                <c:pt idx="8105">
                  <c:v>2.4863572714542901E-2</c:v>
                </c:pt>
                <c:pt idx="8106">
                  <c:v>2.48715743148629E-2</c:v>
                </c:pt>
                <c:pt idx="8107">
                  <c:v>2.4879575915183E-2</c:v>
                </c:pt>
                <c:pt idx="8108">
                  <c:v>2.4887577515502999E-2</c:v>
                </c:pt>
                <c:pt idx="8109">
                  <c:v>2.4895579115823099E-2</c:v>
                </c:pt>
                <c:pt idx="8110">
                  <c:v>2.4903580716143198E-2</c:v>
                </c:pt>
                <c:pt idx="8111">
                  <c:v>2.4911582316463201E-2</c:v>
                </c:pt>
                <c:pt idx="8112">
                  <c:v>2.4919583916783301E-2</c:v>
                </c:pt>
                <c:pt idx="8113">
                  <c:v>2.49275855171034E-2</c:v>
                </c:pt>
                <c:pt idx="8114">
                  <c:v>2.49355871174234E-2</c:v>
                </c:pt>
                <c:pt idx="8115">
                  <c:v>2.4943588717743499E-2</c:v>
                </c:pt>
                <c:pt idx="8116">
                  <c:v>2.4951590318063599E-2</c:v>
                </c:pt>
                <c:pt idx="8117">
                  <c:v>2.4959591918383602E-2</c:v>
                </c:pt>
                <c:pt idx="8118">
                  <c:v>2.4967593518703701E-2</c:v>
                </c:pt>
                <c:pt idx="8119">
                  <c:v>2.4975595119023801E-2</c:v>
                </c:pt>
                <c:pt idx="8120">
                  <c:v>2.49835967193438E-2</c:v>
                </c:pt>
                <c:pt idx="8121">
                  <c:v>2.49915983196639E-2</c:v>
                </c:pt>
                <c:pt idx="8122">
                  <c:v>2.4999599919983899E-2</c:v>
                </c:pt>
                <c:pt idx="8123">
                  <c:v>2.5007601520303999E-2</c:v>
                </c:pt>
                <c:pt idx="8124">
                  <c:v>2.5015603120624098E-2</c:v>
                </c:pt>
                <c:pt idx="8125">
                  <c:v>2.5023604720944101E-2</c:v>
                </c:pt>
                <c:pt idx="8126">
                  <c:v>2.5031606321264201E-2</c:v>
                </c:pt>
                <c:pt idx="8127">
                  <c:v>2.50396079215843E-2</c:v>
                </c:pt>
                <c:pt idx="8128">
                  <c:v>2.5047609521904299E-2</c:v>
                </c:pt>
                <c:pt idx="8129">
                  <c:v>2.5055611122224399E-2</c:v>
                </c:pt>
                <c:pt idx="8130">
                  <c:v>2.5063612722544499E-2</c:v>
                </c:pt>
                <c:pt idx="8131">
                  <c:v>2.5071614322864502E-2</c:v>
                </c:pt>
                <c:pt idx="8132">
                  <c:v>2.5079615923184601E-2</c:v>
                </c:pt>
                <c:pt idx="8133">
                  <c:v>2.50876175235046E-2</c:v>
                </c:pt>
                <c:pt idx="8134">
                  <c:v>2.50956191238247E-2</c:v>
                </c:pt>
                <c:pt idx="8135">
                  <c:v>2.51036207241448E-2</c:v>
                </c:pt>
                <c:pt idx="8136">
                  <c:v>2.5111622324464799E-2</c:v>
                </c:pt>
                <c:pt idx="8137">
                  <c:v>2.5119623924784899E-2</c:v>
                </c:pt>
                <c:pt idx="8138">
                  <c:v>2.5127625525104998E-2</c:v>
                </c:pt>
                <c:pt idx="8139">
                  <c:v>2.5135627125425001E-2</c:v>
                </c:pt>
                <c:pt idx="8140">
                  <c:v>2.5143628725745101E-2</c:v>
                </c:pt>
                <c:pt idx="8141">
                  <c:v>2.51516303260652E-2</c:v>
                </c:pt>
                <c:pt idx="8142">
                  <c:v>2.5159631926385199E-2</c:v>
                </c:pt>
                <c:pt idx="8143">
                  <c:v>2.5167633526705299E-2</c:v>
                </c:pt>
                <c:pt idx="8144">
                  <c:v>2.5175635127025399E-2</c:v>
                </c:pt>
                <c:pt idx="8145">
                  <c:v>2.5183636727345401E-2</c:v>
                </c:pt>
                <c:pt idx="8146">
                  <c:v>2.5191638327665501E-2</c:v>
                </c:pt>
                <c:pt idx="8147">
                  <c:v>2.51996399279855E-2</c:v>
                </c:pt>
                <c:pt idx="8148">
                  <c:v>2.52076415283056E-2</c:v>
                </c:pt>
                <c:pt idx="8149">
                  <c:v>2.52156431286257E-2</c:v>
                </c:pt>
                <c:pt idx="8150">
                  <c:v>2.5223644728945699E-2</c:v>
                </c:pt>
                <c:pt idx="8151">
                  <c:v>2.5231646329265799E-2</c:v>
                </c:pt>
                <c:pt idx="8152">
                  <c:v>2.5239647929585898E-2</c:v>
                </c:pt>
                <c:pt idx="8153">
                  <c:v>2.5247649529905901E-2</c:v>
                </c:pt>
                <c:pt idx="8154">
                  <c:v>2.5255651130226001E-2</c:v>
                </c:pt>
                <c:pt idx="8155">
                  <c:v>2.52636527305461E-2</c:v>
                </c:pt>
                <c:pt idx="8156">
                  <c:v>2.5271654330866099E-2</c:v>
                </c:pt>
                <c:pt idx="8157">
                  <c:v>2.5279655931186199E-2</c:v>
                </c:pt>
                <c:pt idx="8158">
                  <c:v>2.5287657531506198E-2</c:v>
                </c:pt>
                <c:pt idx="8159">
                  <c:v>2.5295659131826301E-2</c:v>
                </c:pt>
                <c:pt idx="8160">
                  <c:v>2.5303660732146401E-2</c:v>
                </c:pt>
                <c:pt idx="8161">
                  <c:v>2.53116623324664E-2</c:v>
                </c:pt>
                <c:pt idx="8162">
                  <c:v>2.53196639327865E-2</c:v>
                </c:pt>
                <c:pt idx="8163">
                  <c:v>2.53276655331066E-2</c:v>
                </c:pt>
                <c:pt idx="8164">
                  <c:v>2.5335667133426599E-2</c:v>
                </c:pt>
                <c:pt idx="8165">
                  <c:v>2.5343668733746699E-2</c:v>
                </c:pt>
                <c:pt idx="8166">
                  <c:v>2.5351670334066798E-2</c:v>
                </c:pt>
                <c:pt idx="8167">
                  <c:v>2.5359671934386801E-2</c:v>
                </c:pt>
                <c:pt idx="8168">
                  <c:v>2.5367673534706901E-2</c:v>
                </c:pt>
                <c:pt idx="8169">
                  <c:v>2.5375675135027E-2</c:v>
                </c:pt>
                <c:pt idx="8170">
                  <c:v>2.5383676735346999E-2</c:v>
                </c:pt>
                <c:pt idx="8171">
                  <c:v>2.5391678335667099E-2</c:v>
                </c:pt>
                <c:pt idx="8172">
                  <c:v>2.5399679935987102E-2</c:v>
                </c:pt>
                <c:pt idx="8173">
                  <c:v>2.5407681536307201E-2</c:v>
                </c:pt>
                <c:pt idx="8174">
                  <c:v>2.5415683136627301E-2</c:v>
                </c:pt>
                <c:pt idx="8175">
                  <c:v>2.54236847369473E-2</c:v>
                </c:pt>
                <c:pt idx="8176">
                  <c:v>2.54316863372674E-2</c:v>
                </c:pt>
                <c:pt idx="8177">
                  <c:v>2.54396879375875E-2</c:v>
                </c:pt>
                <c:pt idx="8178">
                  <c:v>2.5447689537907499E-2</c:v>
                </c:pt>
                <c:pt idx="8179">
                  <c:v>2.5455691138227599E-2</c:v>
                </c:pt>
                <c:pt idx="8180">
                  <c:v>2.5463692738547698E-2</c:v>
                </c:pt>
                <c:pt idx="8181">
                  <c:v>2.5471694338867701E-2</c:v>
                </c:pt>
                <c:pt idx="8182">
                  <c:v>2.5479695939187801E-2</c:v>
                </c:pt>
                <c:pt idx="8183">
                  <c:v>2.54876975395079E-2</c:v>
                </c:pt>
                <c:pt idx="8184">
                  <c:v>2.5495699139827899E-2</c:v>
                </c:pt>
                <c:pt idx="8185">
                  <c:v>2.5503700740147999E-2</c:v>
                </c:pt>
                <c:pt idx="8186">
                  <c:v>2.5511702340468002E-2</c:v>
                </c:pt>
                <c:pt idx="8187">
                  <c:v>2.5519703940788101E-2</c:v>
                </c:pt>
                <c:pt idx="8188">
                  <c:v>2.5527705541108201E-2</c:v>
                </c:pt>
                <c:pt idx="8189">
                  <c:v>2.55357071414282E-2</c:v>
                </c:pt>
                <c:pt idx="8190">
                  <c:v>2.55437087417483E-2</c:v>
                </c:pt>
                <c:pt idx="8191">
                  <c:v>2.55517103420684E-2</c:v>
                </c:pt>
                <c:pt idx="8192">
                  <c:v>2.5559711942388399E-2</c:v>
                </c:pt>
                <c:pt idx="8193">
                  <c:v>2.5567713542708499E-2</c:v>
                </c:pt>
                <c:pt idx="8194">
                  <c:v>2.5575715143028602E-2</c:v>
                </c:pt>
                <c:pt idx="8195">
                  <c:v>2.5583716743348601E-2</c:v>
                </c:pt>
                <c:pt idx="8196">
                  <c:v>2.5591718343668701E-2</c:v>
                </c:pt>
                <c:pt idx="8197">
                  <c:v>2.55997199439888E-2</c:v>
                </c:pt>
                <c:pt idx="8198">
                  <c:v>2.5607721544308799E-2</c:v>
                </c:pt>
                <c:pt idx="8199">
                  <c:v>2.5615723144628899E-2</c:v>
                </c:pt>
                <c:pt idx="8200">
                  <c:v>2.5623724744948902E-2</c:v>
                </c:pt>
                <c:pt idx="8201">
                  <c:v>2.5631726345269001E-2</c:v>
                </c:pt>
                <c:pt idx="8202">
                  <c:v>2.5639727945589101E-2</c:v>
                </c:pt>
                <c:pt idx="8203">
                  <c:v>2.56477295459091E-2</c:v>
                </c:pt>
                <c:pt idx="8204">
                  <c:v>2.56557311462292E-2</c:v>
                </c:pt>
                <c:pt idx="8205">
                  <c:v>2.56637327465493E-2</c:v>
                </c:pt>
                <c:pt idx="8206">
                  <c:v>2.5671734346869299E-2</c:v>
                </c:pt>
                <c:pt idx="8207">
                  <c:v>2.5679735947189399E-2</c:v>
                </c:pt>
                <c:pt idx="8208">
                  <c:v>2.5687737547509502E-2</c:v>
                </c:pt>
                <c:pt idx="8209">
                  <c:v>2.5695739147829501E-2</c:v>
                </c:pt>
                <c:pt idx="8210">
                  <c:v>2.5703740748149601E-2</c:v>
                </c:pt>
                <c:pt idx="8211">
                  <c:v>2.57117423484697E-2</c:v>
                </c:pt>
                <c:pt idx="8212">
                  <c:v>2.5719743948789699E-2</c:v>
                </c:pt>
                <c:pt idx="8213">
                  <c:v>2.5727745549109799E-2</c:v>
                </c:pt>
                <c:pt idx="8214">
                  <c:v>2.5735747149429802E-2</c:v>
                </c:pt>
                <c:pt idx="8215">
                  <c:v>2.5743748749749901E-2</c:v>
                </c:pt>
                <c:pt idx="8216">
                  <c:v>2.5751750350070001E-2</c:v>
                </c:pt>
                <c:pt idx="8217">
                  <c:v>2.575975195039E-2</c:v>
                </c:pt>
                <c:pt idx="8218">
                  <c:v>2.57677535507101E-2</c:v>
                </c:pt>
                <c:pt idx="8219">
                  <c:v>2.57757551510302E-2</c:v>
                </c:pt>
                <c:pt idx="8220">
                  <c:v>2.5783756751350199E-2</c:v>
                </c:pt>
                <c:pt idx="8221">
                  <c:v>2.5791758351670298E-2</c:v>
                </c:pt>
                <c:pt idx="8222">
                  <c:v>2.5799759951990402E-2</c:v>
                </c:pt>
                <c:pt idx="8223">
                  <c:v>2.5807761552310401E-2</c:v>
                </c:pt>
                <c:pt idx="8224">
                  <c:v>2.5815763152630501E-2</c:v>
                </c:pt>
                <c:pt idx="8225">
                  <c:v>2.58237647529505E-2</c:v>
                </c:pt>
                <c:pt idx="8226">
                  <c:v>2.5831766353270599E-2</c:v>
                </c:pt>
                <c:pt idx="8227">
                  <c:v>2.5839767953590699E-2</c:v>
                </c:pt>
                <c:pt idx="8228">
                  <c:v>2.5847769553910702E-2</c:v>
                </c:pt>
                <c:pt idx="8229">
                  <c:v>2.5855771154230801E-2</c:v>
                </c:pt>
                <c:pt idx="8230">
                  <c:v>2.5863772754550901E-2</c:v>
                </c:pt>
                <c:pt idx="8231">
                  <c:v>2.58717743548709E-2</c:v>
                </c:pt>
                <c:pt idx="8232">
                  <c:v>2.5879775955191E-2</c:v>
                </c:pt>
                <c:pt idx="8233">
                  <c:v>2.58877775555111E-2</c:v>
                </c:pt>
                <c:pt idx="8234">
                  <c:v>2.5895779155831099E-2</c:v>
                </c:pt>
                <c:pt idx="8235">
                  <c:v>2.5903780756151198E-2</c:v>
                </c:pt>
                <c:pt idx="8236">
                  <c:v>2.5911782356471201E-2</c:v>
                </c:pt>
                <c:pt idx="8237">
                  <c:v>2.5919783956791301E-2</c:v>
                </c:pt>
                <c:pt idx="8238">
                  <c:v>2.59277855571114E-2</c:v>
                </c:pt>
                <c:pt idx="8239">
                  <c:v>2.59357871574314E-2</c:v>
                </c:pt>
                <c:pt idx="8240">
                  <c:v>2.5943788757751499E-2</c:v>
                </c:pt>
                <c:pt idx="8241">
                  <c:v>2.5951790358071599E-2</c:v>
                </c:pt>
                <c:pt idx="8242">
                  <c:v>2.5959791958391602E-2</c:v>
                </c:pt>
                <c:pt idx="8243">
                  <c:v>2.5967793558711701E-2</c:v>
                </c:pt>
                <c:pt idx="8244">
                  <c:v>2.5975795159031801E-2</c:v>
                </c:pt>
                <c:pt idx="8245">
                  <c:v>2.59837967593518E-2</c:v>
                </c:pt>
                <c:pt idx="8246">
                  <c:v>2.59917983596719E-2</c:v>
                </c:pt>
                <c:pt idx="8247">
                  <c:v>2.5999799959991899E-2</c:v>
                </c:pt>
                <c:pt idx="8248">
                  <c:v>2.6007801560311999E-2</c:v>
                </c:pt>
                <c:pt idx="8249">
                  <c:v>2.6015803160632098E-2</c:v>
                </c:pt>
                <c:pt idx="8250">
                  <c:v>2.6023804760952101E-2</c:v>
                </c:pt>
                <c:pt idx="8251">
                  <c:v>2.6031806361272201E-2</c:v>
                </c:pt>
                <c:pt idx="8252">
                  <c:v>2.60398079615923E-2</c:v>
                </c:pt>
                <c:pt idx="8253">
                  <c:v>2.60478095619123E-2</c:v>
                </c:pt>
                <c:pt idx="8254">
                  <c:v>2.6055811162232399E-2</c:v>
                </c:pt>
                <c:pt idx="8255">
                  <c:v>2.6063812762552499E-2</c:v>
                </c:pt>
                <c:pt idx="8256">
                  <c:v>2.6071814362872502E-2</c:v>
                </c:pt>
                <c:pt idx="8257">
                  <c:v>2.6079815963192601E-2</c:v>
                </c:pt>
                <c:pt idx="8258">
                  <c:v>2.6087817563512701E-2</c:v>
                </c:pt>
                <c:pt idx="8259">
                  <c:v>2.60958191638327E-2</c:v>
                </c:pt>
                <c:pt idx="8260">
                  <c:v>2.61038207641528E-2</c:v>
                </c:pt>
                <c:pt idx="8261">
                  <c:v>2.6111822364472799E-2</c:v>
                </c:pt>
                <c:pt idx="8262">
                  <c:v>2.6119823964792899E-2</c:v>
                </c:pt>
                <c:pt idx="8263">
                  <c:v>2.6127825565112998E-2</c:v>
                </c:pt>
                <c:pt idx="8264">
                  <c:v>2.6135827165433001E-2</c:v>
                </c:pt>
                <c:pt idx="8265">
                  <c:v>2.6143828765753101E-2</c:v>
                </c:pt>
                <c:pt idx="8266">
                  <c:v>2.61518303660732E-2</c:v>
                </c:pt>
                <c:pt idx="8267">
                  <c:v>2.61598319663932E-2</c:v>
                </c:pt>
                <c:pt idx="8268">
                  <c:v>2.6167833566713299E-2</c:v>
                </c:pt>
                <c:pt idx="8269">
                  <c:v>2.6175835167033399E-2</c:v>
                </c:pt>
                <c:pt idx="8270">
                  <c:v>2.6183836767353402E-2</c:v>
                </c:pt>
                <c:pt idx="8271">
                  <c:v>2.6191838367673501E-2</c:v>
                </c:pt>
                <c:pt idx="8272">
                  <c:v>2.61998399679935E-2</c:v>
                </c:pt>
                <c:pt idx="8273">
                  <c:v>2.62078415683136E-2</c:v>
                </c:pt>
                <c:pt idx="8274">
                  <c:v>2.62158431686337E-2</c:v>
                </c:pt>
                <c:pt idx="8275">
                  <c:v>2.6223844768953699E-2</c:v>
                </c:pt>
                <c:pt idx="8276">
                  <c:v>2.6231846369273799E-2</c:v>
                </c:pt>
                <c:pt idx="8277">
                  <c:v>2.6239847969593898E-2</c:v>
                </c:pt>
                <c:pt idx="8278">
                  <c:v>2.6247849569913901E-2</c:v>
                </c:pt>
                <c:pt idx="8279">
                  <c:v>2.6255851170234001E-2</c:v>
                </c:pt>
                <c:pt idx="8280">
                  <c:v>2.62638527705541E-2</c:v>
                </c:pt>
                <c:pt idx="8281">
                  <c:v>2.62718543708741E-2</c:v>
                </c:pt>
                <c:pt idx="8282">
                  <c:v>2.6279855971194199E-2</c:v>
                </c:pt>
                <c:pt idx="8283">
                  <c:v>2.6287857571514198E-2</c:v>
                </c:pt>
                <c:pt idx="8284">
                  <c:v>2.6295859171834302E-2</c:v>
                </c:pt>
                <c:pt idx="8285">
                  <c:v>2.6303860772154401E-2</c:v>
                </c:pt>
                <c:pt idx="8286">
                  <c:v>2.63118623724744E-2</c:v>
                </c:pt>
                <c:pt idx="8287">
                  <c:v>2.63198639727945E-2</c:v>
                </c:pt>
                <c:pt idx="8288">
                  <c:v>2.63278655731146E-2</c:v>
                </c:pt>
                <c:pt idx="8289">
                  <c:v>2.6335867173434599E-2</c:v>
                </c:pt>
                <c:pt idx="8290">
                  <c:v>2.6343868773754699E-2</c:v>
                </c:pt>
                <c:pt idx="8291">
                  <c:v>2.6351870374074798E-2</c:v>
                </c:pt>
                <c:pt idx="8292">
                  <c:v>2.6359871974394801E-2</c:v>
                </c:pt>
                <c:pt idx="8293">
                  <c:v>2.6367873574714901E-2</c:v>
                </c:pt>
                <c:pt idx="8294">
                  <c:v>2.6375875175035E-2</c:v>
                </c:pt>
                <c:pt idx="8295">
                  <c:v>2.6383876775355E-2</c:v>
                </c:pt>
                <c:pt idx="8296">
                  <c:v>2.6391878375675099E-2</c:v>
                </c:pt>
                <c:pt idx="8297">
                  <c:v>2.6399879975995098E-2</c:v>
                </c:pt>
                <c:pt idx="8298">
                  <c:v>2.6407881576315202E-2</c:v>
                </c:pt>
                <c:pt idx="8299">
                  <c:v>2.6415883176635301E-2</c:v>
                </c:pt>
                <c:pt idx="8300">
                  <c:v>2.64238847769553E-2</c:v>
                </c:pt>
                <c:pt idx="8301">
                  <c:v>2.64318863772754E-2</c:v>
                </c:pt>
                <c:pt idx="8302">
                  <c:v>2.64398879775955E-2</c:v>
                </c:pt>
                <c:pt idx="8303">
                  <c:v>2.6447889577915499E-2</c:v>
                </c:pt>
                <c:pt idx="8304">
                  <c:v>2.6455891178235599E-2</c:v>
                </c:pt>
                <c:pt idx="8305">
                  <c:v>2.6463892778555698E-2</c:v>
                </c:pt>
                <c:pt idx="8306">
                  <c:v>2.6471894378875701E-2</c:v>
                </c:pt>
                <c:pt idx="8307">
                  <c:v>2.6479895979195801E-2</c:v>
                </c:pt>
                <c:pt idx="8308">
                  <c:v>2.64878975795159E-2</c:v>
                </c:pt>
                <c:pt idx="8309">
                  <c:v>2.6495899179835899E-2</c:v>
                </c:pt>
                <c:pt idx="8310">
                  <c:v>2.6503900780155999E-2</c:v>
                </c:pt>
                <c:pt idx="8311">
                  <c:v>2.6511902380475998E-2</c:v>
                </c:pt>
                <c:pt idx="8312">
                  <c:v>2.6519903980796102E-2</c:v>
                </c:pt>
                <c:pt idx="8313">
                  <c:v>2.6527905581116201E-2</c:v>
                </c:pt>
                <c:pt idx="8314">
                  <c:v>2.65359071814362E-2</c:v>
                </c:pt>
                <c:pt idx="8315">
                  <c:v>2.65439087817563E-2</c:v>
                </c:pt>
                <c:pt idx="8316">
                  <c:v>2.65519103820764E-2</c:v>
                </c:pt>
                <c:pt idx="8317">
                  <c:v>2.6559911982396399E-2</c:v>
                </c:pt>
                <c:pt idx="8318">
                  <c:v>2.6567913582716499E-2</c:v>
                </c:pt>
                <c:pt idx="8319">
                  <c:v>2.6575915183036598E-2</c:v>
                </c:pt>
                <c:pt idx="8320">
                  <c:v>2.6583916783356601E-2</c:v>
                </c:pt>
                <c:pt idx="8321">
                  <c:v>2.6591918383676701E-2</c:v>
                </c:pt>
                <c:pt idx="8322">
                  <c:v>2.65999199839967E-2</c:v>
                </c:pt>
                <c:pt idx="8323">
                  <c:v>2.6607921584316799E-2</c:v>
                </c:pt>
                <c:pt idx="8324">
                  <c:v>2.6615923184636899E-2</c:v>
                </c:pt>
                <c:pt idx="8325">
                  <c:v>2.6623924784956898E-2</c:v>
                </c:pt>
                <c:pt idx="8326">
                  <c:v>2.6631926385277001E-2</c:v>
                </c:pt>
                <c:pt idx="8327">
                  <c:v>2.6639927985597101E-2</c:v>
                </c:pt>
                <c:pt idx="8328">
                  <c:v>2.66479295859171E-2</c:v>
                </c:pt>
                <c:pt idx="8329">
                  <c:v>2.66559311862372E-2</c:v>
                </c:pt>
                <c:pt idx="8330">
                  <c:v>2.66639327865573E-2</c:v>
                </c:pt>
                <c:pt idx="8331">
                  <c:v>2.6671934386877299E-2</c:v>
                </c:pt>
                <c:pt idx="8332">
                  <c:v>2.6679935987197399E-2</c:v>
                </c:pt>
                <c:pt idx="8333">
                  <c:v>2.6687937587517498E-2</c:v>
                </c:pt>
                <c:pt idx="8334">
                  <c:v>2.6695939187837501E-2</c:v>
                </c:pt>
                <c:pt idx="8335">
                  <c:v>2.6703940788157601E-2</c:v>
                </c:pt>
                <c:pt idx="8336">
                  <c:v>2.67119423884776E-2</c:v>
                </c:pt>
                <c:pt idx="8337">
                  <c:v>2.6719943988797699E-2</c:v>
                </c:pt>
                <c:pt idx="8338">
                  <c:v>2.6727945589117799E-2</c:v>
                </c:pt>
                <c:pt idx="8339">
                  <c:v>2.6735947189437798E-2</c:v>
                </c:pt>
                <c:pt idx="8340">
                  <c:v>2.6743948789757901E-2</c:v>
                </c:pt>
                <c:pt idx="8341">
                  <c:v>2.6751950390078001E-2</c:v>
                </c:pt>
                <c:pt idx="8342">
                  <c:v>2.6759951990398E-2</c:v>
                </c:pt>
                <c:pt idx="8343">
                  <c:v>2.67679535907181E-2</c:v>
                </c:pt>
                <c:pt idx="8344">
                  <c:v>2.67759551910382E-2</c:v>
                </c:pt>
                <c:pt idx="8345">
                  <c:v>2.6783956791358199E-2</c:v>
                </c:pt>
                <c:pt idx="8346">
                  <c:v>2.6791958391678299E-2</c:v>
                </c:pt>
                <c:pt idx="8347">
                  <c:v>2.6799959991998398E-2</c:v>
                </c:pt>
                <c:pt idx="8348">
                  <c:v>2.6807961592318401E-2</c:v>
                </c:pt>
                <c:pt idx="8349">
                  <c:v>2.6815963192638501E-2</c:v>
                </c:pt>
                <c:pt idx="8350">
                  <c:v>2.68239647929585E-2</c:v>
                </c:pt>
                <c:pt idx="8351">
                  <c:v>2.6831966393278599E-2</c:v>
                </c:pt>
                <c:pt idx="8352">
                  <c:v>2.6839967993598699E-2</c:v>
                </c:pt>
                <c:pt idx="8353">
                  <c:v>2.6847969593918702E-2</c:v>
                </c:pt>
                <c:pt idx="8354">
                  <c:v>2.6855971194238801E-2</c:v>
                </c:pt>
                <c:pt idx="8355">
                  <c:v>2.6863972794558901E-2</c:v>
                </c:pt>
                <c:pt idx="8356">
                  <c:v>2.68719743948789E-2</c:v>
                </c:pt>
                <c:pt idx="8357">
                  <c:v>2.6879975995199E-2</c:v>
                </c:pt>
                <c:pt idx="8358">
                  <c:v>2.68879775955191E-2</c:v>
                </c:pt>
                <c:pt idx="8359">
                  <c:v>2.6895979195839099E-2</c:v>
                </c:pt>
                <c:pt idx="8360">
                  <c:v>2.6903980796159199E-2</c:v>
                </c:pt>
                <c:pt idx="8361">
                  <c:v>2.6911982396479298E-2</c:v>
                </c:pt>
                <c:pt idx="8362">
                  <c:v>2.6919983996799301E-2</c:v>
                </c:pt>
                <c:pt idx="8363">
                  <c:v>2.6927985597119401E-2</c:v>
                </c:pt>
                <c:pt idx="8364">
                  <c:v>2.69359871974394E-2</c:v>
                </c:pt>
                <c:pt idx="8365">
                  <c:v>2.6943988797759499E-2</c:v>
                </c:pt>
                <c:pt idx="8366">
                  <c:v>2.6951990398079599E-2</c:v>
                </c:pt>
                <c:pt idx="8367">
                  <c:v>2.6959991998399602E-2</c:v>
                </c:pt>
                <c:pt idx="8368">
                  <c:v>2.6967993598719701E-2</c:v>
                </c:pt>
                <c:pt idx="8369">
                  <c:v>2.6975995199039801E-2</c:v>
                </c:pt>
                <c:pt idx="8370">
                  <c:v>2.69839967993598E-2</c:v>
                </c:pt>
                <c:pt idx="8371">
                  <c:v>2.69919983996799E-2</c:v>
                </c:pt>
                <c:pt idx="8372">
                  <c:v>2.7E-2</c:v>
                </c:pt>
                <c:pt idx="8373">
                  <c:v>2.7008001600319999E-2</c:v>
                </c:pt>
                <c:pt idx="8374">
                  <c:v>2.7016003200640099E-2</c:v>
                </c:pt>
                <c:pt idx="8375">
                  <c:v>2.7024004800960101E-2</c:v>
                </c:pt>
                <c:pt idx="8376">
                  <c:v>2.7032006401280201E-2</c:v>
                </c:pt>
                <c:pt idx="8377">
                  <c:v>2.7040008001600301E-2</c:v>
                </c:pt>
                <c:pt idx="8378">
                  <c:v>2.70480096019203E-2</c:v>
                </c:pt>
                <c:pt idx="8379">
                  <c:v>2.7056011202240399E-2</c:v>
                </c:pt>
                <c:pt idx="8380">
                  <c:v>2.7064012802560499E-2</c:v>
                </c:pt>
                <c:pt idx="8381">
                  <c:v>2.7072014402880502E-2</c:v>
                </c:pt>
                <c:pt idx="8382">
                  <c:v>2.7080016003200601E-2</c:v>
                </c:pt>
                <c:pt idx="8383">
                  <c:v>2.7088017603520701E-2</c:v>
                </c:pt>
                <c:pt idx="8384">
                  <c:v>2.70960192038407E-2</c:v>
                </c:pt>
                <c:pt idx="8385">
                  <c:v>2.71040208041608E-2</c:v>
                </c:pt>
                <c:pt idx="8386">
                  <c:v>2.7112022404480799E-2</c:v>
                </c:pt>
                <c:pt idx="8387">
                  <c:v>2.7120024004800899E-2</c:v>
                </c:pt>
                <c:pt idx="8388">
                  <c:v>2.7128025605120999E-2</c:v>
                </c:pt>
                <c:pt idx="8389">
                  <c:v>2.7136027205441001E-2</c:v>
                </c:pt>
                <c:pt idx="8390">
                  <c:v>2.7144028805761101E-2</c:v>
                </c:pt>
                <c:pt idx="8391">
                  <c:v>2.7152030406081201E-2</c:v>
                </c:pt>
                <c:pt idx="8392">
                  <c:v>2.71600320064012E-2</c:v>
                </c:pt>
                <c:pt idx="8393">
                  <c:v>2.7168033606721299E-2</c:v>
                </c:pt>
                <c:pt idx="8394">
                  <c:v>2.7176035207041399E-2</c:v>
                </c:pt>
                <c:pt idx="8395">
                  <c:v>2.7184036807361402E-2</c:v>
                </c:pt>
                <c:pt idx="8396">
                  <c:v>2.7192038407681501E-2</c:v>
                </c:pt>
                <c:pt idx="8397">
                  <c:v>2.7200040008001601E-2</c:v>
                </c:pt>
                <c:pt idx="8398">
                  <c:v>2.72080416083216E-2</c:v>
                </c:pt>
                <c:pt idx="8399">
                  <c:v>2.72160432086417E-2</c:v>
                </c:pt>
                <c:pt idx="8400">
                  <c:v>2.7224044808961699E-2</c:v>
                </c:pt>
                <c:pt idx="8401">
                  <c:v>2.7232046409281799E-2</c:v>
                </c:pt>
                <c:pt idx="8402">
                  <c:v>2.7240048009601898E-2</c:v>
                </c:pt>
                <c:pt idx="8403">
                  <c:v>2.7248049609921901E-2</c:v>
                </c:pt>
                <c:pt idx="8404">
                  <c:v>2.7256051210242001E-2</c:v>
                </c:pt>
                <c:pt idx="8405">
                  <c:v>2.7264052810562101E-2</c:v>
                </c:pt>
                <c:pt idx="8406">
                  <c:v>2.72720544108821E-2</c:v>
                </c:pt>
                <c:pt idx="8407">
                  <c:v>2.7280056011202199E-2</c:v>
                </c:pt>
                <c:pt idx="8408">
                  <c:v>2.7288057611522299E-2</c:v>
                </c:pt>
                <c:pt idx="8409">
                  <c:v>2.7296059211842302E-2</c:v>
                </c:pt>
                <c:pt idx="8410">
                  <c:v>2.7304060812162401E-2</c:v>
                </c:pt>
                <c:pt idx="8411">
                  <c:v>2.73120624124824E-2</c:v>
                </c:pt>
                <c:pt idx="8412">
                  <c:v>2.73200640128025E-2</c:v>
                </c:pt>
                <c:pt idx="8413">
                  <c:v>2.73280656131226E-2</c:v>
                </c:pt>
                <c:pt idx="8414">
                  <c:v>2.7336067213442599E-2</c:v>
                </c:pt>
                <c:pt idx="8415">
                  <c:v>2.7344068813762699E-2</c:v>
                </c:pt>
                <c:pt idx="8416">
                  <c:v>2.7352070414082798E-2</c:v>
                </c:pt>
                <c:pt idx="8417">
                  <c:v>2.7360072014402801E-2</c:v>
                </c:pt>
                <c:pt idx="8418">
                  <c:v>2.7368073614722901E-2</c:v>
                </c:pt>
                <c:pt idx="8419">
                  <c:v>2.7376075215043E-2</c:v>
                </c:pt>
                <c:pt idx="8420">
                  <c:v>2.7384076815363E-2</c:v>
                </c:pt>
                <c:pt idx="8421">
                  <c:v>2.7392078415683099E-2</c:v>
                </c:pt>
                <c:pt idx="8422">
                  <c:v>2.7400080016003098E-2</c:v>
                </c:pt>
                <c:pt idx="8423">
                  <c:v>2.7408081616323202E-2</c:v>
                </c:pt>
                <c:pt idx="8424">
                  <c:v>2.7416083216643301E-2</c:v>
                </c:pt>
                <c:pt idx="8425">
                  <c:v>2.74240848169633E-2</c:v>
                </c:pt>
                <c:pt idx="8426">
                  <c:v>2.74320864172834E-2</c:v>
                </c:pt>
                <c:pt idx="8427">
                  <c:v>2.74400880176035E-2</c:v>
                </c:pt>
                <c:pt idx="8428">
                  <c:v>2.7448089617923499E-2</c:v>
                </c:pt>
                <c:pt idx="8429">
                  <c:v>2.7456091218243599E-2</c:v>
                </c:pt>
                <c:pt idx="8430">
                  <c:v>2.7464092818563698E-2</c:v>
                </c:pt>
                <c:pt idx="8431">
                  <c:v>2.7472094418883701E-2</c:v>
                </c:pt>
                <c:pt idx="8432">
                  <c:v>2.7480096019203801E-2</c:v>
                </c:pt>
                <c:pt idx="8433">
                  <c:v>2.74880976195239E-2</c:v>
                </c:pt>
                <c:pt idx="8434">
                  <c:v>2.74960992198439E-2</c:v>
                </c:pt>
                <c:pt idx="8435">
                  <c:v>2.7504100820163999E-2</c:v>
                </c:pt>
                <c:pt idx="8436">
                  <c:v>2.7512102420483998E-2</c:v>
                </c:pt>
                <c:pt idx="8437">
                  <c:v>2.7520104020804102E-2</c:v>
                </c:pt>
                <c:pt idx="8438">
                  <c:v>2.7528105621124201E-2</c:v>
                </c:pt>
                <c:pt idx="8439">
                  <c:v>2.75361072214442E-2</c:v>
                </c:pt>
                <c:pt idx="8440">
                  <c:v>2.75441088217643E-2</c:v>
                </c:pt>
                <c:pt idx="8441">
                  <c:v>2.75521104220844E-2</c:v>
                </c:pt>
                <c:pt idx="8442">
                  <c:v>2.7560112022404399E-2</c:v>
                </c:pt>
                <c:pt idx="8443">
                  <c:v>2.7568113622724499E-2</c:v>
                </c:pt>
                <c:pt idx="8444">
                  <c:v>2.7576115223044598E-2</c:v>
                </c:pt>
                <c:pt idx="8445">
                  <c:v>2.7584116823364601E-2</c:v>
                </c:pt>
                <c:pt idx="8446">
                  <c:v>2.7592118423684701E-2</c:v>
                </c:pt>
                <c:pt idx="8447">
                  <c:v>2.76001200240047E-2</c:v>
                </c:pt>
                <c:pt idx="8448">
                  <c:v>2.76081216243248E-2</c:v>
                </c:pt>
                <c:pt idx="8449">
                  <c:v>2.7616123224644899E-2</c:v>
                </c:pt>
                <c:pt idx="8450">
                  <c:v>2.7624124824964898E-2</c:v>
                </c:pt>
                <c:pt idx="8451">
                  <c:v>2.7632126425285002E-2</c:v>
                </c:pt>
                <c:pt idx="8452">
                  <c:v>2.7640128025605101E-2</c:v>
                </c:pt>
                <c:pt idx="8453">
                  <c:v>2.76481296259251E-2</c:v>
                </c:pt>
                <c:pt idx="8454">
                  <c:v>2.76561312262452E-2</c:v>
                </c:pt>
                <c:pt idx="8455">
                  <c:v>2.76641328265653E-2</c:v>
                </c:pt>
                <c:pt idx="8456">
                  <c:v>2.7672134426885299E-2</c:v>
                </c:pt>
                <c:pt idx="8457">
                  <c:v>2.7680136027205399E-2</c:v>
                </c:pt>
                <c:pt idx="8458">
                  <c:v>2.7688137627525498E-2</c:v>
                </c:pt>
                <c:pt idx="8459">
                  <c:v>2.7696139227845501E-2</c:v>
                </c:pt>
                <c:pt idx="8460">
                  <c:v>2.7704140828165601E-2</c:v>
                </c:pt>
                <c:pt idx="8461">
                  <c:v>2.77121424284856E-2</c:v>
                </c:pt>
                <c:pt idx="8462">
                  <c:v>2.77201440288057E-2</c:v>
                </c:pt>
                <c:pt idx="8463">
                  <c:v>2.7728145629125799E-2</c:v>
                </c:pt>
                <c:pt idx="8464">
                  <c:v>2.7736147229445798E-2</c:v>
                </c:pt>
                <c:pt idx="8465">
                  <c:v>2.7744148829765902E-2</c:v>
                </c:pt>
                <c:pt idx="8466">
                  <c:v>2.7752150430086001E-2</c:v>
                </c:pt>
                <c:pt idx="8467">
                  <c:v>2.7760152030406E-2</c:v>
                </c:pt>
                <c:pt idx="8468">
                  <c:v>2.77681536307261E-2</c:v>
                </c:pt>
                <c:pt idx="8469">
                  <c:v>2.77761552310462E-2</c:v>
                </c:pt>
                <c:pt idx="8470">
                  <c:v>2.7784156831366199E-2</c:v>
                </c:pt>
                <c:pt idx="8471">
                  <c:v>2.7792158431686299E-2</c:v>
                </c:pt>
                <c:pt idx="8472">
                  <c:v>2.7800160032006398E-2</c:v>
                </c:pt>
                <c:pt idx="8473">
                  <c:v>2.7808161632326401E-2</c:v>
                </c:pt>
                <c:pt idx="8474">
                  <c:v>2.7816163232646501E-2</c:v>
                </c:pt>
                <c:pt idx="8475">
                  <c:v>2.78241648329665E-2</c:v>
                </c:pt>
                <c:pt idx="8476">
                  <c:v>2.78321664332866E-2</c:v>
                </c:pt>
                <c:pt idx="8477">
                  <c:v>2.7840168033606699E-2</c:v>
                </c:pt>
                <c:pt idx="8478">
                  <c:v>2.7848169633926698E-2</c:v>
                </c:pt>
                <c:pt idx="8479">
                  <c:v>2.7856171234246802E-2</c:v>
                </c:pt>
                <c:pt idx="8480">
                  <c:v>2.7864172834566901E-2</c:v>
                </c:pt>
                <c:pt idx="8481">
                  <c:v>2.78721744348869E-2</c:v>
                </c:pt>
                <c:pt idx="8482">
                  <c:v>2.7880176035207E-2</c:v>
                </c:pt>
                <c:pt idx="8483">
                  <c:v>2.78881776355271E-2</c:v>
                </c:pt>
                <c:pt idx="8484">
                  <c:v>2.7896179235847099E-2</c:v>
                </c:pt>
                <c:pt idx="8485">
                  <c:v>2.7904180836167199E-2</c:v>
                </c:pt>
                <c:pt idx="8486">
                  <c:v>2.7912182436487298E-2</c:v>
                </c:pt>
                <c:pt idx="8487">
                  <c:v>2.7920184036807301E-2</c:v>
                </c:pt>
                <c:pt idx="8488">
                  <c:v>2.7928185637127401E-2</c:v>
                </c:pt>
                <c:pt idx="8489">
                  <c:v>2.79361872374474E-2</c:v>
                </c:pt>
                <c:pt idx="8490">
                  <c:v>2.7944188837767499E-2</c:v>
                </c:pt>
                <c:pt idx="8491">
                  <c:v>2.7952190438087599E-2</c:v>
                </c:pt>
                <c:pt idx="8492">
                  <c:v>2.7960192038407598E-2</c:v>
                </c:pt>
                <c:pt idx="8493">
                  <c:v>2.7968193638727702E-2</c:v>
                </c:pt>
                <c:pt idx="8494">
                  <c:v>2.7976195239047801E-2</c:v>
                </c:pt>
                <c:pt idx="8495">
                  <c:v>2.79841968393678E-2</c:v>
                </c:pt>
                <c:pt idx="8496">
                  <c:v>2.79921984396879E-2</c:v>
                </c:pt>
                <c:pt idx="8497">
                  <c:v>2.8000200040008E-2</c:v>
                </c:pt>
                <c:pt idx="8498">
                  <c:v>2.8008201640327999E-2</c:v>
                </c:pt>
                <c:pt idx="8499">
                  <c:v>2.8016203240648099E-2</c:v>
                </c:pt>
                <c:pt idx="8500">
                  <c:v>2.8024204840968101E-2</c:v>
                </c:pt>
                <c:pt idx="8501">
                  <c:v>2.8032206441288201E-2</c:v>
                </c:pt>
                <c:pt idx="8502">
                  <c:v>2.8040208041608301E-2</c:v>
                </c:pt>
                <c:pt idx="8503">
                  <c:v>2.80482096419283E-2</c:v>
                </c:pt>
                <c:pt idx="8504">
                  <c:v>2.8056211242248399E-2</c:v>
                </c:pt>
                <c:pt idx="8505">
                  <c:v>2.8064212842568499E-2</c:v>
                </c:pt>
                <c:pt idx="8506">
                  <c:v>2.8072214442888498E-2</c:v>
                </c:pt>
                <c:pt idx="8507">
                  <c:v>2.8080216043208601E-2</c:v>
                </c:pt>
                <c:pt idx="8508">
                  <c:v>2.8088217643528701E-2</c:v>
                </c:pt>
                <c:pt idx="8509">
                  <c:v>2.80962192438487E-2</c:v>
                </c:pt>
                <c:pt idx="8510">
                  <c:v>2.81042208441688E-2</c:v>
                </c:pt>
                <c:pt idx="8511">
                  <c:v>2.81122224444889E-2</c:v>
                </c:pt>
                <c:pt idx="8512">
                  <c:v>2.8120224044808899E-2</c:v>
                </c:pt>
                <c:pt idx="8513">
                  <c:v>2.8128225645128999E-2</c:v>
                </c:pt>
                <c:pt idx="8514">
                  <c:v>2.8136227245449001E-2</c:v>
                </c:pt>
                <c:pt idx="8515">
                  <c:v>2.8144228845769101E-2</c:v>
                </c:pt>
                <c:pt idx="8516">
                  <c:v>2.8152230446089201E-2</c:v>
                </c:pt>
                <c:pt idx="8517">
                  <c:v>2.81602320464092E-2</c:v>
                </c:pt>
                <c:pt idx="8518">
                  <c:v>2.8168233646729299E-2</c:v>
                </c:pt>
                <c:pt idx="8519">
                  <c:v>2.8176235247049399E-2</c:v>
                </c:pt>
                <c:pt idx="8520">
                  <c:v>2.8184236847369398E-2</c:v>
                </c:pt>
                <c:pt idx="8521">
                  <c:v>2.8192238447689501E-2</c:v>
                </c:pt>
                <c:pt idx="8522">
                  <c:v>2.8200240048009601E-2</c:v>
                </c:pt>
                <c:pt idx="8523">
                  <c:v>2.82082416483296E-2</c:v>
                </c:pt>
                <c:pt idx="8524">
                  <c:v>2.82162432486497E-2</c:v>
                </c:pt>
                <c:pt idx="8525">
                  <c:v>2.8224244848969699E-2</c:v>
                </c:pt>
                <c:pt idx="8526">
                  <c:v>2.8232246449289799E-2</c:v>
                </c:pt>
                <c:pt idx="8527">
                  <c:v>2.8240248049609899E-2</c:v>
                </c:pt>
                <c:pt idx="8528">
                  <c:v>2.8248249649929901E-2</c:v>
                </c:pt>
                <c:pt idx="8529">
                  <c:v>2.8256251250250001E-2</c:v>
                </c:pt>
                <c:pt idx="8530">
                  <c:v>2.8264252850570101E-2</c:v>
                </c:pt>
                <c:pt idx="8531">
                  <c:v>2.82722544508901E-2</c:v>
                </c:pt>
                <c:pt idx="8532">
                  <c:v>2.8280256051210199E-2</c:v>
                </c:pt>
                <c:pt idx="8533">
                  <c:v>2.8288257651530299E-2</c:v>
                </c:pt>
                <c:pt idx="8534">
                  <c:v>2.8296259251850302E-2</c:v>
                </c:pt>
                <c:pt idx="8535">
                  <c:v>2.8304260852170401E-2</c:v>
                </c:pt>
                <c:pt idx="8536">
                  <c:v>2.8312262452490501E-2</c:v>
                </c:pt>
                <c:pt idx="8537">
                  <c:v>2.83202640528105E-2</c:v>
                </c:pt>
                <c:pt idx="8538">
                  <c:v>2.83282656531306E-2</c:v>
                </c:pt>
                <c:pt idx="8539">
                  <c:v>2.8336267253450599E-2</c:v>
                </c:pt>
                <c:pt idx="8540">
                  <c:v>2.8344268853770699E-2</c:v>
                </c:pt>
                <c:pt idx="8541">
                  <c:v>2.8352270454090799E-2</c:v>
                </c:pt>
                <c:pt idx="8542">
                  <c:v>2.8360272054410801E-2</c:v>
                </c:pt>
                <c:pt idx="8543">
                  <c:v>2.8368273654730901E-2</c:v>
                </c:pt>
                <c:pt idx="8544">
                  <c:v>2.8376275255051001E-2</c:v>
                </c:pt>
                <c:pt idx="8545">
                  <c:v>2.8384276855371E-2</c:v>
                </c:pt>
                <c:pt idx="8546">
                  <c:v>2.8392278455691099E-2</c:v>
                </c:pt>
                <c:pt idx="8547">
                  <c:v>2.8400280056011199E-2</c:v>
                </c:pt>
                <c:pt idx="8548">
                  <c:v>2.8408281656331202E-2</c:v>
                </c:pt>
                <c:pt idx="8549">
                  <c:v>2.8416283256651301E-2</c:v>
                </c:pt>
                <c:pt idx="8550">
                  <c:v>2.8424284856971301E-2</c:v>
                </c:pt>
                <c:pt idx="8551">
                  <c:v>2.84322864572914E-2</c:v>
                </c:pt>
                <c:pt idx="8552">
                  <c:v>2.84402880576115E-2</c:v>
                </c:pt>
                <c:pt idx="8553">
                  <c:v>2.8448289657931499E-2</c:v>
                </c:pt>
                <c:pt idx="8554">
                  <c:v>2.8456291258251599E-2</c:v>
                </c:pt>
                <c:pt idx="8555">
                  <c:v>2.8464292858571699E-2</c:v>
                </c:pt>
                <c:pt idx="8556">
                  <c:v>2.8472294458891701E-2</c:v>
                </c:pt>
                <c:pt idx="8557">
                  <c:v>2.8480296059211801E-2</c:v>
                </c:pt>
                <c:pt idx="8558">
                  <c:v>2.8488297659531901E-2</c:v>
                </c:pt>
                <c:pt idx="8559">
                  <c:v>2.84962992598519E-2</c:v>
                </c:pt>
                <c:pt idx="8560">
                  <c:v>2.8504300860171999E-2</c:v>
                </c:pt>
                <c:pt idx="8561">
                  <c:v>2.8512302460491998E-2</c:v>
                </c:pt>
                <c:pt idx="8562">
                  <c:v>2.8520304060812102E-2</c:v>
                </c:pt>
                <c:pt idx="8563">
                  <c:v>2.8528305661132201E-2</c:v>
                </c:pt>
                <c:pt idx="8564">
                  <c:v>2.8536307261452201E-2</c:v>
                </c:pt>
                <c:pt idx="8565">
                  <c:v>2.85443088617723E-2</c:v>
                </c:pt>
                <c:pt idx="8566">
                  <c:v>2.85523104620924E-2</c:v>
                </c:pt>
                <c:pt idx="8567">
                  <c:v>2.8560312062412399E-2</c:v>
                </c:pt>
                <c:pt idx="8568">
                  <c:v>2.8568313662732499E-2</c:v>
                </c:pt>
                <c:pt idx="8569">
                  <c:v>2.8576315263052599E-2</c:v>
                </c:pt>
                <c:pt idx="8570">
                  <c:v>2.8584316863372601E-2</c:v>
                </c:pt>
                <c:pt idx="8571">
                  <c:v>2.8592318463692701E-2</c:v>
                </c:pt>
                <c:pt idx="8572">
                  <c:v>2.8600320064012801E-2</c:v>
                </c:pt>
                <c:pt idx="8573">
                  <c:v>2.86083216643328E-2</c:v>
                </c:pt>
                <c:pt idx="8574">
                  <c:v>2.8616323264652899E-2</c:v>
                </c:pt>
                <c:pt idx="8575">
                  <c:v>2.8624324864972898E-2</c:v>
                </c:pt>
                <c:pt idx="8576">
                  <c:v>2.8632326465293002E-2</c:v>
                </c:pt>
                <c:pt idx="8577">
                  <c:v>2.8640328065613101E-2</c:v>
                </c:pt>
                <c:pt idx="8578">
                  <c:v>2.86483296659331E-2</c:v>
                </c:pt>
                <c:pt idx="8579">
                  <c:v>2.86563312662532E-2</c:v>
                </c:pt>
                <c:pt idx="8580">
                  <c:v>2.86643328665733E-2</c:v>
                </c:pt>
                <c:pt idx="8581">
                  <c:v>2.8672334466893299E-2</c:v>
                </c:pt>
                <c:pt idx="8582">
                  <c:v>2.8680336067213399E-2</c:v>
                </c:pt>
                <c:pt idx="8583">
                  <c:v>2.8688337667533498E-2</c:v>
                </c:pt>
                <c:pt idx="8584">
                  <c:v>2.8696339267853501E-2</c:v>
                </c:pt>
                <c:pt idx="8585">
                  <c:v>2.8704340868173601E-2</c:v>
                </c:pt>
                <c:pt idx="8586">
                  <c:v>2.87123424684936E-2</c:v>
                </c:pt>
                <c:pt idx="8587">
                  <c:v>2.87203440688137E-2</c:v>
                </c:pt>
                <c:pt idx="8588">
                  <c:v>2.8728345669133799E-2</c:v>
                </c:pt>
                <c:pt idx="8589">
                  <c:v>2.8736347269453798E-2</c:v>
                </c:pt>
                <c:pt idx="8590">
                  <c:v>2.8744348869773902E-2</c:v>
                </c:pt>
                <c:pt idx="8591">
                  <c:v>2.8752350470094001E-2</c:v>
                </c:pt>
                <c:pt idx="8592">
                  <c:v>2.8760352070414E-2</c:v>
                </c:pt>
                <c:pt idx="8593">
                  <c:v>2.87683536707341E-2</c:v>
                </c:pt>
                <c:pt idx="8594">
                  <c:v>2.87763552710542E-2</c:v>
                </c:pt>
                <c:pt idx="8595">
                  <c:v>2.8784356871374199E-2</c:v>
                </c:pt>
                <c:pt idx="8596">
                  <c:v>2.8792358471694299E-2</c:v>
                </c:pt>
                <c:pt idx="8597">
                  <c:v>2.8800360072014301E-2</c:v>
                </c:pt>
                <c:pt idx="8598">
                  <c:v>2.8808361672334401E-2</c:v>
                </c:pt>
                <c:pt idx="8599">
                  <c:v>2.8816363272654501E-2</c:v>
                </c:pt>
                <c:pt idx="8600">
                  <c:v>2.88243648729745E-2</c:v>
                </c:pt>
                <c:pt idx="8601">
                  <c:v>2.88323664732946E-2</c:v>
                </c:pt>
                <c:pt idx="8602">
                  <c:v>2.8840368073614699E-2</c:v>
                </c:pt>
                <c:pt idx="8603">
                  <c:v>2.8848369673934698E-2</c:v>
                </c:pt>
                <c:pt idx="8604">
                  <c:v>2.8856371274254802E-2</c:v>
                </c:pt>
                <c:pt idx="8605">
                  <c:v>2.8864372874574901E-2</c:v>
                </c:pt>
                <c:pt idx="8606">
                  <c:v>2.88723744748949E-2</c:v>
                </c:pt>
                <c:pt idx="8607">
                  <c:v>2.8880376075215E-2</c:v>
                </c:pt>
                <c:pt idx="8608">
                  <c:v>2.88883776755351E-2</c:v>
                </c:pt>
                <c:pt idx="8609">
                  <c:v>2.8896379275855099E-2</c:v>
                </c:pt>
                <c:pt idx="8610">
                  <c:v>2.8904380876175199E-2</c:v>
                </c:pt>
                <c:pt idx="8611">
                  <c:v>2.8912382476495201E-2</c:v>
                </c:pt>
                <c:pt idx="8612">
                  <c:v>2.8920384076815301E-2</c:v>
                </c:pt>
                <c:pt idx="8613">
                  <c:v>2.8928385677135401E-2</c:v>
                </c:pt>
                <c:pt idx="8614">
                  <c:v>2.89363872774554E-2</c:v>
                </c:pt>
                <c:pt idx="8615">
                  <c:v>2.89443888777755E-2</c:v>
                </c:pt>
                <c:pt idx="8616">
                  <c:v>2.8952390478095599E-2</c:v>
                </c:pt>
                <c:pt idx="8617">
                  <c:v>2.8960392078415598E-2</c:v>
                </c:pt>
                <c:pt idx="8618">
                  <c:v>2.8968393678735702E-2</c:v>
                </c:pt>
                <c:pt idx="8619">
                  <c:v>2.8976395279055801E-2</c:v>
                </c:pt>
                <c:pt idx="8620">
                  <c:v>2.89843968793758E-2</c:v>
                </c:pt>
                <c:pt idx="8621">
                  <c:v>2.89923984796959E-2</c:v>
                </c:pt>
                <c:pt idx="8622">
                  <c:v>2.9000400080016E-2</c:v>
                </c:pt>
                <c:pt idx="8623">
                  <c:v>2.9008401680335999E-2</c:v>
                </c:pt>
                <c:pt idx="8624">
                  <c:v>2.9016403280656099E-2</c:v>
                </c:pt>
                <c:pt idx="8625">
                  <c:v>2.9024404880976101E-2</c:v>
                </c:pt>
                <c:pt idx="8626">
                  <c:v>2.9032406481296201E-2</c:v>
                </c:pt>
                <c:pt idx="8627">
                  <c:v>2.9040408081616301E-2</c:v>
                </c:pt>
                <c:pt idx="8628">
                  <c:v>2.90484096819363E-2</c:v>
                </c:pt>
                <c:pt idx="8629">
                  <c:v>2.90564112822564E-2</c:v>
                </c:pt>
                <c:pt idx="8630">
                  <c:v>2.9064412882576499E-2</c:v>
                </c:pt>
                <c:pt idx="8631">
                  <c:v>2.9072414482896498E-2</c:v>
                </c:pt>
                <c:pt idx="8632">
                  <c:v>2.9080416083216602E-2</c:v>
                </c:pt>
                <c:pt idx="8633">
                  <c:v>2.9088417683536701E-2</c:v>
                </c:pt>
                <c:pt idx="8634">
                  <c:v>2.90964192838567E-2</c:v>
                </c:pt>
                <c:pt idx="8635">
                  <c:v>2.91044208841768E-2</c:v>
                </c:pt>
                <c:pt idx="8636">
                  <c:v>2.91124224844969E-2</c:v>
                </c:pt>
                <c:pt idx="8637">
                  <c:v>2.9120424084816899E-2</c:v>
                </c:pt>
                <c:pt idx="8638">
                  <c:v>2.9128425685136999E-2</c:v>
                </c:pt>
                <c:pt idx="8639">
                  <c:v>2.9136427285457001E-2</c:v>
                </c:pt>
                <c:pt idx="8640">
                  <c:v>2.9144428885777101E-2</c:v>
                </c:pt>
                <c:pt idx="8641">
                  <c:v>2.9152430486097201E-2</c:v>
                </c:pt>
                <c:pt idx="8642">
                  <c:v>2.91604320864172E-2</c:v>
                </c:pt>
                <c:pt idx="8643">
                  <c:v>2.91684336867373E-2</c:v>
                </c:pt>
                <c:pt idx="8644">
                  <c:v>2.9176435287057399E-2</c:v>
                </c:pt>
                <c:pt idx="8645">
                  <c:v>2.9184436887377398E-2</c:v>
                </c:pt>
                <c:pt idx="8646">
                  <c:v>2.9192438487697502E-2</c:v>
                </c:pt>
                <c:pt idx="8647">
                  <c:v>2.9200440088017601E-2</c:v>
                </c:pt>
                <c:pt idx="8648">
                  <c:v>2.92084416883376E-2</c:v>
                </c:pt>
                <c:pt idx="8649">
                  <c:v>2.92164432886577E-2</c:v>
                </c:pt>
                <c:pt idx="8650">
                  <c:v>2.92244448889778E-2</c:v>
                </c:pt>
                <c:pt idx="8651">
                  <c:v>2.9232446489297799E-2</c:v>
                </c:pt>
                <c:pt idx="8652">
                  <c:v>2.9240448089617899E-2</c:v>
                </c:pt>
                <c:pt idx="8653">
                  <c:v>2.9248449689937901E-2</c:v>
                </c:pt>
                <c:pt idx="8654">
                  <c:v>2.9256451290258001E-2</c:v>
                </c:pt>
                <c:pt idx="8655">
                  <c:v>2.9264452890578101E-2</c:v>
                </c:pt>
                <c:pt idx="8656">
                  <c:v>2.92724544908981E-2</c:v>
                </c:pt>
                <c:pt idx="8657">
                  <c:v>2.92804560912182E-2</c:v>
                </c:pt>
                <c:pt idx="8658">
                  <c:v>2.9288457691538299E-2</c:v>
                </c:pt>
                <c:pt idx="8659">
                  <c:v>2.9296459291858298E-2</c:v>
                </c:pt>
                <c:pt idx="8660">
                  <c:v>2.9304460892178402E-2</c:v>
                </c:pt>
                <c:pt idx="8661">
                  <c:v>2.9312462492498501E-2</c:v>
                </c:pt>
                <c:pt idx="8662">
                  <c:v>2.93204640928185E-2</c:v>
                </c:pt>
                <c:pt idx="8663">
                  <c:v>2.93284656931386E-2</c:v>
                </c:pt>
                <c:pt idx="8664">
                  <c:v>2.9336467293458599E-2</c:v>
                </c:pt>
                <c:pt idx="8665">
                  <c:v>2.9344468893778699E-2</c:v>
                </c:pt>
                <c:pt idx="8666">
                  <c:v>2.9352470494098799E-2</c:v>
                </c:pt>
                <c:pt idx="8667">
                  <c:v>2.9360472094418801E-2</c:v>
                </c:pt>
                <c:pt idx="8668">
                  <c:v>2.9368473694738901E-2</c:v>
                </c:pt>
                <c:pt idx="8669">
                  <c:v>2.9376475295059001E-2</c:v>
                </c:pt>
                <c:pt idx="8670">
                  <c:v>2.9384476895379E-2</c:v>
                </c:pt>
                <c:pt idx="8671">
                  <c:v>2.9392478495699099E-2</c:v>
                </c:pt>
                <c:pt idx="8672">
                  <c:v>2.9400480096019199E-2</c:v>
                </c:pt>
                <c:pt idx="8673">
                  <c:v>2.9408481696339198E-2</c:v>
                </c:pt>
                <c:pt idx="8674">
                  <c:v>2.9416483296659302E-2</c:v>
                </c:pt>
                <c:pt idx="8675">
                  <c:v>2.9424484896979401E-2</c:v>
                </c:pt>
                <c:pt idx="8676">
                  <c:v>2.94324864972994E-2</c:v>
                </c:pt>
                <c:pt idx="8677">
                  <c:v>2.94404880976195E-2</c:v>
                </c:pt>
                <c:pt idx="8678">
                  <c:v>2.9448489697939499E-2</c:v>
                </c:pt>
                <c:pt idx="8679">
                  <c:v>2.9456491298259599E-2</c:v>
                </c:pt>
                <c:pt idx="8680">
                  <c:v>2.9464492898579699E-2</c:v>
                </c:pt>
                <c:pt idx="8681">
                  <c:v>2.9472494498899701E-2</c:v>
                </c:pt>
                <c:pt idx="8682">
                  <c:v>2.9480496099219801E-2</c:v>
                </c:pt>
                <c:pt idx="8683">
                  <c:v>2.9488497699539901E-2</c:v>
                </c:pt>
                <c:pt idx="8684">
                  <c:v>2.94964992998599E-2</c:v>
                </c:pt>
                <c:pt idx="8685">
                  <c:v>2.9504500900179999E-2</c:v>
                </c:pt>
                <c:pt idx="8686">
                  <c:v>2.9512502500500099E-2</c:v>
                </c:pt>
                <c:pt idx="8687">
                  <c:v>2.9520504100820098E-2</c:v>
                </c:pt>
                <c:pt idx="8688">
                  <c:v>2.9528505701140201E-2</c:v>
                </c:pt>
                <c:pt idx="8689">
                  <c:v>2.9536507301460201E-2</c:v>
                </c:pt>
                <c:pt idx="8690">
                  <c:v>2.95445089017803E-2</c:v>
                </c:pt>
                <c:pt idx="8691">
                  <c:v>2.95525105021004E-2</c:v>
                </c:pt>
                <c:pt idx="8692">
                  <c:v>2.9560512102420399E-2</c:v>
                </c:pt>
                <c:pt idx="8693">
                  <c:v>2.9568513702740499E-2</c:v>
                </c:pt>
                <c:pt idx="8694">
                  <c:v>2.9576515303060599E-2</c:v>
                </c:pt>
                <c:pt idx="8695">
                  <c:v>2.9584516903380601E-2</c:v>
                </c:pt>
                <c:pt idx="8696">
                  <c:v>2.9592518503700701E-2</c:v>
                </c:pt>
                <c:pt idx="8697">
                  <c:v>2.9600520104020801E-2</c:v>
                </c:pt>
                <c:pt idx="8698">
                  <c:v>2.96085217043408E-2</c:v>
                </c:pt>
                <c:pt idx="8699">
                  <c:v>2.9616523304660899E-2</c:v>
                </c:pt>
                <c:pt idx="8700">
                  <c:v>2.9624524904980899E-2</c:v>
                </c:pt>
                <c:pt idx="8701">
                  <c:v>2.9632526505300998E-2</c:v>
                </c:pt>
                <c:pt idx="8702">
                  <c:v>2.9640528105621101E-2</c:v>
                </c:pt>
                <c:pt idx="8703">
                  <c:v>2.9648529705941101E-2</c:v>
                </c:pt>
                <c:pt idx="8704">
                  <c:v>2.96565313062612E-2</c:v>
                </c:pt>
                <c:pt idx="8705">
                  <c:v>2.96645329065813E-2</c:v>
                </c:pt>
                <c:pt idx="8706">
                  <c:v>2.9672534506901299E-2</c:v>
                </c:pt>
                <c:pt idx="8707">
                  <c:v>2.9680536107221399E-2</c:v>
                </c:pt>
                <c:pt idx="8708">
                  <c:v>2.9688537707541499E-2</c:v>
                </c:pt>
                <c:pt idx="8709">
                  <c:v>2.9696539307861501E-2</c:v>
                </c:pt>
                <c:pt idx="8710">
                  <c:v>2.9704540908181601E-2</c:v>
                </c:pt>
                <c:pt idx="8711">
                  <c:v>2.9712542508501701E-2</c:v>
                </c:pt>
                <c:pt idx="8712">
                  <c:v>2.97205441088217E-2</c:v>
                </c:pt>
                <c:pt idx="8713">
                  <c:v>2.9728545709141799E-2</c:v>
                </c:pt>
                <c:pt idx="8714">
                  <c:v>2.9736547309461799E-2</c:v>
                </c:pt>
                <c:pt idx="8715">
                  <c:v>2.9744548909781902E-2</c:v>
                </c:pt>
                <c:pt idx="8716">
                  <c:v>2.9752550510102001E-2</c:v>
                </c:pt>
                <c:pt idx="8717">
                  <c:v>2.9760552110422001E-2</c:v>
                </c:pt>
                <c:pt idx="8718">
                  <c:v>2.97685537107421E-2</c:v>
                </c:pt>
                <c:pt idx="8719">
                  <c:v>2.97765553110622E-2</c:v>
                </c:pt>
                <c:pt idx="8720">
                  <c:v>2.9784556911382199E-2</c:v>
                </c:pt>
                <c:pt idx="8721">
                  <c:v>2.9792558511702299E-2</c:v>
                </c:pt>
                <c:pt idx="8722">
                  <c:v>2.9800560112022399E-2</c:v>
                </c:pt>
                <c:pt idx="8723">
                  <c:v>2.9808561712342401E-2</c:v>
                </c:pt>
                <c:pt idx="8724">
                  <c:v>2.9816563312662501E-2</c:v>
                </c:pt>
                <c:pt idx="8725">
                  <c:v>2.98245649129825E-2</c:v>
                </c:pt>
                <c:pt idx="8726">
                  <c:v>2.98325665133026E-2</c:v>
                </c:pt>
                <c:pt idx="8727">
                  <c:v>2.9840568113622699E-2</c:v>
                </c:pt>
                <c:pt idx="8728">
                  <c:v>2.9848569713942699E-2</c:v>
                </c:pt>
                <c:pt idx="8729">
                  <c:v>2.9856571314262802E-2</c:v>
                </c:pt>
                <c:pt idx="8730">
                  <c:v>2.9864572914582901E-2</c:v>
                </c:pt>
                <c:pt idx="8731">
                  <c:v>2.9872574514902901E-2</c:v>
                </c:pt>
                <c:pt idx="8732">
                  <c:v>2.9880576115223E-2</c:v>
                </c:pt>
                <c:pt idx="8733">
                  <c:v>2.98885777155431E-2</c:v>
                </c:pt>
                <c:pt idx="8734">
                  <c:v>2.9896579315863099E-2</c:v>
                </c:pt>
                <c:pt idx="8735">
                  <c:v>2.9904580916183199E-2</c:v>
                </c:pt>
                <c:pt idx="8736">
                  <c:v>2.9912582516503201E-2</c:v>
                </c:pt>
                <c:pt idx="8737">
                  <c:v>2.9920584116823301E-2</c:v>
                </c:pt>
                <c:pt idx="8738">
                  <c:v>2.9928585717143401E-2</c:v>
                </c:pt>
                <c:pt idx="8739">
                  <c:v>2.99365873174634E-2</c:v>
                </c:pt>
                <c:pt idx="8740">
                  <c:v>2.99445889177835E-2</c:v>
                </c:pt>
                <c:pt idx="8741">
                  <c:v>2.9952590518103599E-2</c:v>
                </c:pt>
                <c:pt idx="8742">
                  <c:v>2.9960592118423598E-2</c:v>
                </c:pt>
                <c:pt idx="8743">
                  <c:v>2.9968593718743702E-2</c:v>
                </c:pt>
                <c:pt idx="8744">
                  <c:v>2.9976595319063801E-2</c:v>
                </c:pt>
                <c:pt idx="8745">
                  <c:v>2.9984596919383801E-2</c:v>
                </c:pt>
                <c:pt idx="8746">
                  <c:v>2.99925985197039E-2</c:v>
                </c:pt>
                <c:pt idx="8747">
                  <c:v>3.0000600120023899E-2</c:v>
                </c:pt>
                <c:pt idx="8748">
                  <c:v>3.0008601720343999E-2</c:v>
                </c:pt>
                <c:pt idx="8749">
                  <c:v>3.0016603320664099E-2</c:v>
                </c:pt>
                <c:pt idx="8750">
                  <c:v>3.0024604920984101E-2</c:v>
                </c:pt>
                <c:pt idx="8751">
                  <c:v>3.0032606521304201E-2</c:v>
                </c:pt>
                <c:pt idx="8752">
                  <c:v>3.0040608121624301E-2</c:v>
                </c:pt>
                <c:pt idx="8753">
                  <c:v>3.00486097219443E-2</c:v>
                </c:pt>
                <c:pt idx="8754">
                  <c:v>3.00566113222644E-2</c:v>
                </c:pt>
                <c:pt idx="8755">
                  <c:v>3.0064612922584499E-2</c:v>
                </c:pt>
                <c:pt idx="8756">
                  <c:v>3.0072614522904498E-2</c:v>
                </c:pt>
                <c:pt idx="8757">
                  <c:v>3.0080616123224602E-2</c:v>
                </c:pt>
                <c:pt idx="8758">
                  <c:v>3.0088617723544701E-2</c:v>
                </c:pt>
                <c:pt idx="8759">
                  <c:v>3.00966193238647E-2</c:v>
                </c:pt>
                <c:pt idx="8760">
                  <c:v>3.01046209241848E-2</c:v>
                </c:pt>
                <c:pt idx="8761">
                  <c:v>3.0112622524504799E-2</c:v>
                </c:pt>
                <c:pt idx="8762">
                  <c:v>3.0120624124824899E-2</c:v>
                </c:pt>
                <c:pt idx="8763">
                  <c:v>3.0128625725144999E-2</c:v>
                </c:pt>
                <c:pt idx="8764">
                  <c:v>3.0136627325465001E-2</c:v>
                </c:pt>
                <c:pt idx="8765">
                  <c:v>3.0144628925785101E-2</c:v>
                </c:pt>
                <c:pt idx="8766">
                  <c:v>3.0152630526105201E-2</c:v>
                </c:pt>
                <c:pt idx="8767">
                  <c:v>3.01606321264252E-2</c:v>
                </c:pt>
                <c:pt idx="8768">
                  <c:v>3.01686337267453E-2</c:v>
                </c:pt>
                <c:pt idx="8769">
                  <c:v>3.0176635327065399E-2</c:v>
                </c:pt>
                <c:pt idx="8770">
                  <c:v>3.0184636927385398E-2</c:v>
                </c:pt>
                <c:pt idx="8771">
                  <c:v>3.0192638527705502E-2</c:v>
                </c:pt>
                <c:pt idx="8772">
                  <c:v>3.0200640128025601E-2</c:v>
                </c:pt>
                <c:pt idx="8773">
                  <c:v>3.02086417283456E-2</c:v>
                </c:pt>
                <c:pt idx="8774">
                  <c:v>3.02166433286657E-2</c:v>
                </c:pt>
                <c:pt idx="8775">
                  <c:v>3.0224644928985699E-2</c:v>
                </c:pt>
                <c:pt idx="8776">
                  <c:v>3.0232646529305799E-2</c:v>
                </c:pt>
                <c:pt idx="8777">
                  <c:v>3.0240648129625899E-2</c:v>
                </c:pt>
                <c:pt idx="8778">
                  <c:v>3.0248649729945901E-2</c:v>
                </c:pt>
                <c:pt idx="8779">
                  <c:v>3.0256651330266001E-2</c:v>
                </c:pt>
                <c:pt idx="8780">
                  <c:v>3.0264652930586101E-2</c:v>
                </c:pt>
                <c:pt idx="8781">
                  <c:v>3.02726545309061E-2</c:v>
                </c:pt>
                <c:pt idx="8782">
                  <c:v>3.02806561312262E-2</c:v>
                </c:pt>
                <c:pt idx="8783">
                  <c:v>3.0288657731546299E-2</c:v>
                </c:pt>
                <c:pt idx="8784">
                  <c:v>3.0296659331866298E-2</c:v>
                </c:pt>
                <c:pt idx="8785">
                  <c:v>3.0304660932186402E-2</c:v>
                </c:pt>
                <c:pt idx="8786">
                  <c:v>3.0312662532506501E-2</c:v>
                </c:pt>
                <c:pt idx="8787">
                  <c:v>3.03206641328265E-2</c:v>
                </c:pt>
                <c:pt idx="8788">
                  <c:v>3.03286657331466E-2</c:v>
                </c:pt>
                <c:pt idx="8789">
                  <c:v>3.0336667333466599E-2</c:v>
                </c:pt>
                <c:pt idx="8790">
                  <c:v>3.0344668933786699E-2</c:v>
                </c:pt>
                <c:pt idx="8791">
                  <c:v>3.0352670534106799E-2</c:v>
                </c:pt>
                <c:pt idx="8792">
                  <c:v>3.0360672134426801E-2</c:v>
                </c:pt>
                <c:pt idx="8793">
                  <c:v>3.0368673734746901E-2</c:v>
                </c:pt>
                <c:pt idx="8794">
                  <c:v>3.0376675335067001E-2</c:v>
                </c:pt>
                <c:pt idx="8795">
                  <c:v>3.0384676935387E-2</c:v>
                </c:pt>
                <c:pt idx="8796">
                  <c:v>3.03926785357071E-2</c:v>
                </c:pt>
                <c:pt idx="8797">
                  <c:v>3.0400680136027199E-2</c:v>
                </c:pt>
                <c:pt idx="8798">
                  <c:v>3.0408681736347198E-2</c:v>
                </c:pt>
                <c:pt idx="8799">
                  <c:v>3.0416683336667302E-2</c:v>
                </c:pt>
                <c:pt idx="8800">
                  <c:v>3.0424684936987401E-2</c:v>
                </c:pt>
                <c:pt idx="8801">
                  <c:v>3.04326865373074E-2</c:v>
                </c:pt>
                <c:pt idx="8802">
                  <c:v>3.04406881376275E-2</c:v>
                </c:pt>
                <c:pt idx="8803">
                  <c:v>3.0448689737947499E-2</c:v>
                </c:pt>
                <c:pt idx="8804">
                  <c:v>3.0456691338267599E-2</c:v>
                </c:pt>
                <c:pt idx="8805">
                  <c:v>3.0464692938587699E-2</c:v>
                </c:pt>
                <c:pt idx="8806">
                  <c:v>3.0472694538907701E-2</c:v>
                </c:pt>
                <c:pt idx="8807">
                  <c:v>3.0480696139227801E-2</c:v>
                </c:pt>
                <c:pt idx="8808">
                  <c:v>3.0488697739547901E-2</c:v>
                </c:pt>
                <c:pt idx="8809">
                  <c:v>3.04966993398679E-2</c:v>
                </c:pt>
                <c:pt idx="8810">
                  <c:v>3.0504700940188E-2</c:v>
                </c:pt>
                <c:pt idx="8811">
                  <c:v>3.0512702540508099E-2</c:v>
                </c:pt>
                <c:pt idx="8812">
                  <c:v>3.0520704140828098E-2</c:v>
                </c:pt>
                <c:pt idx="8813">
                  <c:v>3.0528705741148202E-2</c:v>
                </c:pt>
                <c:pt idx="8814">
                  <c:v>3.0536707341468301E-2</c:v>
                </c:pt>
                <c:pt idx="8815">
                  <c:v>3.05447089417883E-2</c:v>
                </c:pt>
                <c:pt idx="8816">
                  <c:v>3.05527105421084E-2</c:v>
                </c:pt>
                <c:pt idx="8817">
                  <c:v>3.0560712142428399E-2</c:v>
                </c:pt>
                <c:pt idx="8818">
                  <c:v>3.0568713742748499E-2</c:v>
                </c:pt>
                <c:pt idx="8819">
                  <c:v>3.0576715343068599E-2</c:v>
                </c:pt>
                <c:pt idx="8820">
                  <c:v>3.0584716943388601E-2</c:v>
                </c:pt>
                <c:pt idx="8821">
                  <c:v>3.0592718543708701E-2</c:v>
                </c:pt>
                <c:pt idx="8822">
                  <c:v>3.0600720144028801E-2</c:v>
                </c:pt>
                <c:pt idx="8823">
                  <c:v>3.06087217443488E-2</c:v>
                </c:pt>
                <c:pt idx="8824">
                  <c:v>3.06167233446689E-2</c:v>
                </c:pt>
                <c:pt idx="8825">
                  <c:v>3.0624724944988999E-2</c:v>
                </c:pt>
                <c:pt idx="8826">
                  <c:v>3.0632726545308998E-2</c:v>
                </c:pt>
                <c:pt idx="8827">
                  <c:v>3.0640728145629102E-2</c:v>
                </c:pt>
                <c:pt idx="8828">
                  <c:v>3.0648729745949101E-2</c:v>
                </c:pt>
                <c:pt idx="8829">
                  <c:v>3.06567313462692E-2</c:v>
                </c:pt>
                <c:pt idx="8830">
                  <c:v>3.06647329465893E-2</c:v>
                </c:pt>
                <c:pt idx="8831">
                  <c:v>3.0672734546909299E-2</c:v>
                </c:pt>
                <c:pt idx="8832">
                  <c:v>3.0680736147229399E-2</c:v>
                </c:pt>
                <c:pt idx="8833">
                  <c:v>3.0688737747549499E-2</c:v>
                </c:pt>
                <c:pt idx="8834">
                  <c:v>3.0696739347869501E-2</c:v>
                </c:pt>
                <c:pt idx="8835">
                  <c:v>3.0704740948189601E-2</c:v>
                </c:pt>
                <c:pt idx="8836">
                  <c:v>3.0712742548509701E-2</c:v>
                </c:pt>
                <c:pt idx="8837">
                  <c:v>3.07207441488297E-2</c:v>
                </c:pt>
                <c:pt idx="8838">
                  <c:v>3.07287457491498E-2</c:v>
                </c:pt>
                <c:pt idx="8839">
                  <c:v>3.0736747349469799E-2</c:v>
                </c:pt>
                <c:pt idx="8840">
                  <c:v>3.0744748949789898E-2</c:v>
                </c:pt>
                <c:pt idx="8841">
                  <c:v>3.0752750550110002E-2</c:v>
                </c:pt>
                <c:pt idx="8842">
                  <c:v>3.0760752150430001E-2</c:v>
                </c:pt>
                <c:pt idx="8843">
                  <c:v>3.07687537507501E-2</c:v>
                </c:pt>
                <c:pt idx="8844">
                  <c:v>3.07767553510702E-2</c:v>
                </c:pt>
                <c:pt idx="8845">
                  <c:v>3.0784756951390199E-2</c:v>
                </c:pt>
                <c:pt idx="8846">
                  <c:v>3.0792758551710299E-2</c:v>
                </c:pt>
                <c:pt idx="8847">
                  <c:v>3.0800760152030399E-2</c:v>
                </c:pt>
                <c:pt idx="8848">
                  <c:v>3.0808761752350401E-2</c:v>
                </c:pt>
                <c:pt idx="8849">
                  <c:v>3.0816763352670501E-2</c:v>
                </c:pt>
                <c:pt idx="8850">
                  <c:v>3.0824764952990601E-2</c:v>
                </c:pt>
                <c:pt idx="8851">
                  <c:v>3.08327665533106E-2</c:v>
                </c:pt>
                <c:pt idx="8852">
                  <c:v>3.0840768153630699E-2</c:v>
                </c:pt>
                <c:pt idx="8853">
                  <c:v>3.0848769753950699E-2</c:v>
                </c:pt>
                <c:pt idx="8854">
                  <c:v>3.0856771354270798E-2</c:v>
                </c:pt>
                <c:pt idx="8855">
                  <c:v>3.0864772954590902E-2</c:v>
                </c:pt>
                <c:pt idx="8856">
                  <c:v>3.0872774554910901E-2</c:v>
                </c:pt>
                <c:pt idx="8857">
                  <c:v>3.0880776155231E-2</c:v>
                </c:pt>
                <c:pt idx="8858">
                  <c:v>3.08887777555511E-2</c:v>
                </c:pt>
                <c:pt idx="8859">
                  <c:v>3.0896779355871099E-2</c:v>
                </c:pt>
                <c:pt idx="8860">
                  <c:v>3.0904780956191199E-2</c:v>
                </c:pt>
                <c:pt idx="8861">
                  <c:v>3.0912782556511299E-2</c:v>
                </c:pt>
                <c:pt idx="8862">
                  <c:v>3.0920784156831301E-2</c:v>
                </c:pt>
                <c:pt idx="8863">
                  <c:v>3.0928785757151401E-2</c:v>
                </c:pt>
                <c:pt idx="8864">
                  <c:v>3.09367873574714E-2</c:v>
                </c:pt>
                <c:pt idx="8865">
                  <c:v>3.09447889577915E-2</c:v>
                </c:pt>
                <c:pt idx="8866">
                  <c:v>3.0952790558111599E-2</c:v>
                </c:pt>
                <c:pt idx="8867">
                  <c:v>3.0960792158431599E-2</c:v>
                </c:pt>
                <c:pt idx="8868">
                  <c:v>3.0968793758751698E-2</c:v>
                </c:pt>
                <c:pt idx="8869">
                  <c:v>3.0976795359071801E-2</c:v>
                </c:pt>
                <c:pt idx="8870">
                  <c:v>3.0984796959391801E-2</c:v>
                </c:pt>
                <c:pt idx="8871">
                  <c:v>3.09927985597119E-2</c:v>
                </c:pt>
                <c:pt idx="8872">
                  <c:v>3.1000800160032E-2</c:v>
                </c:pt>
                <c:pt idx="8873">
                  <c:v>3.1008801760351999E-2</c:v>
                </c:pt>
                <c:pt idx="8874">
                  <c:v>3.1016803360672099E-2</c:v>
                </c:pt>
                <c:pt idx="8875">
                  <c:v>3.1024804960992101E-2</c:v>
                </c:pt>
                <c:pt idx="8876">
                  <c:v>3.1032806561312201E-2</c:v>
                </c:pt>
                <c:pt idx="8877">
                  <c:v>3.1040808161632301E-2</c:v>
                </c:pt>
                <c:pt idx="8878">
                  <c:v>3.10488097619523E-2</c:v>
                </c:pt>
                <c:pt idx="8879">
                  <c:v>3.10568113622724E-2</c:v>
                </c:pt>
                <c:pt idx="8880">
                  <c:v>3.1064812962592499E-2</c:v>
                </c:pt>
                <c:pt idx="8881">
                  <c:v>3.1072814562912499E-2</c:v>
                </c:pt>
                <c:pt idx="8882">
                  <c:v>3.1080816163232598E-2</c:v>
                </c:pt>
                <c:pt idx="8883">
                  <c:v>3.1088817763552701E-2</c:v>
                </c:pt>
                <c:pt idx="8884">
                  <c:v>3.1096819363872701E-2</c:v>
                </c:pt>
                <c:pt idx="8885">
                  <c:v>3.11048209641928E-2</c:v>
                </c:pt>
                <c:pt idx="8886">
                  <c:v>3.11128225645129E-2</c:v>
                </c:pt>
                <c:pt idx="8887">
                  <c:v>3.1120824164832899E-2</c:v>
                </c:pt>
                <c:pt idx="8888">
                  <c:v>3.1128825765152999E-2</c:v>
                </c:pt>
                <c:pt idx="8889">
                  <c:v>3.1136827365473001E-2</c:v>
                </c:pt>
                <c:pt idx="8890">
                  <c:v>3.1144828965793101E-2</c:v>
                </c:pt>
                <c:pt idx="8891">
                  <c:v>3.1152830566113201E-2</c:v>
                </c:pt>
                <c:pt idx="8892">
                  <c:v>3.11608321664332E-2</c:v>
                </c:pt>
                <c:pt idx="8893">
                  <c:v>3.11688337667533E-2</c:v>
                </c:pt>
                <c:pt idx="8894">
                  <c:v>3.1176835367073399E-2</c:v>
                </c:pt>
                <c:pt idx="8895">
                  <c:v>3.1184836967393399E-2</c:v>
                </c:pt>
                <c:pt idx="8896">
                  <c:v>3.1192838567713502E-2</c:v>
                </c:pt>
                <c:pt idx="8897">
                  <c:v>3.1200840168033601E-2</c:v>
                </c:pt>
                <c:pt idx="8898">
                  <c:v>3.1208841768353601E-2</c:v>
                </c:pt>
                <c:pt idx="8899">
                  <c:v>3.12168433686737E-2</c:v>
                </c:pt>
                <c:pt idx="8900">
                  <c:v>3.1224844968993699E-2</c:v>
                </c:pt>
                <c:pt idx="8901">
                  <c:v>3.1232846569313799E-2</c:v>
                </c:pt>
                <c:pt idx="8902">
                  <c:v>3.1240848169633899E-2</c:v>
                </c:pt>
                <c:pt idx="8903">
                  <c:v>3.1248849769953901E-2</c:v>
                </c:pt>
                <c:pt idx="8904">
                  <c:v>3.1256851370274001E-2</c:v>
                </c:pt>
                <c:pt idx="8905">
                  <c:v>3.1264852970594101E-2</c:v>
                </c:pt>
                <c:pt idx="8906">
                  <c:v>3.1272854570914103E-2</c:v>
                </c:pt>
                <c:pt idx="8907">
                  <c:v>3.1280856171234203E-2</c:v>
                </c:pt>
                <c:pt idx="8908">
                  <c:v>3.1288857771554303E-2</c:v>
                </c:pt>
                <c:pt idx="8909">
                  <c:v>3.1296859371874299E-2</c:v>
                </c:pt>
                <c:pt idx="8910">
                  <c:v>3.1304860972194398E-2</c:v>
                </c:pt>
                <c:pt idx="8911">
                  <c:v>3.1312862572514401E-2</c:v>
                </c:pt>
                <c:pt idx="8912">
                  <c:v>3.1320864172834501E-2</c:v>
                </c:pt>
                <c:pt idx="8913">
                  <c:v>3.13288657731546E-2</c:v>
                </c:pt>
                <c:pt idx="8914">
                  <c:v>3.1336867373474603E-2</c:v>
                </c:pt>
                <c:pt idx="8915">
                  <c:v>3.1344868973794703E-2</c:v>
                </c:pt>
                <c:pt idx="8916">
                  <c:v>3.1352870574114802E-2</c:v>
                </c:pt>
                <c:pt idx="8917">
                  <c:v>3.1360872174434798E-2</c:v>
                </c:pt>
                <c:pt idx="8918">
                  <c:v>3.1368873774754898E-2</c:v>
                </c:pt>
                <c:pt idx="8919">
                  <c:v>3.1376875375074997E-2</c:v>
                </c:pt>
                <c:pt idx="8920">
                  <c:v>3.1384876975395E-2</c:v>
                </c:pt>
                <c:pt idx="8921">
                  <c:v>3.13928785757151E-2</c:v>
                </c:pt>
                <c:pt idx="8922">
                  <c:v>3.1400880176035199E-2</c:v>
                </c:pt>
                <c:pt idx="8923">
                  <c:v>3.1408881776355202E-2</c:v>
                </c:pt>
                <c:pt idx="8924">
                  <c:v>3.1416883376675302E-2</c:v>
                </c:pt>
                <c:pt idx="8925">
                  <c:v>3.1424884976995297E-2</c:v>
                </c:pt>
                <c:pt idx="8926">
                  <c:v>3.1432886577315397E-2</c:v>
                </c:pt>
                <c:pt idx="8927">
                  <c:v>3.1440888177635497E-2</c:v>
                </c:pt>
                <c:pt idx="8928">
                  <c:v>3.1448889777955499E-2</c:v>
                </c:pt>
                <c:pt idx="8929">
                  <c:v>3.1456891378275599E-2</c:v>
                </c:pt>
                <c:pt idx="8930">
                  <c:v>3.1464892978595699E-2</c:v>
                </c:pt>
                <c:pt idx="8931">
                  <c:v>3.1472894578915701E-2</c:v>
                </c:pt>
                <c:pt idx="8932">
                  <c:v>3.1480896179235801E-2</c:v>
                </c:pt>
                <c:pt idx="8933">
                  <c:v>3.1488897779555901E-2</c:v>
                </c:pt>
                <c:pt idx="8934">
                  <c:v>3.1496899379875903E-2</c:v>
                </c:pt>
                <c:pt idx="8935">
                  <c:v>3.1504900980196003E-2</c:v>
                </c:pt>
                <c:pt idx="8936">
                  <c:v>3.1512902580516103E-2</c:v>
                </c:pt>
                <c:pt idx="8937">
                  <c:v>3.1520904180836098E-2</c:v>
                </c:pt>
                <c:pt idx="8938">
                  <c:v>3.1528905781156198E-2</c:v>
                </c:pt>
                <c:pt idx="8939">
                  <c:v>3.1536907381476201E-2</c:v>
                </c:pt>
                <c:pt idx="8940">
                  <c:v>3.15449089817963E-2</c:v>
                </c:pt>
                <c:pt idx="8941">
                  <c:v>3.15529105821164E-2</c:v>
                </c:pt>
                <c:pt idx="8942">
                  <c:v>3.1560912182436403E-2</c:v>
                </c:pt>
                <c:pt idx="8943">
                  <c:v>3.1568913782756503E-2</c:v>
                </c:pt>
                <c:pt idx="8944">
                  <c:v>3.1576915383076602E-2</c:v>
                </c:pt>
                <c:pt idx="8945">
                  <c:v>3.1584916983396598E-2</c:v>
                </c:pt>
                <c:pt idx="8946">
                  <c:v>3.1592918583716698E-2</c:v>
                </c:pt>
                <c:pt idx="8947">
                  <c:v>3.1600920184036797E-2</c:v>
                </c:pt>
                <c:pt idx="8948">
                  <c:v>3.16089217843568E-2</c:v>
                </c:pt>
                <c:pt idx="8949">
                  <c:v>3.16169233846769E-2</c:v>
                </c:pt>
                <c:pt idx="8950">
                  <c:v>3.1624924984996999E-2</c:v>
                </c:pt>
                <c:pt idx="8951">
                  <c:v>3.1632926585317002E-2</c:v>
                </c:pt>
                <c:pt idx="8952">
                  <c:v>3.1640928185637102E-2</c:v>
                </c:pt>
                <c:pt idx="8953">
                  <c:v>3.1648929785957097E-2</c:v>
                </c:pt>
                <c:pt idx="8954">
                  <c:v>3.1656931386277197E-2</c:v>
                </c:pt>
                <c:pt idx="8955">
                  <c:v>3.1664932986597297E-2</c:v>
                </c:pt>
                <c:pt idx="8956">
                  <c:v>3.1672934586917299E-2</c:v>
                </c:pt>
                <c:pt idx="8957">
                  <c:v>3.1680936187237399E-2</c:v>
                </c:pt>
                <c:pt idx="8958">
                  <c:v>3.1688937787557499E-2</c:v>
                </c:pt>
                <c:pt idx="8959">
                  <c:v>3.1696939387877501E-2</c:v>
                </c:pt>
                <c:pt idx="8960">
                  <c:v>3.1704940988197601E-2</c:v>
                </c:pt>
                <c:pt idx="8961">
                  <c:v>3.1712942588517701E-2</c:v>
                </c:pt>
                <c:pt idx="8962">
                  <c:v>3.1720944188837703E-2</c:v>
                </c:pt>
                <c:pt idx="8963">
                  <c:v>3.1728945789157803E-2</c:v>
                </c:pt>
                <c:pt idx="8964">
                  <c:v>3.1736947389477903E-2</c:v>
                </c:pt>
                <c:pt idx="8965">
                  <c:v>3.1744948989797898E-2</c:v>
                </c:pt>
                <c:pt idx="8966">
                  <c:v>3.1752950590117998E-2</c:v>
                </c:pt>
                <c:pt idx="8967">
                  <c:v>3.1760952190438001E-2</c:v>
                </c:pt>
                <c:pt idx="8968">
                  <c:v>3.17689537907581E-2</c:v>
                </c:pt>
                <c:pt idx="8969">
                  <c:v>3.17769553910782E-2</c:v>
                </c:pt>
                <c:pt idx="8970">
                  <c:v>3.1784956991398203E-2</c:v>
                </c:pt>
                <c:pt idx="8971">
                  <c:v>3.1792958591718302E-2</c:v>
                </c:pt>
                <c:pt idx="8972">
                  <c:v>3.1800960192038402E-2</c:v>
                </c:pt>
                <c:pt idx="8973">
                  <c:v>3.1808961792358398E-2</c:v>
                </c:pt>
                <c:pt idx="8974">
                  <c:v>3.1816963392678498E-2</c:v>
                </c:pt>
                <c:pt idx="8975">
                  <c:v>3.1824964992998597E-2</c:v>
                </c:pt>
                <c:pt idx="8976">
                  <c:v>3.18329665933186E-2</c:v>
                </c:pt>
                <c:pt idx="8977">
                  <c:v>3.18409681936387E-2</c:v>
                </c:pt>
                <c:pt idx="8978">
                  <c:v>3.1848969793958702E-2</c:v>
                </c:pt>
                <c:pt idx="8979">
                  <c:v>3.1856971394278802E-2</c:v>
                </c:pt>
                <c:pt idx="8980">
                  <c:v>3.1864972994598902E-2</c:v>
                </c:pt>
                <c:pt idx="8981">
                  <c:v>3.1872974594918897E-2</c:v>
                </c:pt>
                <c:pt idx="8982">
                  <c:v>3.1880976195238997E-2</c:v>
                </c:pt>
                <c:pt idx="8983">
                  <c:v>3.1888977795559097E-2</c:v>
                </c:pt>
                <c:pt idx="8984">
                  <c:v>3.1896979395879099E-2</c:v>
                </c:pt>
                <c:pt idx="8985">
                  <c:v>3.1904980996199199E-2</c:v>
                </c:pt>
                <c:pt idx="8986">
                  <c:v>3.1912982596519299E-2</c:v>
                </c:pt>
                <c:pt idx="8987">
                  <c:v>3.1920984196839301E-2</c:v>
                </c:pt>
                <c:pt idx="8988">
                  <c:v>3.1928985797159401E-2</c:v>
                </c:pt>
                <c:pt idx="8989">
                  <c:v>3.1936987397479501E-2</c:v>
                </c:pt>
                <c:pt idx="8990">
                  <c:v>3.1944988997799503E-2</c:v>
                </c:pt>
                <c:pt idx="8991">
                  <c:v>3.1952990598119603E-2</c:v>
                </c:pt>
                <c:pt idx="8992">
                  <c:v>3.1960992198439599E-2</c:v>
                </c:pt>
                <c:pt idx="8993">
                  <c:v>3.1968993798759698E-2</c:v>
                </c:pt>
                <c:pt idx="8994">
                  <c:v>3.1976995399079798E-2</c:v>
                </c:pt>
                <c:pt idx="8995">
                  <c:v>3.1984996999399801E-2</c:v>
                </c:pt>
                <c:pt idx="8996">
                  <c:v>3.19929985997199E-2</c:v>
                </c:pt>
                <c:pt idx="8997">
                  <c:v>3.200100020004E-2</c:v>
                </c:pt>
                <c:pt idx="8998">
                  <c:v>3.2009001800360003E-2</c:v>
                </c:pt>
                <c:pt idx="8999">
                  <c:v>3.2017003400680102E-2</c:v>
                </c:pt>
                <c:pt idx="9000">
                  <c:v>3.2025005001000202E-2</c:v>
                </c:pt>
                <c:pt idx="9001">
                  <c:v>3.2033006601320198E-2</c:v>
                </c:pt>
                <c:pt idx="9002">
                  <c:v>3.2041008201640298E-2</c:v>
                </c:pt>
                <c:pt idx="9003">
                  <c:v>3.20490098019603E-2</c:v>
                </c:pt>
                <c:pt idx="9004">
                  <c:v>3.20570114022804E-2</c:v>
                </c:pt>
                <c:pt idx="9005">
                  <c:v>3.20650130026005E-2</c:v>
                </c:pt>
                <c:pt idx="9006">
                  <c:v>3.2073014602920502E-2</c:v>
                </c:pt>
                <c:pt idx="9007">
                  <c:v>3.2081016203240602E-2</c:v>
                </c:pt>
                <c:pt idx="9008">
                  <c:v>3.2089017803560702E-2</c:v>
                </c:pt>
                <c:pt idx="9009">
                  <c:v>3.2097019403880697E-2</c:v>
                </c:pt>
                <c:pt idx="9010">
                  <c:v>3.2105021004200797E-2</c:v>
                </c:pt>
                <c:pt idx="9011">
                  <c:v>3.2113022604520897E-2</c:v>
                </c:pt>
                <c:pt idx="9012">
                  <c:v>3.2121024204840899E-2</c:v>
                </c:pt>
                <c:pt idx="9013">
                  <c:v>3.2129025805160999E-2</c:v>
                </c:pt>
                <c:pt idx="9014">
                  <c:v>3.2137027405481002E-2</c:v>
                </c:pt>
                <c:pt idx="9015">
                  <c:v>3.2145029005801101E-2</c:v>
                </c:pt>
                <c:pt idx="9016">
                  <c:v>3.2153030606121201E-2</c:v>
                </c:pt>
                <c:pt idx="9017">
                  <c:v>3.2161032206441197E-2</c:v>
                </c:pt>
                <c:pt idx="9018">
                  <c:v>3.2169033806761303E-2</c:v>
                </c:pt>
                <c:pt idx="9019">
                  <c:v>3.2177035407081403E-2</c:v>
                </c:pt>
                <c:pt idx="9020">
                  <c:v>3.2185037007401399E-2</c:v>
                </c:pt>
                <c:pt idx="9021">
                  <c:v>3.2193038607721498E-2</c:v>
                </c:pt>
                <c:pt idx="9022">
                  <c:v>3.2201040208041598E-2</c:v>
                </c:pt>
                <c:pt idx="9023">
                  <c:v>3.2209041808361601E-2</c:v>
                </c:pt>
                <c:pt idx="9024">
                  <c:v>3.22170434086817E-2</c:v>
                </c:pt>
                <c:pt idx="9025">
                  <c:v>3.22250450090018E-2</c:v>
                </c:pt>
                <c:pt idx="9026">
                  <c:v>3.2233046609321803E-2</c:v>
                </c:pt>
                <c:pt idx="9027">
                  <c:v>3.2241048209641902E-2</c:v>
                </c:pt>
                <c:pt idx="9028">
                  <c:v>3.2249049809961898E-2</c:v>
                </c:pt>
                <c:pt idx="9029">
                  <c:v>3.2257051410281998E-2</c:v>
                </c:pt>
                <c:pt idx="9030">
                  <c:v>3.2265053010602097E-2</c:v>
                </c:pt>
                <c:pt idx="9031">
                  <c:v>3.22730546109221E-2</c:v>
                </c:pt>
                <c:pt idx="9032">
                  <c:v>3.22810562112422E-2</c:v>
                </c:pt>
                <c:pt idx="9033">
                  <c:v>3.2289057811562299E-2</c:v>
                </c:pt>
                <c:pt idx="9034">
                  <c:v>3.2297059411882302E-2</c:v>
                </c:pt>
                <c:pt idx="9035">
                  <c:v>3.2305061012202402E-2</c:v>
                </c:pt>
                <c:pt idx="9036">
                  <c:v>3.2313062612522502E-2</c:v>
                </c:pt>
                <c:pt idx="9037">
                  <c:v>3.2321064212842497E-2</c:v>
                </c:pt>
                <c:pt idx="9038">
                  <c:v>3.2329065813162597E-2</c:v>
                </c:pt>
                <c:pt idx="9039">
                  <c:v>3.2337067413482599E-2</c:v>
                </c:pt>
                <c:pt idx="9040">
                  <c:v>3.2345069013802699E-2</c:v>
                </c:pt>
                <c:pt idx="9041">
                  <c:v>3.2353070614122799E-2</c:v>
                </c:pt>
                <c:pt idx="9042">
                  <c:v>3.2361072214442801E-2</c:v>
                </c:pt>
                <c:pt idx="9043">
                  <c:v>3.2369073814762901E-2</c:v>
                </c:pt>
                <c:pt idx="9044">
                  <c:v>3.2377075415083001E-2</c:v>
                </c:pt>
                <c:pt idx="9045">
                  <c:v>3.2385077015402997E-2</c:v>
                </c:pt>
                <c:pt idx="9046">
                  <c:v>3.2393078615723103E-2</c:v>
                </c:pt>
                <c:pt idx="9047">
                  <c:v>3.2401080216043203E-2</c:v>
                </c:pt>
                <c:pt idx="9048">
                  <c:v>3.2409081816363199E-2</c:v>
                </c:pt>
                <c:pt idx="9049">
                  <c:v>3.2417083416683298E-2</c:v>
                </c:pt>
                <c:pt idx="9050">
                  <c:v>3.2425085017003301E-2</c:v>
                </c:pt>
                <c:pt idx="9051">
                  <c:v>3.2433086617323401E-2</c:v>
                </c:pt>
                <c:pt idx="9052">
                  <c:v>3.24410882176435E-2</c:v>
                </c:pt>
                <c:pt idx="9053">
                  <c:v>3.2449089817963503E-2</c:v>
                </c:pt>
                <c:pt idx="9054">
                  <c:v>3.2457091418283603E-2</c:v>
                </c:pt>
                <c:pt idx="9055">
                  <c:v>3.2465093018603702E-2</c:v>
                </c:pt>
                <c:pt idx="9056">
                  <c:v>3.2473094618923698E-2</c:v>
                </c:pt>
                <c:pt idx="9057">
                  <c:v>3.2481096219243798E-2</c:v>
                </c:pt>
                <c:pt idx="9058">
                  <c:v>3.2489097819563897E-2</c:v>
                </c:pt>
                <c:pt idx="9059">
                  <c:v>3.24970994198839E-2</c:v>
                </c:pt>
                <c:pt idx="9060">
                  <c:v>3.2505101020204E-2</c:v>
                </c:pt>
                <c:pt idx="9061">
                  <c:v>3.2513102620524002E-2</c:v>
                </c:pt>
                <c:pt idx="9062">
                  <c:v>3.2521104220844102E-2</c:v>
                </c:pt>
                <c:pt idx="9063">
                  <c:v>3.2529105821164202E-2</c:v>
                </c:pt>
                <c:pt idx="9064">
                  <c:v>3.2537107421484197E-2</c:v>
                </c:pt>
                <c:pt idx="9065">
                  <c:v>3.2545109021804297E-2</c:v>
                </c:pt>
                <c:pt idx="9066">
                  <c:v>3.2553110622124397E-2</c:v>
                </c:pt>
                <c:pt idx="9067">
                  <c:v>3.2561112222444399E-2</c:v>
                </c:pt>
                <c:pt idx="9068">
                  <c:v>3.2569113822764499E-2</c:v>
                </c:pt>
                <c:pt idx="9069">
                  <c:v>3.2577115423084599E-2</c:v>
                </c:pt>
                <c:pt idx="9070">
                  <c:v>3.2585117023404601E-2</c:v>
                </c:pt>
                <c:pt idx="9071">
                  <c:v>3.2593118623724701E-2</c:v>
                </c:pt>
                <c:pt idx="9072">
                  <c:v>3.2601120224044801E-2</c:v>
                </c:pt>
                <c:pt idx="9073">
                  <c:v>3.2609121824364803E-2</c:v>
                </c:pt>
                <c:pt idx="9074">
                  <c:v>3.2617123424684903E-2</c:v>
                </c:pt>
                <c:pt idx="9075">
                  <c:v>3.2625125025004899E-2</c:v>
                </c:pt>
                <c:pt idx="9076">
                  <c:v>3.2633126625324999E-2</c:v>
                </c:pt>
                <c:pt idx="9077">
                  <c:v>3.2641128225645098E-2</c:v>
                </c:pt>
                <c:pt idx="9078">
                  <c:v>3.2649129825965101E-2</c:v>
                </c:pt>
                <c:pt idx="9079">
                  <c:v>3.2657131426285201E-2</c:v>
                </c:pt>
                <c:pt idx="9080">
                  <c:v>3.26651330266053E-2</c:v>
                </c:pt>
                <c:pt idx="9081">
                  <c:v>3.2673134626925303E-2</c:v>
                </c:pt>
                <c:pt idx="9082">
                  <c:v>3.2681136227245403E-2</c:v>
                </c:pt>
                <c:pt idx="9083">
                  <c:v>3.2689137827565502E-2</c:v>
                </c:pt>
                <c:pt idx="9084">
                  <c:v>3.2697139427885498E-2</c:v>
                </c:pt>
                <c:pt idx="9085">
                  <c:v>3.2705141028205598E-2</c:v>
                </c:pt>
                <c:pt idx="9086">
                  <c:v>3.2713142628525697E-2</c:v>
                </c:pt>
                <c:pt idx="9087">
                  <c:v>3.27211442288457E-2</c:v>
                </c:pt>
                <c:pt idx="9088">
                  <c:v>3.27291458291658E-2</c:v>
                </c:pt>
                <c:pt idx="9089">
                  <c:v>3.2737147429485802E-2</c:v>
                </c:pt>
                <c:pt idx="9090">
                  <c:v>3.2745149029805902E-2</c:v>
                </c:pt>
                <c:pt idx="9091">
                  <c:v>3.2753150630126002E-2</c:v>
                </c:pt>
                <c:pt idx="9092">
                  <c:v>3.2761152230445997E-2</c:v>
                </c:pt>
                <c:pt idx="9093">
                  <c:v>3.2769153830766097E-2</c:v>
                </c:pt>
                <c:pt idx="9094">
                  <c:v>3.2777155431086197E-2</c:v>
                </c:pt>
                <c:pt idx="9095">
                  <c:v>3.2785157031406199E-2</c:v>
                </c:pt>
                <c:pt idx="9096">
                  <c:v>3.2793158631726299E-2</c:v>
                </c:pt>
                <c:pt idx="9097">
                  <c:v>3.2801160232046399E-2</c:v>
                </c:pt>
                <c:pt idx="9098">
                  <c:v>3.2809161832366401E-2</c:v>
                </c:pt>
                <c:pt idx="9099">
                  <c:v>3.2817163432686501E-2</c:v>
                </c:pt>
                <c:pt idx="9100">
                  <c:v>3.2825165033006601E-2</c:v>
                </c:pt>
                <c:pt idx="9101">
                  <c:v>3.2833166633326603E-2</c:v>
                </c:pt>
                <c:pt idx="9102">
                  <c:v>3.2841168233646703E-2</c:v>
                </c:pt>
                <c:pt idx="9103">
                  <c:v>3.2849169833966699E-2</c:v>
                </c:pt>
                <c:pt idx="9104">
                  <c:v>3.2857171434286798E-2</c:v>
                </c:pt>
                <c:pt idx="9105">
                  <c:v>3.2865173034606898E-2</c:v>
                </c:pt>
                <c:pt idx="9106">
                  <c:v>3.2873174634926901E-2</c:v>
                </c:pt>
                <c:pt idx="9107">
                  <c:v>3.2881176235247001E-2</c:v>
                </c:pt>
                <c:pt idx="9108">
                  <c:v>3.28891778355671E-2</c:v>
                </c:pt>
                <c:pt idx="9109">
                  <c:v>3.2897179435887103E-2</c:v>
                </c:pt>
                <c:pt idx="9110">
                  <c:v>3.2905181036207203E-2</c:v>
                </c:pt>
                <c:pt idx="9111">
                  <c:v>3.2913182636527302E-2</c:v>
                </c:pt>
                <c:pt idx="9112">
                  <c:v>3.2921184236847298E-2</c:v>
                </c:pt>
                <c:pt idx="9113">
                  <c:v>3.2929185837167398E-2</c:v>
                </c:pt>
                <c:pt idx="9114">
                  <c:v>3.2937187437487497E-2</c:v>
                </c:pt>
                <c:pt idx="9115">
                  <c:v>3.29451890378075E-2</c:v>
                </c:pt>
                <c:pt idx="9116">
                  <c:v>3.29531906381276E-2</c:v>
                </c:pt>
                <c:pt idx="9117">
                  <c:v>3.2961192238447602E-2</c:v>
                </c:pt>
                <c:pt idx="9118">
                  <c:v>3.2969193838767702E-2</c:v>
                </c:pt>
                <c:pt idx="9119">
                  <c:v>3.2977195439087802E-2</c:v>
                </c:pt>
                <c:pt idx="9120">
                  <c:v>3.2985197039407797E-2</c:v>
                </c:pt>
                <c:pt idx="9121">
                  <c:v>3.2993198639727897E-2</c:v>
                </c:pt>
                <c:pt idx="9122">
                  <c:v>3.3001200240047997E-2</c:v>
                </c:pt>
                <c:pt idx="9123">
                  <c:v>3.3009201840367999E-2</c:v>
                </c:pt>
                <c:pt idx="9124">
                  <c:v>3.3017203440688099E-2</c:v>
                </c:pt>
                <c:pt idx="9125">
                  <c:v>3.3025205041008199E-2</c:v>
                </c:pt>
                <c:pt idx="9126">
                  <c:v>3.3033206641328201E-2</c:v>
                </c:pt>
                <c:pt idx="9127">
                  <c:v>3.3041208241648301E-2</c:v>
                </c:pt>
                <c:pt idx="9128">
                  <c:v>3.3049209841968401E-2</c:v>
                </c:pt>
                <c:pt idx="9129">
                  <c:v>3.3057211442288403E-2</c:v>
                </c:pt>
                <c:pt idx="9130">
                  <c:v>3.3065213042608503E-2</c:v>
                </c:pt>
                <c:pt idx="9131">
                  <c:v>3.3073214642928499E-2</c:v>
                </c:pt>
                <c:pt idx="9132">
                  <c:v>3.3081216243248598E-2</c:v>
                </c:pt>
                <c:pt idx="9133">
                  <c:v>3.3089217843568698E-2</c:v>
                </c:pt>
                <c:pt idx="9134">
                  <c:v>3.3097219443888701E-2</c:v>
                </c:pt>
                <c:pt idx="9135">
                  <c:v>3.31052210442088E-2</c:v>
                </c:pt>
                <c:pt idx="9136">
                  <c:v>3.31132226445289E-2</c:v>
                </c:pt>
                <c:pt idx="9137">
                  <c:v>3.3121224244848903E-2</c:v>
                </c:pt>
                <c:pt idx="9138">
                  <c:v>3.3129225845169002E-2</c:v>
                </c:pt>
                <c:pt idx="9139">
                  <c:v>3.3137227445489102E-2</c:v>
                </c:pt>
                <c:pt idx="9140">
                  <c:v>3.3145229045809098E-2</c:v>
                </c:pt>
                <c:pt idx="9141">
                  <c:v>3.3153230646129198E-2</c:v>
                </c:pt>
                <c:pt idx="9142">
                  <c:v>3.31612322464492E-2</c:v>
                </c:pt>
                <c:pt idx="9143">
                  <c:v>3.31692338467693E-2</c:v>
                </c:pt>
                <c:pt idx="9144">
                  <c:v>3.31772354470894E-2</c:v>
                </c:pt>
                <c:pt idx="9145">
                  <c:v>3.3185237047409402E-2</c:v>
                </c:pt>
                <c:pt idx="9146">
                  <c:v>3.3193238647729502E-2</c:v>
                </c:pt>
                <c:pt idx="9147">
                  <c:v>3.3201240248049602E-2</c:v>
                </c:pt>
                <c:pt idx="9148">
                  <c:v>3.3209241848369597E-2</c:v>
                </c:pt>
                <c:pt idx="9149">
                  <c:v>3.3217243448689697E-2</c:v>
                </c:pt>
                <c:pt idx="9150">
                  <c:v>3.3225245049009797E-2</c:v>
                </c:pt>
                <c:pt idx="9151">
                  <c:v>3.3233246649329799E-2</c:v>
                </c:pt>
                <c:pt idx="9152">
                  <c:v>3.3241248249649899E-2</c:v>
                </c:pt>
                <c:pt idx="9153">
                  <c:v>3.3249249849969902E-2</c:v>
                </c:pt>
                <c:pt idx="9154">
                  <c:v>3.3257251450290001E-2</c:v>
                </c:pt>
                <c:pt idx="9155">
                  <c:v>3.3265253050610101E-2</c:v>
                </c:pt>
                <c:pt idx="9156">
                  <c:v>3.3273254650930097E-2</c:v>
                </c:pt>
                <c:pt idx="9157">
                  <c:v>3.3281256251250203E-2</c:v>
                </c:pt>
                <c:pt idx="9158">
                  <c:v>3.3289257851570303E-2</c:v>
                </c:pt>
                <c:pt idx="9159">
                  <c:v>3.3297259451890299E-2</c:v>
                </c:pt>
                <c:pt idx="9160">
                  <c:v>3.3305261052210398E-2</c:v>
                </c:pt>
                <c:pt idx="9161">
                  <c:v>3.3313262652530498E-2</c:v>
                </c:pt>
                <c:pt idx="9162">
                  <c:v>3.3321264252850501E-2</c:v>
                </c:pt>
                <c:pt idx="9163">
                  <c:v>3.33292658531706E-2</c:v>
                </c:pt>
                <c:pt idx="9164">
                  <c:v>3.33372674534907E-2</c:v>
                </c:pt>
                <c:pt idx="9165">
                  <c:v>3.3345269053810703E-2</c:v>
                </c:pt>
                <c:pt idx="9166">
                  <c:v>3.3353270654130802E-2</c:v>
                </c:pt>
                <c:pt idx="9167">
                  <c:v>3.3361272254450798E-2</c:v>
                </c:pt>
                <c:pt idx="9168">
                  <c:v>3.3369273854770898E-2</c:v>
                </c:pt>
                <c:pt idx="9169">
                  <c:v>3.3377275455090998E-2</c:v>
                </c:pt>
                <c:pt idx="9170">
                  <c:v>3.3385277055411E-2</c:v>
                </c:pt>
                <c:pt idx="9171">
                  <c:v>3.33932786557311E-2</c:v>
                </c:pt>
                <c:pt idx="9172">
                  <c:v>3.34012802560512E-2</c:v>
                </c:pt>
                <c:pt idx="9173">
                  <c:v>3.3409281856371202E-2</c:v>
                </c:pt>
                <c:pt idx="9174">
                  <c:v>3.3417283456691302E-2</c:v>
                </c:pt>
                <c:pt idx="9175">
                  <c:v>3.3425285057011402E-2</c:v>
                </c:pt>
                <c:pt idx="9176">
                  <c:v>3.3433286657331397E-2</c:v>
                </c:pt>
                <c:pt idx="9177">
                  <c:v>3.3441288257651497E-2</c:v>
                </c:pt>
                <c:pt idx="9178">
                  <c:v>3.34492898579715E-2</c:v>
                </c:pt>
                <c:pt idx="9179">
                  <c:v>3.3457291458291599E-2</c:v>
                </c:pt>
                <c:pt idx="9180">
                  <c:v>3.3465293058611699E-2</c:v>
                </c:pt>
                <c:pt idx="9181">
                  <c:v>3.3473294658931702E-2</c:v>
                </c:pt>
                <c:pt idx="9182">
                  <c:v>3.3481296259251801E-2</c:v>
                </c:pt>
                <c:pt idx="9183">
                  <c:v>3.3489297859571901E-2</c:v>
                </c:pt>
                <c:pt idx="9184">
                  <c:v>3.3497299459891897E-2</c:v>
                </c:pt>
                <c:pt idx="9185">
                  <c:v>3.3505301060212003E-2</c:v>
                </c:pt>
                <c:pt idx="9186">
                  <c:v>3.3513302660532103E-2</c:v>
                </c:pt>
                <c:pt idx="9187">
                  <c:v>3.3521304260852099E-2</c:v>
                </c:pt>
                <c:pt idx="9188">
                  <c:v>3.3529305861172198E-2</c:v>
                </c:pt>
                <c:pt idx="9189">
                  <c:v>3.3537307461492201E-2</c:v>
                </c:pt>
                <c:pt idx="9190">
                  <c:v>3.3545309061812301E-2</c:v>
                </c:pt>
                <c:pt idx="9191">
                  <c:v>3.35533106621324E-2</c:v>
                </c:pt>
                <c:pt idx="9192">
                  <c:v>3.3561312262452403E-2</c:v>
                </c:pt>
                <c:pt idx="9193">
                  <c:v>3.3569313862772503E-2</c:v>
                </c:pt>
                <c:pt idx="9194">
                  <c:v>3.3577315463092602E-2</c:v>
                </c:pt>
                <c:pt idx="9195">
                  <c:v>3.3585317063412598E-2</c:v>
                </c:pt>
                <c:pt idx="9196">
                  <c:v>3.3593318663732698E-2</c:v>
                </c:pt>
                <c:pt idx="9197">
                  <c:v>3.3601320264052797E-2</c:v>
                </c:pt>
                <c:pt idx="9198">
                  <c:v>3.36093218643728E-2</c:v>
                </c:pt>
                <c:pt idx="9199">
                  <c:v>3.36173234646929E-2</c:v>
                </c:pt>
                <c:pt idx="9200">
                  <c:v>3.3625325065012902E-2</c:v>
                </c:pt>
                <c:pt idx="9201">
                  <c:v>3.3633326665333002E-2</c:v>
                </c:pt>
                <c:pt idx="9202">
                  <c:v>3.3641328265653102E-2</c:v>
                </c:pt>
                <c:pt idx="9203">
                  <c:v>3.3649329865973097E-2</c:v>
                </c:pt>
                <c:pt idx="9204">
                  <c:v>3.3657331466293197E-2</c:v>
                </c:pt>
                <c:pt idx="9205">
                  <c:v>3.3665333066613297E-2</c:v>
                </c:pt>
                <c:pt idx="9206">
                  <c:v>3.3673334666933299E-2</c:v>
                </c:pt>
                <c:pt idx="9207">
                  <c:v>3.3681336267253399E-2</c:v>
                </c:pt>
                <c:pt idx="9208">
                  <c:v>3.3689337867573499E-2</c:v>
                </c:pt>
                <c:pt idx="9209">
                  <c:v>3.3697339467893501E-2</c:v>
                </c:pt>
                <c:pt idx="9210">
                  <c:v>3.3705341068213601E-2</c:v>
                </c:pt>
                <c:pt idx="9211">
                  <c:v>3.3713342668533701E-2</c:v>
                </c:pt>
                <c:pt idx="9212">
                  <c:v>3.3721344268853697E-2</c:v>
                </c:pt>
                <c:pt idx="9213">
                  <c:v>3.3729345869173803E-2</c:v>
                </c:pt>
                <c:pt idx="9214">
                  <c:v>3.3737347469493799E-2</c:v>
                </c:pt>
                <c:pt idx="9215">
                  <c:v>3.3745349069813899E-2</c:v>
                </c:pt>
                <c:pt idx="9216">
                  <c:v>3.3753350670133998E-2</c:v>
                </c:pt>
                <c:pt idx="9217">
                  <c:v>3.3761352270454001E-2</c:v>
                </c:pt>
                <c:pt idx="9218">
                  <c:v>3.3769353870774101E-2</c:v>
                </c:pt>
                <c:pt idx="9219">
                  <c:v>3.37773554710942E-2</c:v>
                </c:pt>
                <c:pt idx="9220">
                  <c:v>3.3785357071414203E-2</c:v>
                </c:pt>
                <c:pt idx="9221">
                  <c:v>3.3793358671734303E-2</c:v>
                </c:pt>
                <c:pt idx="9222">
                  <c:v>3.3801360272054402E-2</c:v>
                </c:pt>
                <c:pt idx="9223">
                  <c:v>3.3809361872374398E-2</c:v>
                </c:pt>
                <c:pt idx="9224">
                  <c:v>3.3817363472694498E-2</c:v>
                </c:pt>
                <c:pt idx="9225">
                  <c:v>3.38253650730145E-2</c:v>
                </c:pt>
                <c:pt idx="9226">
                  <c:v>3.38333666733346E-2</c:v>
                </c:pt>
                <c:pt idx="9227">
                  <c:v>3.38413682736547E-2</c:v>
                </c:pt>
                <c:pt idx="9228">
                  <c:v>3.3849369873974702E-2</c:v>
                </c:pt>
                <c:pt idx="9229">
                  <c:v>3.3857371474294802E-2</c:v>
                </c:pt>
                <c:pt idx="9230">
                  <c:v>3.3865373074614902E-2</c:v>
                </c:pt>
                <c:pt idx="9231">
                  <c:v>3.3873374674934897E-2</c:v>
                </c:pt>
                <c:pt idx="9232">
                  <c:v>3.3881376275254997E-2</c:v>
                </c:pt>
                <c:pt idx="9233">
                  <c:v>3.3889377875575097E-2</c:v>
                </c:pt>
                <c:pt idx="9234">
                  <c:v>3.3897379475895099E-2</c:v>
                </c:pt>
                <c:pt idx="9235">
                  <c:v>3.3905381076215199E-2</c:v>
                </c:pt>
                <c:pt idx="9236">
                  <c:v>3.3913382676535299E-2</c:v>
                </c:pt>
                <c:pt idx="9237">
                  <c:v>3.3921384276855301E-2</c:v>
                </c:pt>
                <c:pt idx="9238">
                  <c:v>3.3929385877175401E-2</c:v>
                </c:pt>
                <c:pt idx="9239">
                  <c:v>3.3937387477495397E-2</c:v>
                </c:pt>
                <c:pt idx="9240">
                  <c:v>3.3945389077815503E-2</c:v>
                </c:pt>
                <c:pt idx="9241">
                  <c:v>3.3953390678135603E-2</c:v>
                </c:pt>
                <c:pt idx="9242">
                  <c:v>3.3961392278455599E-2</c:v>
                </c:pt>
                <c:pt idx="9243">
                  <c:v>3.3969393878775699E-2</c:v>
                </c:pt>
                <c:pt idx="9244">
                  <c:v>3.3977395479095798E-2</c:v>
                </c:pt>
                <c:pt idx="9245">
                  <c:v>3.3985397079415801E-2</c:v>
                </c:pt>
                <c:pt idx="9246">
                  <c:v>3.3993398679735901E-2</c:v>
                </c:pt>
                <c:pt idx="9247">
                  <c:v>3.4001400280056E-2</c:v>
                </c:pt>
                <c:pt idx="9248">
                  <c:v>3.4009401880376003E-2</c:v>
                </c:pt>
                <c:pt idx="9249">
                  <c:v>3.4017403480696103E-2</c:v>
                </c:pt>
                <c:pt idx="9250">
                  <c:v>3.4025405081016202E-2</c:v>
                </c:pt>
                <c:pt idx="9251">
                  <c:v>3.4033406681336198E-2</c:v>
                </c:pt>
                <c:pt idx="9252">
                  <c:v>3.4041408281656298E-2</c:v>
                </c:pt>
                <c:pt idx="9253">
                  <c:v>3.40494098819763E-2</c:v>
                </c:pt>
                <c:pt idx="9254">
                  <c:v>3.40574114822964E-2</c:v>
                </c:pt>
                <c:pt idx="9255">
                  <c:v>3.40654130826165E-2</c:v>
                </c:pt>
                <c:pt idx="9256">
                  <c:v>3.4073414682936502E-2</c:v>
                </c:pt>
                <c:pt idx="9257">
                  <c:v>3.4081416283256602E-2</c:v>
                </c:pt>
                <c:pt idx="9258">
                  <c:v>3.4089417883576702E-2</c:v>
                </c:pt>
                <c:pt idx="9259">
                  <c:v>3.4097419483896697E-2</c:v>
                </c:pt>
                <c:pt idx="9260">
                  <c:v>3.4105421084216797E-2</c:v>
                </c:pt>
                <c:pt idx="9261">
                  <c:v>3.4113422684536897E-2</c:v>
                </c:pt>
                <c:pt idx="9262">
                  <c:v>3.4121424284856899E-2</c:v>
                </c:pt>
                <c:pt idx="9263">
                  <c:v>3.4129425885176999E-2</c:v>
                </c:pt>
                <c:pt idx="9264">
                  <c:v>3.4137427485497099E-2</c:v>
                </c:pt>
                <c:pt idx="9265">
                  <c:v>3.4145429085817101E-2</c:v>
                </c:pt>
                <c:pt idx="9266">
                  <c:v>3.4153430686137201E-2</c:v>
                </c:pt>
                <c:pt idx="9267">
                  <c:v>3.4161432286457197E-2</c:v>
                </c:pt>
                <c:pt idx="9268">
                  <c:v>3.4169433886777303E-2</c:v>
                </c:pt>
                <c:pt idx="9269">
                  <c:v>3.4177435487097403E-2</c:v>
                </c:pt>
                <c:pt idx="9270">
                  <c:v>3.4185437087417399E-2</c:v>
                </c:pt>
                <c:pt idx="9271">
                  <c:v>3.4193438687737499E-2</c:v>
                </c:pt>
                <c:pt idx="9272">
                  <c:v>3.4201440288057598E-2</c:v>
                </c:pt>
                <c:pt idx="9273">
                  <c:v>3.4209441888377601E-2</c:v>
                </c:pt>
                <c:pt idx="9274">
                  <c:v>3.4217443488697701E-2</c:v>
                </c:pt>
                <c:pt idx="9275">
                  <c:v>3.42254450890178E-2</c:v>
                </c:pt>
                <c:pt idx="9276">
                  <c:v>3.4233446689337803E-2</c:v>
                </c:pt>
                <c:pt idx="9277">
                  <c:v>3.4241448289657903E-2</c:v>
                </c:pt>
                <c:pt idx="9278">
                  <c:v>3.4249449889978002E-2</c:v>
                </c:pt>
                <c:pt idx="9279">
                  <c:v>3.4257451490297998E-2</c:v>
                </c:pt>
                <c:pt idx="9280">
                  <c:v>3.4265453090618098E-2</c:v>
                </c:pt>
                <c:pt idx="9281">
                  <c:v>3.42734546909381E-2</c:v>
                </c:pt>
                <c:pt idx="9282">
                  <c:v>3.42814562912582E-2</c:v>
                </c:pt>
                <c:pt idx="9283">
                  <c:v>3.42894578915783E-2</c:v>
                </c:pt>
                <c:pt idx="9284">
                  <c:v>3.4297459491898302E-2</c:v>
                </c:pt>
                <c:pt idx="9285">
                  <c:v>3.4305461092218402E-2</c:v>
                </c:pt>
                <c:pt idx="9286">
                  <c:v>3.4313462692538502E-2</c:v>
                </c:pt>
                <c:pt idx="9287">
                  <c:v>3.4321464292858497E-2</c:v>
                </c:pt>
                <c:pt idx="9288">
                  <c:v>3.4329465893178597E-2</c:v>
                </c:pt>
                <c:pt idx="9289">
                  <c:v>3.4337467493498697E-2</c:v>
                </c:pt>
                <c:pt idx="9290">
                  <c:v>3.4345469093818699E-2</c:v>
                </c:pt>
                <c:pt idx="9291">
                  <c:v>3.4353470694138799E-2</c:v>
                </c:pt>
                <c:pt idx="9292">
                  <c:v>3.4361472294458802E-2</c:v>
                </c:pt>
                <c:pt idx="9293">
                  <c:v>3.4369473894778901E-2</c:v>
                </c:pt>
                <c:pt idx="9294">
                  <c:v>3.4377475495099001E-2</c:v>
                </c:pt>
                <c:pt idx="9295">
                  <c:v>3.4385477095418997E-2</c:v>
                </c:pt>
                <c:pt idx="9296">
                  <c:v>3.4393478695739103E-2</c:v>
                </c:pt>
                <c:pt idx="9297">
                  <c:v>3.4401480296059203E-2</c:v>
                </c:pt>
                <c:pt idx="9298">
                  <c:v>3.4409481896379199E-2</c:v>
                </c:pt>
                <c:pt idx="9299">
                  <c:v>3.4417483496699298E-2</c:v>
                </c:pt>
                <c:pt idx="9300">
                  <c:v>3.4425485097019398E-2</c:v>
                </c:pt>
                <c:pt idx="9301">
                  <c:v>3.4433486697339401E-2</c:v>
                </c:pt>
                <c:pt idx="9302">
                  <c:v>3.44414882976595E-2</c:v>
                </c:pt>
                <c:pt idx="9303">
                  <c:v>3.44494898979796E-2</c:v>
                </c:pt>
                <c:pt idx="9304">
                  <c:v>3.4457491498299603E-2</c:v>
                </c:pt>
                <c:pt idx="9305">
                  <c:v>3.4465493098619703E-2</c:v>
                </c:pt>
                <c:pt idx="9306">
                  <c:v>3.4473494698939698E-2</c:v>
                </c:pt>
                <c:pt idx="9307">
                  <c:v>3.4481496299259798E-2</c:v>
                </c:pt>
                <c:pt idx="9308">
                  <c:v>3.4489497899579898E-2</c:v>
                </c:pt>
                <c:pt idx="9309">
                  <c:v>3.44974994998999E-2</c:v>
                </c:pt>
                <c:pt idx="9310">
                  <c:v>3.450550110022E-2</c:v>
                </c:pt>
                <c:pt idx="9311">
                  <c:v>3.45135027005401E-2</c:v>
                </c:pt>
                <c:pt idx="9312">
                  <c:v>3.4521504300860102E-2</c:v>
                </c:pt>
                <c:pt idx="9313">
                  <c:v>3.4529505901180202E-2</c:v>
                </c:pt>
                <c:pt idx="9314">
                  <c:v>3.4537507501500302E-2</c:v>
                </c:pt>
                <c:pt idx="9315">
                  <c:v>3.4545509101820297E-2</c:v>
                </c:pt>
                <c:pt idx="9316">
                  <c:v>3.4553510702140397E-2</c:v>
                </c:pt>
                <c:pt idx="9317">
                  <c:v>3.45615123024604E-2</c:v>
                </c:pt>
                <c:pt idx="9318">
                  <c:v>3.4569513902780499E-2</c:v>
                </c:pt>
                <c:pt idx="9319">
                  <c:v>3.4577515503100599E-2</c:v>
                </c:pt>
                <c:pt idx="9320">
                  <c:v>3.4585517103420602E-2</c:v>
                </c:pt>
                <c:pt idx="9321">
                  <c:v>3.4593518703740701E-2</c:v>
                </c:pt>
                <c:pt idx="9322">
                  <c:v>3.4601520304060801E-2</c:v>
                </c:pt>
                <c:pt idx="9323">
                  <c:v>3.4609521904380797E-2</c:v>
                </c:pt>
                <c:pt idx="9324">
                  <c:v>3.4617523504700903E-2</c:v>
                </c:pt>
                <c:pt idx="9325">
                  <c:v>3.4625525105021003E-2</c:v>
                </c:pt>
                <c:pt idx="9326">
                  <c:v>3.4633526705340999E-2</c:v>
                </c:pt>
                <c:pt idx="9327">
                  <c:v>3.4641528305661098E-2</c:v>
                </c:pt>
                <c:pt idx="9328">
                  <c:v>3.4649529905981101E-2</c:v>
                </c:pt>
                <c:pt idx="9329">
                  <c:v>3.4657531506301201E-2</c:v>
                </c:pt>
                <c:pt idx="9330">
                  <c:v>3.46655331066213E-2</c:v>
                </c:pt>
                <c:pt idx="9331">
                  <c:v>3.4673534706941303E-2</c:v>
                </c:pt>
                <c:pt idx="9332">
                  <c:v>3.4681536307261403E-2</c:v>
                </c:pt>
                <c:pt idx="9333">
                  <c:v>3.4689537907581502E-2</c:v>
                </c:pt>
                <c:pt idx="9334">
                  <c:v>3.4697539507901498E-2</c:v>
                </c:pt>
                <c:pt idx="9335">
                  <c:v>3.4705541108221598E-2</c:v>
                </c:pt>
                <c:pt idx="9336">
                  <c:v>3.4713542708541698E-2</c:v>
                </c:pt>
                <c:pt idx="9337">
                  <c:v>3.47215443088617E-2</c:v>
                </c:pt>
                <c:pt idx="9338">
                  <c:v>3.47295459091818E-2</c:v>
                </c:pt>
                <c:pt idx="9339">
                  <c:v>3.4737547509501802E-2</c:v>
                </c:pt>
                <c:pt idx="9340">
                  <c:v>3.4745549109821902E-2</c:v>
                </c:pt>
                <c:pt idx="9341">
                  <c:v>3.4753550710142002E-2</c:v>
                </c:pt>
                <c:pt idx="9342">
                  <c:v>3.4761552310461998E-2</c:v>
                </c:pt>
                <c:pt idx="9343">
                  <c:v>3.4769553910782097E-2</c:v>
                </c:pt>
                <c:pt idx="9344">
                  <c:v>3.4777555511102197E-2</c:v>
                </c:pt>
                <c:pt idx="9345">
                  <c:v>3.47855571114222E-2</c:v>
                </c:pt>
                <c:pt idx="9346">
                  <c:v>3.4793558711742299E-2</c:v>
                </c:pt>
                <c:pt idx="9347">
                  <c:v>3.4801560312062399E-2</c:v>
                </c:pt>
                <c:pt idx="9348">
                  <c:v>3.4809561912382402E-2</c:v>
                </c:pt>
                <c:pt idx="9349">
                  <c:v>3.4817563512702501E-2</c:v>
                </c:pt>
                <c:pt idx="9350">
                  <c:v>3.4825565113022601E-2</c:v>
                </c:pt>
                <c:pt idx="9351">
                  <c:v>3.4833566713342597E-2</c:v>
                </c:pt>
                <c:pt idx="9352">
                  <c:v>3.4841568313662703E-2</c:v>
                </c:pt>
                <c:pt idx="9353">
                  <c:v>3.4849569913982699E-2</c:v>
                </c:pt>
                <c:pt idx="9354">
                  <c:v>3.4857571514302799E-2</c:v>
                </c:pt>
                <c:pt idx="9355">
                  <c:v>3.4865573114622898E-2</c:v>
                </c:pt>
                <c:pt idx="9356">
                  <c:v>3.4873574714942901E-2</c:v>
                </c:pt>
                <c:pt idx="9357">
                  <c:v>3.4881576315263001E-2</c:v>
                </c:pt>
                <c:pt idx="9358">
                  <c:v>3.48895779155831E-2</c:v>
                </c:pt>
                <c:pt idx="9359">
                  <c:v>3.4897579515903103E-2</c:v>
                </c:pt>
                <c:pt idx="9360">
                  <c:v>3.4905581116223203E-2</c:v>
                </c:pt>
                <c:pt idx="9361">
                  <c:v>3.4913582716543302E-2</c:v>
                </c:pt>
                <c:pt idx="9362">
                  <c:v>3.4921584316863298E-2</c:v>
                </c:pt>
                <c:pt idx="9363">
                  <c:v>3.4929585917183398E-2</c:v>
                </c:pt>
                <c:pt idx="9364">
                  <c:v>3.49375875175034E-2</c:v>
                </c:pt>
                <c:pt idx="9365">
                  <c:v>3.49455891178235E-2</c:v>
                </c:pt>
                <c:pt idx="9366">
                  <c:v>3.49535907181436E-2</c:v>
                </c:pt>
                <c:pt idx="9367">
                  <c:v>3.4961592318463602E-2</c:v>
                </c:pt>
                <c:pt idx="9368">
                  <c:v>3.4969593918783702E-2</c:v>
                </c:pt>
                <c:pt idx="9369">
                  <c:v>3.4977595519103802E-2</c:v>
                </c:pt>
                <c:pt idx="9370">
                  <c:v>3.4985597119423797E-2</c:v>
                </c:pt>
                <c:pt idx="9371">
                  <c:v>3.4993598719743897E-2</c:v>
                </c:pt>
                <c:pt idx="9372">
                  <c:v>3.5001600320063997E-2</c:v>
                </c:pt>
                <c:pt idx="9373">
                  <c:v>3.5009601920383999E-2</c:v>
                </c:pt>
                <c:pt idx="9374">
                  <c:v>3.5017603520704099E-2</c:v>
                </c:pt>
                <c:pt idx="9375">
                  <c:v>3.5025605121024102E-2</c:v>
                </c:pt>
                <c:pt idx="9376">
                  <c:v>3.5033606721344202E-2</c:v>
                </c:pt>
                <c:pt idx="9377">
                  <c:v>3.5041608321664301E-2</c:v>
                </c:pt>
                <c:pt idx="9378">
                  <c:v>3.5049609921984297E-2</c:v>
                </c:pt>
                <c:pt idx="9379">
                  <c:v>3.5057611522304397E-2</c:v>
                </c:pt>
                <c:pt idx="9380">
                  <c:v>3.5065613122624503E-2</c:v>
                </c:pt>
                <c:pt idx="9381">
                  <c:v>3.5073614722944499E-2</c:v>
                </c:pt>
                <c:pt idx="9382">
                  <c:v>3.5081616323264599E-2</c:v>
                </c:pt>
                <c:pt idx="9383">
                  <c:v>3.5089617923584698E-2</c:v>
                </c:pt>
                <c:pt idx="9384">
                  <c:v>3.5097619523904701E-2</c:v>
                </c:pt>
                <c:pt idx="9385">
                  <c:v>3.5105621124224801E-2</c:v>
                </c:pt>
                <c:pt idx="9386">
                  <c:v>3.51136227245449E-2</c:v>
                </c:pt>
                <c:pt idx="9387">
                  <c:v>3.5121624324864903E-2</c:v>
                </c:pt>
                <c:pt idx="9388">
                  <c:v>3.5129625925185003E-2</c:v>
                </c:pt>
                <c:pt idx="9389">
                  <c:v>3.5137627525504998E-2</c:v>
                </c:pt>
                <c:pt idx="9390">
                  <c:v>3.5145629125825098E-2</c:v>
                </c:pt>
                <c:pt idx="9391">
                  <c:v>3.5153630726145198E-2</c:v>
                </c:pt>
                <c:pt idx="9392">
                  <c:v>3.51616323264652E-2</c:v>
                </c:pt>
                <c:pt idx="9393">
                  <c:v>3.51696339267853E-2</c:v>
                </c:pt>
                <c:pt idx="9394">
                  <c:v>3.51776355271054E-2</c:v>
                </c:pt>
                <c:pt idx="9395">
                  <c:v>3.5185637127425402E-2</c:v>
                </c:pt>
                <c:pt idx="9396">
                  <c:v>3.5193638727745502E-2</c:v>
                </c:pt>
                <c:pt idx="9397">
                  <c:v>3.5201640328065602E-2</c:v>
                </c:pt>
                <c:pt idx="9398">
                  <c:v>3.5209641928385597E-2</c:v>
                </c:pt>
                <c:pt idx="9399">
                  <c:v>3.5217643528705697E-2</c:v>
                </c:pt>
                <c:pt idx="9400">
                  <c:v>3.5225645129025797E-2</c:v>
                </c:pt>
                <c:pt idx="9401">
                  <c:v>3.5233646729345799E-2</c:v>
                </c:pt>
                <c:pt idx="9402">
                  <c:v>3.5241648329665899E-2</c:v>
                </c:pt>
                <c:pt idx="9403">
                  <c:v>3.5249649929985902E-2</c:v>
                </c:pt>
                <c:pt idx="9404">
                  <c:v>3.5257651530306001E-2</c:v>
                </c:pt>
                <c:pt idx="9405">
                  <c:v>3.5265653130626101E-2</c:v>
                </c:pt>
                <c:pt idx="9406">
                  <c:v>3.5273654730946097E-2</c:v>
                </c:pt>
                <c:pt idx="9407">
                  <c:v>3.5281656331266197E-2</c:v>
                </c:pt>
                <c:pt idx="9408">
                  <c:v>3.5289657931586303E-2</c:v>
                </c:pt>
                <c:pt idx="9409">
                  <c:v>3.5297659531906299E-2</c:v>
                </c:pt>
                <c:pt idx="9410">
                  <c:v>3.5305661132226399E-2</c:v>
                </c:pt>
                <c:pt idx="9411">
                  <c:v>3.5313662732546498E-2</c:v>
                </c:pt>
                <c:pt idx="9412">
                  <c:v>3.5321664332866501E-2</c:v>
                </c:pt>
                <c:pt idx="9413">
                  <c:v>3.5329665933186601E-2</c:v>
                </c:pt>
                <c:pt idx="9414">
                  <c:v>3.53376675335067E-2</c:v>
                </c:pt>
                <c:pt idx="9415">
                  <c:v>3.5345669133826703E-2</c:v>
                </c:pt>
                <c:pt idx="9416">
                  <c:v>3.5353670734146803E-2</c:v>
                </c:pt>
                <c:pt idx="9417">
                  <c:v>3.5361672334466798E-2</c:v>
                </c:pt>
                <c:pt idx="9418">
                  <c:v>3.5369673934786898E-2</c:v>
                </c:pt>
                <c:pt idx="9419">
                  <c:v>3.5377675535106998E-2</c:v>
                </c:pt>
                <c:pt idx="9420">
                  <c:v>3.5385677135427E-2</c:v>
                </c:pt>
                <c:pt idx="9421">
                  <c:v>3.53936787357471E-2</c:v>
                </c:pt>
                <c:pt idx="9422">
                  <c:v>3.54016803360672E-2</c:v>
                </c:pt>
                <c:pt idx="9423">
                  <c:v>3.5409681936387202E-2</c:v>
                </c:pt>
                <c:pt idx="9424">
                  <c:v>3.5417683536707302E-2</c:v>
                </c:pt>
                <c:pt idx="9425">
                  <c:v>3.5425685137027402E-2</c:v>
                </c:pt>
                <c:pt idx="9426">
                  <c:v>3.5433686737347397E-2</c:v>
                </c:pt>
                <c:pt idx="9427">
                  <c:v>3.5441688337667497E-2</c:v>
                </c:pt>
                <c:pt idx="9428">
                  <c:v>3.5449689937987597E-2</c:v>
                </c:pt>
                <c:pt idx="9429">
                  <c:v>3.5457691538307599E-2</c:v>
                </c:pt>
                <c:pt idx="9430">
                  <c:v>3.5465693138627699E-2</c:v>
                </c:pt>
                <c:pt idx="9431">
                  <c:v>3.5473694738947702E-2</c:v>
                </c:pt>
                <c:pt idx="9432">
                  <c:v>3.5481696339267801E-2</c:v>
                </c:pt>
                <c:pt idx="9433">
                  <c:v>3.5489697939587901E-2</c:v>
                </c:pt>
                <c:pt idx="9434">
                  <c:v>3.5497699539907897E-2</c:v>
                </c:pt>
                <c:pt idx="9435">
                  <c:v>3.5505701140228003E-2</c:v>
                </c:pt>
                <c:pt idx="9436">
                  <c:v>3.5513702740548103E-2</c:v>
                </c:pt>
                <c:pt idx="9437">
                  <c:v>3.5521704340868099E-2</c:v>
                </c:pt>
                <c:pt idx="9438">
                  <c:v>3.5529705941188199E-2</c:v>
                </c:pt>
                <c:pt idx="9439">
                  <c:v>3.5537707541508298E-2</c:v>
                </c:pt>
                <c:pt idx="9440">
                  <c:v>3.5545709141828301E-2</c:v>
                </c:pt>
                <c:pt idx="9441">
                  <c:v>3.5553710742148401E-2</c:v>
                </c:pt>
                <c:pt idx="9442">
                  <c:v>3.55617123424685E-2</c:v>
                </c:pt>
                <c:pt idx="9443">
                  <c:v>3.5569713942788503E-2</c:v>
                </c:pt>
                <c:pt idx="9444">
                  <c:v>3.5577715543108603E-2</c:v>
                </c:pt>
                <c:pt idx="9445">
                  <c:v>3.5585717143428598E-2</c:v>
                </c:pt>
                <c:pt idx="9446">
                  <c:v>3.5593718743748698E-2</c:v>
                </c:pt>
                <c:pt idx="9447">
                  <c:v>3.5601720344068798E-2</c:v>
                </c:pt>
                <c:pt idx="9448">
                  <c:v>3.56097219443888E-2</c:v>
                </c:pt>
                <c:pt idx="9449">
                  <c:v>3.56177235447089E-2</c:v>
                </c:pt>
                <c:pt idx="9450">
                  <c:v>3.5625725145029E-2</c:v>
                </c:pt>
                <c:pt idx="9451">
                  <c:v>3.5633726745349002E-2</c:v>
                </c:pt>
                <c:pt idx="9452">
                  <c:v>3.5641728345669102E-2</c:v>
                </c:pt>
                <c:pt idx="9453">
                  <c:v>3.5649729945989202E-2</c:v>
                </c:pt>
                <c:pt idx="9454">
                  <c:v>3.5657731546309197E-2</c:v>
                </c:pt>
                <c:pt idx="9455">
                  <c:v>3.5665733146629297E-2</c:v>
                </c:pt>
                <c:pt idx="9456">
                  <c:v>3.56737347469493E-2</c:v>
                </c:pt>
                <c:pt idx="9457">
                  <c:v>3.5681736347269399E-2</c:v>
                </c:pt>
                <c:pt idx="9458">
                  <c:v>3.5689737947589499E-2</c:v>
                </c:pt>
                <c:pt idx="9459">
                  <c:v>3.5697739547909502E-2</c:v>
                </c:pt>
                <c:pt idx="9460">
                  <c:v>3.5705741148229601E-2</c:v>
                </c:pt>
                <c:pt idx="9461">
                  <c:v>3.5713742748549701E-2</c:v>
                </c:pt>
                <c:pt idx="9462">
                  <c:v>3.5721744348869697E-2</c:v>
                </c:pt>
                <c:pt idx="9463">
                  <c:v>3.5729745949189803E-2</c:v>
                </c:pt>
                <c:pt idx="9464">
                  <c:v>3.5737747549509903E-2</c:v>
                </c:pt>
                <c:pt idx="9465">
                  <c:v>3.5745749149829899E-2</c:v>
                </c:pt>
                <c:pt idx="9466">
                  <c:v>3.5753750750149998E-2</c:v>
                </c:pt>
                <c:pt idx="9467">
                  <c:v>3.5761752350470001E-2</c:v>
                </c:pt>
                <c:pt idx="9468">
                  <c:v>3.5769753950790101E-2</c:v>
                </c:pt>
                <c:pt idx="9469">
                  <c:v>3.5777755551110201E-2</c:v>
                </c:pt>
                <c:pt idx="9470">
                  <c:v>3.5785757151430203E-2</c:v>
                </c:pt>
                <c:pt idx="9471">
                  <c:v>3.5793758751750303E-2</c:v>
                </c:pt>
                <c:pt idx="9472">
                  <c:v>3.5801760352070403E-2</c:v>
                </c:pt>
                <c:pt idx="9473">
                  <c:v>3.5809761952390398E-2</c:v>
                </c:pt>
                <c:pt idx="9474">
                  <c:v>3.5817763552710498E-2</c:v>
                </c:pt>
                <c:pt idx="9475">
                  <c:v>3.5825765153030598E-2</c:v>
                </c:pt>
                <c:pt idx="9476">
                  <c:v>3.58337667533506E-2</c:v>
                </c:pt>
                <c:pt idx="9477">
                  <c:v>3.58417683536707E-2</c:v>
                </c:pt>
                <c:pt idx="9478">
                  <c:v>3.5849769953990702E-2</c:v>
                </c:pt>
                <c:pt idx="9479">
                  <c:v>3.5857771554310802E-2</c:v>
                </c:pt>
                <c:pt idx="9480">
                  <c:v>3.5865773154630902E-2</c:v>
                </c:pt>
                <c:pt idx="9481">
                  <c:v>3.5873774754950898E-2</c:v>
                </c:pt>
                <c:pt idx="9482">
                  <c:v>3.5881776355270997E-2</c:v>
                </c:pt>
                <c:pt idx="9483">
                  <c:v>3.5889777955591097E-2</c:v>
                </c:pt>
                <c:pt idx="9484">
                  <c:v>3.58977795559111E-2</c:v>
                </c:pt>
                <c:pt idx="9485">
                  <c:v>3.5905781156231199E-2</c:v>
                </c:pt>
                <c:pt idx="9486">
                  <c:v>3.5913782756551299E-2</c:v>
                </c:pt>
                <c:pt idx="9487">
                  <c:v>3.5921784356871302E-2</c:v>
                </c:pt>
                <c:pt idx="9488">
                  <c:v>3.5929785957191401E-2</c:v>
                </c:pt>
                <c:pt idx="9489">
                  <c:v>3.5937787557511501E-2</c:v>
                </c:pt>
                <c:pt idx="9490">
                  <c:v>3.5945789157831497E-2</c:v>
                </c:pt>
                <c:pt idx="9491">
                  <c:v>3.5953790758151603E-2</c:v>
                </c:pt>
                <c:pt idx="9492">
                  <c:v>3.5961792358471599E-2</c:v>
                </c:pt>
                <c:pt idx="9493">
                  <c:v>3.5969793958791699E-2</c:v>
                </c:pt>
                <c:pt idx="9494">
                  <c:v>3.5977795559111798E-2</c:v>
                </c:pt>
                <c:pt idx="9495">
                  <c:v>3.5985797159431801E-2</c:v>
                </c:pt>
                <c:pt idx="9496">
                  <c:v>3.5993798759751901E-2</c:v>
                </c:pt>
                <c:pt idx="9497">
                  <c:v>3.6001800360072E-2</c:v>
                </c:pt>
                <c:pt idx="9498">
                  <c:v>3.6009801960392003E-2</c:v>
                </c:pt>
                <c:pt idx="9499">
                  <c:v>3.6017803560712103E-2</c:v>
                </c:pt>
                <c:pt idx="9500">
                  <c:v>3.6025805161032202E-2</c:v>
                </c:pt>
                <c:pt idx="9501">
                  <c:v>3.6033806761352198E-2</c:v>
                </c:pt>
                <c:pt idx="9502">
                  <c:v>3.6041808361672298E-2</c:v>
                </c:pt>
                <c:pt idx="9503">
                  <c:v>3.60498099619923E-2</c:v>
                </c:pt>
                <c:pt idx="9504">
                  <c:v>3.60578115623124E-2</c:v>
                </c:pt>
                <c:pt idx="9505">
                  <c:v>3.60658131626325E-2</c:v>
                </c:pt>
                <c:pt idx="9506">
                  <c:v>3.6073814762952502E-2</c:v>
                </c:pt>
                <c:pt idx="9507">
                  <c:v>3.6081816363272602E-2</c:v>
                </c:pt>
                <c:pt idx="9508">
                  <c:v>3.6089817963592702E-2</c:v>
                </c:pt>
                <c:pt idx="9509">
                  <c:v>3.6097819563912698E-2</c:v>
                </c:pt>
                <c:pt idx="9510">
                  <c:v>3.6105821164232797E-2</c:v>
                </c:pt>
                <c:pt idx="9511">
                  <c:v>3.6113822764552897E-2</c:v>
                </c:pt>
                <c:pt idx="9512">
                  <c:v>3.61218243648729E-2</c:v>
                </c:pt>
                <c:pt idx="9513">
                  <c:v>3.6129825965192999E-2</c:v>
                </c:pt>
                <c:pt idx="9514">
                  <c:v>3.6137827565513002E-2</c:v>
                </c:pt>
                <c:pt idx="9515">
                  <c:v>3.6145829165833102E-2</c:v>
                </c:pt>
                <c:pt idx="9516">
                  <c:v>3.6153830766153201E-2</c:v>
                </c:pt>
                <c:pt idx="9517">
                  <c:v>3.6161832366473197E-2</c:v>
                </c:pt>
                <c:pt idx="9518">
                  <c:v>3.6169833966793297E-2</c:v>
                </c:pt>
                <c:pt idx="9519">
                  <c:v>3.6177835567113403E-2</c:v>
                </c:pt>
                <c:pt idx="9520">
                  <c:v>3.6185837167433399E-2</c:v>
                </c:pt>
                <c:pt idx="9521">
                  <c:v>3.6193838767753499E-2</c:v>
                </c:pt>
                <c:pt idx="9522">
                  <c:v>3.6201840368073598E-2</c:v>
                </c:pt>
                <c:pt idx="9523">
                  <c:v>3.6209841968393601E-2</c:v>
                </c:pt>
                <c:pt idx="9524">
                  <c:v>3.6217843568713701E-2</c:v>
                </c:pt>
                <c:pt idx="9525">
                  <c:v>3.62258451690338E-2</c:v>
                </c:pt>
                <c:pt idx="9526">
                  <c:v>3.6233846769353803E-2</c:v>
                </c:pt>
                <c:pt idx="9527">
                  <c:v>3.6241848369673903E-2</c:v>
                </c:pt>
                <c:pt idx="9528">
                  <c:v>3.6249849969993898E-2</c:v>
                </c:pt>
                <c:pt idx="9529">
                  <c:v>3.6257851570313998E-2</c:v>
                </c:pt>
                <c:pt idx="9530">
                  <c:v>3.6265853170634098E-2</c:v>
                </c:pt>
                <c:pt idx="9531">
                  <c:v>3.62738547709541E-2</c:v>
                </c:pt>
                <c:pt idx="9532">
                  <c:v>3.62818563712742E-2</c:v>
                </c:pt>
                <c:pt idx="9533">
                  <c:v>3.62898579715943E-2</c:v>
                </c:pt>
                <c:pt idx="9534">
                  <c:v>3.6297859571914302E-2</c:v>
                </c:pt>
                <c:pt idx="9535">
                  <c:v>3.6305861172234402E-2</c:v>
                </c:pt>
                <c:pt idx="9536">
                  <c:v>3.6313862772554502E-2</c:v>
                </c:pt>
                <c:pt idx="9537">
                  <c:v>3.6321864372874497E-2</c:v>
                </c:pt>
                <c:pt idx="9538">
                  <c:v>3.6329865973194597E-2</c:v>
                </c:pt>
                <c:pt idx="9539">
                  <c:v>3.6337867573514697E-2</c:v>
                </c:pt>
                <c:pt idx="9540">
                  <c:v>3.63458691738347E-2</c:v>
                </c:pt>
                <c:pt idx="9541">
                  <c:v>3.6353870774154799E-2</c:v>
                </c:pt>
                <c:pt idx="9542">
                  <c:v>3.6361872374474802E-2</c:v>
                </c:pt>
                <c:pt idx="9543">
                  <c:v>3.6369873974794902E-2</c:v>
                </c:pt>
                <c:pt idx="9544">
                  <c:v>3.6377875575115001E-2</c:v>
                </c:pt>
                <c:pt idx="9545">
                  <c:v>3.6385877175434997E-2</c:v>
                </c:pt>
                <c:pt idx="9546">
                  <c:v>3.6393878775755097E-2</c:v>
                </c:pt>
                <c:pt idx="9547">
                  <c:v>3.6401880376075203E-2</c:v>
                </c:pt>
                <c:pt idx="9548">
                  <c:v>3.6409881976395199E-2</c:v>
                </c:pt>
                <c:pt idx="9549">
                  <c:v>3.6417883576715299E-2</c:v>
                </c:pt>
                <c:pt idx="9550">
                  <c:v>3.6425885177035398E-2</c:v>
                </c:pt>
                <c:pt idx="9551">
                  <c:v>3.6433886777355401E-2</c:v>
                </c:pt>
                <c:pt idx="9552">
                  <c:v>3.6441888377675501E-2</c:v>
                </c:pt>
                <c:pt idx="9553">
                  <c:v>3.6449889977995503E-2</c:v>
                </c:pt>
                <c:pt idx="9554">
                  <c:v>3.6457891578315603E-2</c:v>
                </c:pt>
                <c:pt idx="9555">
                  <c:v>3.6465893178635703E-2</c:v>
                </c:pt>
                <c:pt idx="9556">
                  <c:v>3.6473894778955698E-2</c:v>
                </c:pt>
                <c:pt idx="9557">
                  <c:v>3.6481896379275798E-2</c:v>
                </c:pt>
                <c:pt idx="9558">
                  <c:v>3.6489897979595898E-2</c:v>
                </c:pt>
                <c:pt idx="9559">
                  <c:v>3.64978995799159E-2</c:v>
                </c:pt>
                <c:pt idx="9560">
                  <c:v>3.6505901180236E-2</c:v>
                </c:pt>
                <c:pt idx="9561">
                  <c:v>3.65139027805561E-2</c:v>
                </c:pt>
                <c:pt idx="9562">
                  <c:v>3.6521904380876102E-2</c:v>
                </c:pt>
                <c:pt idx="9563">
                  <c:v>3.6529905981196202E-2</c:v>
                </c:pt>
                <c:pt idx="9564">
                  <c:v>3.6537907581516302E-2</c:v>
                </c:pt>
                <c:pt idx="9565">
                  <c:v>3.6545909181836297E-2</c:v>
                </c:pt>
                <c:pt idx="9566">
                  <c:v>3.6553910782156397E-2</c:v>
                </c:pt>
                <c:pt idx="9567">
                  <c:v>3.65619123824764E-2</c:v>
                </c:pt>
                <c:pt idx="9568">
                  <c:v>3.6569913982796499E-2</c:v>
                </c:pt>
                <c:pt idx="9569">
                  <c:v>3.6577915583116599E-2</c:v>
                </c:pt>
                <c:pt idx="9570">
                  <c:v>3.6585917183436602E-2</c:v>
                </c:pt>
                <c:pt idx="9571">
                  <c:v>3.6593918783756701E-2</c:v>
                </c:pt>
                <c:pt idx="9572">
                  <c:v>3.6601920384076801E-2</c:v>
                </c:pt>
                <c:pt idx="9573">
                  <c:v>3.6609921984396797E-2</c:v>
                </c:pt>
                <c:pt idx="9574">
                  <c:v>3.6617923584716897E-2</c:v>
                </c:pt>
                <c:pt idx="9575">
                  <c:v>3.6625925185037003E-2</c:v>
                </c:pt>
                <c:pt idx="9576">
                  <c:v>3.6633926785356999E-2</c:v>
                </c:pt>
                <c:pt idx="9577">
                  <c:v>3.6641928385677099E-2</c:v>
                </c:pt>
                <c:pt idx="9578">
                  <c:v>3.6649929985997198E-2</c:v>
                </c:pt>
                <c:pt idx="9579">
                  <c:v>3.6657931586317201E-2</c:v>
                </c:pt>
                <c:pt idx="9580">
                  <c:v>3.6665933186637301E-2</c:v>
                </c:pt>
                <c:pt idx="9581">
                  <c:v>3.6673934786957303E-2</c:v>
                </c:pt>
                <c:pt idx="9582">
                  <c:v>3.6681936387277403E-2</c:v>
                </c:pt>
                <c:pt idx="9583">
                  <c:v>3.6689937987597503E-2</c:v>
                </c:pt>
                <c:pt idx="9584">
                  <c:v>3.6697939587917498E-2</c:v>
                </c:pt>
                <c:pt idx="9585">
                  <c:v>3.6705941188237598E-2</c:v>
                </c:pt>
                <c:pt idx="9586">
                  <c:v>3.6713942788557698E-2</c:v>
                </c:pt>
                <c:pt idx="9587">
                  <c:v>3.67219443888777E-2</c:v>
                </c:pt>
                <c:pt idx="9588">
                  <c:v>3.67299459891978E-2</c:v>
                </c:pt>
                <c:pt idx="9589">
                  <c:v>3.67379475895179E-2</c:v>
                </c:pt>
                <c:pt idx="9590">
                  <c:v>3.6745949189837902E-2</c:v>
                </c:pt>
                <c:pt idx="9591">
                  <c:v>3.6753950790158002E-2</c:v>
                </c:pt>
                <c:pt idx="9592">
                  <c:v>3.6761952390478102E-2</c:v>
                </c:pt>
                <c:pt idx="9593">
                  <c:v>3.6769953990798097E-2</c:v>
                </c:pt>
                <c:pt idx="9594">
                  <c:v>3.6777955591118197E-2</c:v>
                </c:pt>
                <c:pt idx="9595">
                  <c:v>3.67859571914382E-2</c:v>
                </c:pt>
                <c:pt idx="9596">
                  <c:v>3.6793958791758299E-2</c:v>
                </c:pt>
                <c:pt idx="9597">
                  <c:v>3.6801960392078399E-2</c:v>
                </c:pt>
                <c:pt idx="9598">
                  <c:v>3.6809961992398402E-2</c:v>
                </c:pt>
                <c:pt idx="9599">
                  <c:v>3.6817963592718501E-2</c:v>
                </c:pt>
                <c:pt idx="9600">
                  <c:v>3.6825965193038601E-2</c:v>
                </c:pt>
                <c:pt idx="9601">
                  <c:v>3.6833966793358597E-2</c:v>
                </c:pt>
                <c:pt idx="9602">
                  <c:v>3.6841968393678703E-2</c:v>
                </c:pt>
                <c:pt idx="9603">
                  <c:v>3.6849969993998803E-2</c:v>
                </c:pt>
                <c:pt idx="9604">
                  <c:v>3.6857971594318799E-2</c:v>
                </c:pt>
                <c:pt idx="9605">
                  <c:v>3.6865973194638899E-2</c:v>
                </c:pt>
                <c:pt idx="9606">
                  <c:v>3.6873974794958901E-2</c:v>
                </c:pt>
                <c:pt idx="9607">
                  <c:v>3.6881976395279001E-2</c:v>
                </c:pt>
                <c:pt idx="9608">
                  <c:v>3.6889977995599101E-2</c:v>
                </c:pt>
                <c:pt idx="9609">
                  <c:v>3.6897979595919103E-2</c:v>
                </c:pt>
                <c:pt idx="9610">
                  <c:v>3.6905981196239203E-2</c:v>
                </c:pt>
                <c:pt idx="9611">
                  <c:v>3.6913982796559303E-2</c:v>
                </c:pt>
                <c:pt idx="9612">
                  <c:v>3.6921984396879298E-2</c:v>
                </c:pt>
                <c:pt idx="9613">
                  <c:v>3.6929985997199398E-2</c:v>
                </c:pt>
                <c:pt idx="9614">
                  <c:v>3.6937987597519498E-2</c:v>
                </c:pt>
                <c:pt idx="9615">
                  <c:v>3.69459891978395E-2</c:v>
                </c:pt>
                <c:pt idx="9616">
                  <c:v>3.69539907981596E-2</c:v>
                </c:pt>
                <c:pt idx="9617">
                  <c:v>3.6961992398479603E-2</c:v>
                </c:pt>
                <c:pt idx="9618">
                  <c:v>3.6969993998799702E-2</c:v>
                </c:pt>
                <c:pt idx="9619">
                  <c:v>3.6977995599119802E-2</c:v>
                </c:pt>
                <c:pt idx="9620">
                  <c:v>3.6985997199439798E-2</c:v>
                </c:pt>
                <c:pt idx="9621">
                  <c:v>3.6993998799759897E-2</c:v>
                </c:pt>
                <c:pt idx="9622">
                  <c:v>3.7002000400079997E-2</c:v>
                </c:pt>
                <c:pt idx="9623">
                  <c:v>3.70100020004E-2</c:v>
                </c:pt>
                <c:pt idx="9624">
                  <c:v>3.7018003600720099E-2</c:v>
                </c:pt>
                <c:pt idx="9625">
                  <c:v>3.7026005201040199E-2</c:v>
                </c:pt>
                <c:pt idx="9626">
                  <c:v>3.7034006801360202E-2</c:v>
                </c:pt>
                <c:pt idx="9627">
                  <c:v>3.7042008401680301E-2</c:v>
                </c:pt>
                <c:pt idx="9628">
                  <c:v>3.7050010002000401E-2</c:v>
                </c:pt>
                <c:pt idx="9629">
                  <c:v>3.7058011602320397E-2</c:v>
                </c:pt>
                <c:pt idx="9630">
                  <c:v>3.7066013202640503E-2</c:v>
                </c:pt>
                <c:pt idx="9631">
                  <c:v>3.7074014802960499E-2</c:v>
                </c:pt>
                <c:pt idx="9632">
                  <c:v>3.7082016403280599E-2</c:v>
                </c:pt>
                <c:pt idx="9633">
                  <c:v>3.7090018003600699E-2</c:v>
                </c:pt>
                <c:pt idx="9634">
                  <c:v>3.7098019603920701E-2</c:v>
                </c:pt>
                <c:pt idx="9635">
                  <c:v>3.7106021204240801E-2</c:v>
                </c:pt>
                <c:pt idx="9636">
                  <c:v>3.7114022804560901E-2</c:v>
                </c:pt>
                <c:pt idx="9637">
                  <c:v>3.7122024404880903E-2</c:v>
                </c:pt>
                <c:pt idx="9638">
                  <c:v>3.7130026005201003E-2</c:v>
                </c:pt>
                <c:pt idx="9639">
                  <c:v>3.7138027605521103E-2</c:v>
                </c:pt>
                <c:pt idx="9640">
                  <c:v>3.7146029205841098E-2</c:v>
                </c:pt>
                <c:pt idx="9641">
                  <c:v>3.7154030806161198E-2</c:v>
                </c:pt>
                <c:pt idx="9642">
                  <c:v>3.71620324064812E-2</c:v>
                </c:pt>
                <c:pt idx="9643">
                  <c:v>3.71700340068013E-2</c:v>
                </c:pt>
                <c:pt idx="9644">
                  <c:v>3.71780356071214E-2</c:v>
                </c:pt>
                <c:pt idx="9645">
                  <c:v>3.7186037207441403E-2</c:v>
                </c:pt>
                <c:pt idx="9646">
                  <c:v>3.7194038807761502E-2</c:v>
                </c:pt>
                <c:pt idx="9647">
                  <c:v>3.7202040408081602E-2</c:v>
                </c:pt>
                <c:pt idx="9648">
                  <c:v>3.7210042008401598E-2</c:v>
                </c:pt>
                <c:pt idx="9649">
                  <c:v>3.7218043608721697E-2</c:v>
                </c:pt>
                <c:pt idx="9650">
                  <c:v>3.7226045209041797E-2</c:v>
                </c:pt>
                <c:pt idx="9651">
                  <c:v>3.72340468093618E-2</c:v>
                </c:pt>
                <c:pt idx="9652">
                  <c:v>3.7242048409681899E-2</c:v>
                </c:pt>
                <c:pt idx="9653">
                  <c:v>3.7250050010001902E-2</c:v>
                </c:pt>
                <c:pt idx="9654">
                  <c:v>3.7258051610322002E-2</c:v>
                </c:pt>
                <c:pt idx="9655">
                  <c:v>3.7266053210642101E-2</c:v>
                </c:pt>
                <c:pt idx="9656">
                  <c:v>3.7274054810962097E-2</c:v>
                </c:pt>
                <c:pt idx="9657">
                  <c:v>3.7282056411282197E-2</c:v>
                </c:pt>
                <c:pt idx="9658">
                  <c:v>3.7290058011602303E-2</c:v>
                </c:pt>
                <c:pt idx="9659">
                  <c:v>3.7298059611922299E-2</c:v>
                </c:pt>
                <c:pt idx="9660">
                  <c:v>3.7306061212242399E-2</c:v>
                </c:pt>
                <c:pt idx="9661">
                  <c:v>3.7314062812562498E-2</c:v>
                </c:pt>
                <c:pt idx="9662">
                  <c:v>3.7322064412882501E-2</c:v>
                </c:pt>
                <c:pt idx="9663">
                  <c:v>3.7330066013202601E-2</c:v>
                </c:pt>
                <c:pt idx="9664">
                  <c:v>3.73380676135227E-2</c:v>
                </c:pt>
                <c:pt idx="9665">
                  <c:v>3.7346069213842703E-2</c:v>
                </c:pt>
                <c:pt idx="9666">
                  <c:v>3.7354070814162803E-2</c:v>
                </c:pt>
                <c:pt idx="9667">
                  <c:v>3.7362072414482798E-2</c:v>
                </c:pt>
                <c:pt idx="9668">
                  <c:v>3.7370074014802898E-2</c:v>
                </c:pt>
                <c:pt idx="9669">
                  <c:v>3.7378075615122998E-2</c:v>
                </c:pt>
                <c:pt idx="9670">
                  <c:v>3.7386077215443E-2</c:v>
                </c:pt>
                <c:pt idx="9671">
                  <c:v>3.73940788157631E-2</c:v>
                </c:pt>
                <c:pt idx="9672">
                  <c:v>3.74020804160832E-2</c:v>
                </c:pt>
                <c:pt idx="9673">
                  <c:v>3.7410082016403202E-2</c:v>
                </c:pt>
                <c:pt idx="9674">
                  <c:v>3.7418083616723302E-2</c:v>
                </c:pt>
                <c:pt idx="9675">
                  <c:v>3.7426085217043402E-2</c:v>
                </c:pt>
                <c:pt idx="9676">
                  <c:v>3.7434086817363398E-2</c:v>
                </c:pt>
                <c:pt idx="9677">
                  <c:v>3.7442088417683497E-2</c:v>
                </c:pt>
                <c:pt idx="9678">
                  <c:v>3.74500900180035E-2</c:v>
                </c:pt>
                <c:pt idx="9679">
                  <c:v>3.74580916183236E-2</c:v>
                </c:pt>
                <c:pt idx="9680">
                  <c:v>3.7466093218643699E-2</c:v>
                </c:pt>
                <c:pt idx="9681">
                  <c:v>3.7474094818963702E-2</c:v>
                </c:pt>
                <c:pt idx="9682">
                  <c:v>3.7482096419283802E-2</c:v>
                </c:pt>
                <c:pt idx="9683">
                  <c:v>3.7490098019603901E-2</c:v>
                </c:pt>
                <c:pt idx="9684">
                  <c:v>3.7498099619923897E-2</c:v>
                </c:pt>
                <c:pt idx="9685">
                  <c:v>3.7506101220243997E-2</c:v>
                </c:pt>
                <c:pt idx="9686">
                  <c:v>3.7514102820564103E-2</c:v>
                </c:pt>
                <c:pt idx="9687">
                  <c:v>3.7522104420884099E-2</c:v>
                </c:pt>
                <c:pt idx="9688">
                  <c:v>3.7530106021204199E-2</c:v>
                </c:pt>
                <c:pt idx="9689">
                  <c:v>3.7538107621524298E-2</c:v>
                </c:pt>
                <c:pt idx="9690">
                  <c:v>3.7546109221844301E-2</c:v>
                </c:pt>
                <c:pt idx="9691">
                  <c:v>3.7554110822164401E-2</c:v>
                </c:pt>
                <c:pt idx="9692">
                  <c:v>3.7562112422484403E-2</c:v>
                </c:pt>
                <c:pt idx="9693">
                  <c:v>3.7570114022804503E-2</c:v>
                </c:pt>
                <c:pt idx="9694">
                  <c:v>3.7578115623124603E-2</c:v>
                </c:pt>
                <c:pt idx="9695">
                  <c:v>3.7586117223444598E-2</c:v>
                </c:pt>
                <c:pt idx="9696">
                  <c:v>3.7594118823764698E-2</c:v>
                </c:pt>
                <c:pt idx="9697">
                  <c:v>3.7602120424084798E-2</c:v>
                </c:pt>
                <c:pt idx="9698">
                  <c:v>3.76101220244048E-2</c:v>
                </c:pt>
                <c:pt idx="9699">
                  <c:v>3.76181236247249E-2</c:v>
                </c:pt>
                <c:pt idx="9700">
                  <c:v>3.7626125225045E-2</c:v>
                </c:pt>
                <c:pt idx="9701">
                  <c:v>3.7634126825365002E-2</c:v>
                </c:pt>
                <c:pt idx="9702">
                  <c:v>3.7642128425685102E-2</c:v>
                </c:pt>
                <c:pt idx="9703">
                  <c:v>3.7650130026005202E-2</c:v>
                </c:pt>
                <c:pt idx="9704">
                  <c:v>3.7658131626325198E-2</c:v>
                </c:pt>
                <c:pt idx="9705">
                  <c:v>3.7666133226645297E-2</c:v>
                </c:pt>
                <c:pt idx="9706">
                  <c:v>3.76741348269653E-2</c:v>
                </c:pt>
                <c:pt idx="9707">
                  <c:v>3.76821364272854E-2</c:v>
                </c:pt>
                <c:pt idx="9708">
                  <c:v>3.7690138027605499E-2</c:v>
                </c:pt>
                <c:pt idx="9709">
                  <c:v>3.7698139627925502E-2</c:v>
                </c:pt>
                <c:pt idx="9710">
                  <c:v>3.7706141228245602E-2</c:v>
                </c:pt>
                <c:pt idx="9711">
                  <c:v>3.7714142828565701E-2</c:v>
                </c:pt>
                <c:pt idx="9712">
                  <c:v>3.7722144428885697E-2</c:v>
                </c:pt>
                <c:pt idx="9713">
                  <c:v>3.7730146029205797E-2</c:v>
                </c:pt>
                <c:pt idx="9714">
                  <c:v>3.7738147629525903E-2</c:v>
                </c:pt>
                <c:pt idx="9715">
                  <c:v>3.7746149229845899E-2</c:v>
                </c:pt>
                <c:pt idx="9716">
                  <c:v>3.7754150830165999E-2</c:v>
                </c:pt>
                <c:pt idx="9717">
                  <c:v>3.7762152430486001E-2</c:v>
                </c:pt>
                <c:pt idx="9718">
                  <c:v>3.7770154030806101E-2</c:v>
                </c:pt>
                <c:pt idx="9719">
                  <c:v>3.7778155631126201E-2</c:v>
                </c:pt>
                <c:pt idx="9720">
                  <c:v>3.7786157231446203E-2</c:v>
                </c:pt>
                <c:pt idx="9721">
                  <c:v>3.7794158831766303E-2</c:v>
                </c:pt>
                <c:pt idx="9722">
                  <c:v>3.7802160432086403E-2</c:v>
                </c:pt>
                <c:pt idx="9723">
                  <c:v>3.7810162032406398E-2</c:v>
                </c:pt>
                <c:pt idx="9724">
                  <c:v>3.7818163632726498E-2</c:v>
                </c:pt>
                <c:pt idx="9725">
                  <c:v>3.7826165233046598E-2</c:v>
                </c:pt>
                <c:pt idx="9726">
                  <c:v>3.78341668333666E-2</c:v>
                </c:pt>
                <c:pt idx="9727">
                  <c:v>3.78421684336867E-2</c:v>
                </c:pt>
                <c:pt idx="9728">
                  <c:v>3.78501700340068E-2</c:v>
                </c:pt>
                <c:pt idx="9729">
                  <c:v>3.7858171634326802E-2</c:v>
                </c:pt>
                <c:pt idx="9730">
                  <c:v>3.7866173234646902E-2</c:v>
                </c:pt>
                <c:pt idx="9731">
                  <c:v>3.7874174834966898E-2</c:v>
                </c:pt>
                <c:pt idx="9732">
                  <c:v>3.7882176435286997E-2</c:v>
                </c:pt>
                <c:pt idx="9733">
                  <c:v>3.7890178035607097E-2</c:v>
                </c:pt>
                <c:pt idx="9734">
                  <c:v>3.78981796359271E-2</c:v>
                </c:pt>
                <c:pt idx="9735">
                  <c:v>3.7906181236247199E-2</c:v>
                </c:pt>
                <c:pt idx="9736">
                  <c:v>3.7914182836567299E-2</c:v>
                </c:pt>
                <c:pt idx="9737">
                  <c:v>3.7922184436887302E-2</c:v>
                </c:pt>
                <c:pt idx="9738">
                  <c:v>3.7930186037207402E-2</c:v>
                </c:pt>
                <c:pt idx="9739">
                  <c:v>3.7938187637527501E-2</c:v>
                </c:pt>
                <c:pt idx="9740">
                  <c:v>3.7946189237847497E-2</c:v>
                </c:pt>
                <c:pt idx="9741">
                  <c:v>3.7954190838167597E-2</c:v>
                </c:pt>
                <c:pt idx="9742">
                  <c:v>3.7962192438487703E-2</c:v>
                </c:pt>
                <c:pt idx="9743">
                  <c:v>3.7970194038807699E-2</c:v>
                </c:pt>
                <c:pt idx="9744">
                  <c:v>3.7978195639127799E-2</c:v>
                </c:pt>
                <c:pt idx="9745">
                  <c:v>3.7986197239447801E-2</c:v>
                </c:pt>
                <c:pt idx="9746">
                  <c:v>3.7994198839767901E-2</c:v>
                </c:pt>
                <c:pt idx="9747">
                  <c:v>3.8002200440088001E-2</c:v>
                </c:pt>
                <c:pt idx="9748">
                  <c:v>3.8010202040408003E-2</c:v>
                </c:pt>
                <c:pt idx="9749">
                  <c:v>3.8018203640728103E-2</c:v>
                </c:pt>
                <c:pt idx="9750">
                  <c:v>3.8026205241048203E-2</c:v>
                </c:pt>
                <c:pt idx="9751">
                  <c:v>3.8034206841368198E-2</c:v>
                </c:pt>
                <c:pt idx="9752">
                  <c:v>3.8042208441688298E-2</c:v>
                </c:pt>
                <c:pt idx="9753">
                  <c:v>3.8050210042008398E-2</c:v>
                </c:pt>
                <c:pt idx="9754">
                  <c:v>3.80582116423284E-2</c:v>
                </c:pt>
                <c:pt idx="9755">
                  <c:v>3.80662132426485E-2</c:v>
                </c:pt>
                <c:pt idx="9756">
                  <c:v>3.8074214842968503E-2</c:v>
                </c:pt>
                <c:pt idx="9757">
                  <c:v>3.8082216443288602E-2</c:v>
                </c:pt>
                <c:pt idx="9758">
                  <c:v>3.8090218043608702E-2</c:v>
                </c:pt>
                <c:pt idx="9759">
                  <c:v>3.8098219643928698E-2</c:v>
                </c:pt>
                <c:pt idx="9760">
                  <c:v>3.8106221244248797E-2</c:v>
                </c:pt>
                <c:pt idx="9761">
                  <c:v>3.8114222844568897E-2</c:v>
                </c:pt>
                <c:pt idx="9762">
                  <c:v>3.81222244448889E-2</c:v>
                </c:pt>
                <c:pt idx="9763">
                  <c:v>3.8130226045208999E-2</c:v>
                </c:pt>
                <c:pt idx="9764">
                  <c:v>3.8138227645529099E-2</c:v>
                </c:pt>
                <c:pt idx="9765">
                  <c:v>3.8146229245849102E-2</c:v>
                </c:pt>
                <c:pt idx="9766">
                  <c:v>3.8154230846169201E-2</c:v>
                </c:pt>
                <c:pt idx="9767">
                  <c:v>3.8162232446489301E-2</c:v>
                </c:pt>
                <c:pt idx="9768">
                  <c:v>3.8170234046809297E-2</c:v>
                </c:pt>
                <c:pt idx="9769">
                  <c:v>3.8178235647129397E-2</c:v>
                </c:pt>
                <c:pt idx="9770">
                  <c:v>3.8186237247449399E-2</c:v>
                </c:pt>
                <c:pt idx="9771">
                  <c:v>3.8194238847769499E-2</c:v>
                </c:pt>
                <c:pt idx="9772">
                  <c:v>3.8202240448089599E-2</c:v>
                </c:pt>
                <c:pt idx="9773">
                  <c:v>3.8210242048409601E-2</c:v>
                </c:pt>
                <c:pt idx="9774">
                  <c:v>3.8218243648729701E-2</c:v>
                </c:pt>
                <c:pt idx="9775">
                  <c:v>3.8226245249049801E-2</c:v>
                </c:pt>
                <c:pt idx="9776">
                  <c:v>3.8234246849369803E-2</c:v>
                </c:pt>
                <c:pt idx="9777">
                  <c:v>3.8242248449689903E-2</c:v>
                </c:pt>
                <c:pt idx="9778">
                  <c:v>3.8250250050010003E-2</c:v>
                </c:pt>
                <c:pt idx="9779">
                  <c:v>3.8258251650329998E-2</c:v>
                </c:pt>
                <c:pt idx="9780">
                  <c:v>3.8266253250650098E-2</c:v>
                </c:pt>
                <c:pt idx="9781">
                  <c:v>3.8274254850970101E-2</c:v>
                </c:pt>
                <c:pt idx="9782">
                  <c:v>3.82822564512902E-2</c:v>
                </c:pt>
                <c:pt idx="9783">
                  <c:v>3.82902580516103E-2</c:v>
                </c:pt>
                <c:pt idx="9784">
                  <c:v>3.8298259651930303E-2</c:v>
                </c:pt>
                <c:pt idx="9785">
                  <c:v>3.8306261252250402E-2</c:v>
                </c:pt>
                <c:pt idx="9786">
                  <c:v>3.8314262852570502E-2</c:v>
                </c:pt>
                <c:pt idx="9787">
                  <c:v>3.8322264452890498E-2</c:v>
                </c:pt>
                <c:pt idx="9788">
                  <c:v>3.8330266053210597E-2</c:v>
                </c:pt>
                <c:pt idx="9789">
                  <c:v>3.8338267653530697E-2</c:v>
                </c:pt>
                <c:pt idx="9790">
                  <c:v>3.83462692538507E-2</c:v>
                </c:pt>
                <c:pt idx="9791">
                  <c:v>3.8354270854170799E-2</c:v>
                </c:pt>
                <c:pt idx="9792">
                  <c:v>3.8362272454490802E-2</c:v>
                </c:pt>
                <c:pt idx="9793">
                  <c:v>3.8370274054810902E-2</c:v>
                </c:pt>
                <c:pt idx="9794">
                  <c:v>3.8378275655131001E-2</c:v>
                </c:pt>
                <c:pt idx="9795">
                  <c:v>3.8386277255450997E-2</c:v>
                </c:pt>
                <c:pt idx="9796">
                  <c:v>3.8394278855771097E-2</c:v>
                </c:pt>
                <c:pt idx="9797">
                  <c:v>3.8402280456091203E-2</c:v>
                </c:pt>
                <c:pt idx="9798">
                  <c:v>3.8410282056411199E-2</c:v>
                </c:pt>
                <c:pt idx="9799">
                  <c:v>3.8418283656731299E-2</c:v>
                </c:pt>
                <c:pt idx="9800">
                  <c:v>3.8426285257051399E-2</c:v>
                </c:pt>
                <c:pt idx="9801">
                  <c:v>3.8434286857371401E-2</c:v>
                </c:pt>
                <c:pt idx="9802">
                  <c:v>3.8442288457691501E-2</c:v>
                </c:pt>
                <c:pt idx="9803">
                  <c:v>3.8450290058011601E-2</c:v>
                </c:pt>
                <c:pt idx="9804">
                  <c:v>3.8458291658331603E-2</c:v>
                </c:pt>
                <c:pt idx="9805">
                  <c:v>3.8466293258651703E-2</c:v>
                </c:pt>
                <c:pt idx="9806">
                  <c:v>3.8474294858971698E-2</c:v>
                </c:pt>
                <c:pt idx="9807">
                  <c:v>3.8482296459291798E-2</c:v>
                </c:pt>
                <c:pt idx="9808">
                  <c:v>3.8490298059611898E-2</c:v>
                </c:pt>
                <c:pt idx="9809">
                  <c:v>3.8498299659931901E-2</c:v>
                </c:pt>
                <c:pt idx="9810">
                  <c:v>3.8506301260252E-2</c:v>
                </c:pt>
                <c:pt idx="9811">
                  <c:v>3.85143028605721E-2</c:v>
                </c:pt>
                <c:pt idx="9812">
                  <c:v>3.8522304460892103E-2</c:v>
                </c:pt>
                <c:pt idx="9813">
                  <c:v>3.8530306061212202E-2</c:v>
                </c:pt>
                <c:pt idx="9814">
                  <c:v>3.8538307661532302E-2</c:v>
                </c:pt>
                <c:pt idx="9815">
                  <c:v>3.8546309261852298E-2</c:v>
                </c:pt>
                <c:pt idx="9816">
                  <c:v>3.8554310862172397E-2</c:v>
                </c:pt>
                <c:pt idx="9817">
                  <c:v>3.85623124624924E-2</c:v>
                </c:pt>
                <c:pt idx="9818">
                  <c:v>3.85703140628125E-2</c:v>
                </c:pt>
                <c:pt idx="9819">
                  <c:v>3.8578315663132599E-2</c:v>
                </c:pt>
                <c:pt idx="9820">
                  <c:v>3.8586317263452602E-2</c:v>
                </c:pt>
                <c:pt idx="9821">
                  <c:v>3.8594318863772702E-2</c:v>
                </c:pt>
                <c:pt idx="9822">
                  <c:v>3.8602320464092801E-2</c:v>
                </c:pt>
                <c:pt idx="9823">
                  <c:v>3.8610322064412797E-2</c:v>
                </c:pt>
                <c:pt idx="9824">
                  <c:v>3.8618323664732897E-2</c:v>
                </c:pt>
                <c:pt idx="9825">
                  <c:v>3.8626325265053003E-2</c:v>
                </c:pt>
                <c:pt idx="9826">
                  <c:v>3.8634326865372999E-2</c:v>
                </c:pt>
                <c:pt idx="9827">
                  <c:v>3.8642328465693099E-2</c:v>
                </c:pt>
                <c:pt idx="9828">
                  <c:v>3.8650330066013101E-2</c:v>
                </c:pt>
                <c:pt idx="9829">
                  <c:v>3.8658331666333201E-2</c:v>
                </c:pt>
                <c:pt idx="9830">
                  <c:v>3.8666333266653301E-2</c:v>
                </c:pt>
                <c:pt idx="9831">
                  <c:v>3.8674334866973303E-2</c:v>
                </c:pt>
                <c:pt idx="9832">
                  <c:v>3.8682336467293403E-2</c:v>
                </c:pt>
                <c:pt idx="9833">
                  <c:v>3.8690338067613503E-2</c:v>
                </c:pt>
                <c:pt idx="9834">
                  <c:v>3.8698339667933498E-2</c:v>
                </c:pt>
                <c:pt idx="9835">
                  <c:v>3.8706341268253598E-2</c:v>
                </c:pt>
                <c:pt idx="9836">
                  <c:v>3.8714342868573698E-2</c:v>
                </c:pt>
                <c:pt idx="9837">
                  <c:v>3.87223444688937E-2</c:v>
                </c:pt>
                <c:pt idx="9838">
                  <c:v>3.87303460692138E-2</c:v>
                </c:pt>
                <c:pt idx="9839">
                  <c:v>3.87383476695339E-2</c:v>
                </c:pt>
                <c:pt idx="9840">
                  <c:v>3.8746349269853902E-2</c:v>
                </c:pt>
                <c:pt idx="9841">
                  <c:v>3.8754350870174002E-2</c:v>
                </c:pt>
                <c:pt idx="9842">
                  <c:v>3.8762352470493998E-2</c:v>
                </c:pt>
                <c:pt idx="9843">
                  <c:v>3.8770354070814098E-2</c:v>
                </c:pt>
                <c:pt idx="9844">
                  <c:v>3.8778355671134197E-2</c:v>
                </c:pt>
                <c:pt idx="9845">
                  <c:v>3.87863572714542E-2</c:v>
                </c:pt>
                <c:pt idx="9846">
                  <c:v>3.87943588717743E-2</c:v>
                </c:pt>
                <c:pt idx="9847">
                  <c:v>3.8802360472094399E-2</c:v>
                </c:pt>
                <c:pt idx="9848">
                  <c:v>3.8810362072414402E-2</c:v>
                </c:pt>
                <c:pt idx="9849">
                  <c:v>3.8818363672734502E-2</c:v>
                </c:pt>
                <c:pt idx="9850">
                  <c:v>3.8826365273054601E-2</c:v>
                </c:pt>
                <c:pt idx="9851">
                  <c:v>3.8834366873374597E-2</c:v>
                </c:pt>
                <c:pt idx="9852">
                  <c:v>3.8842368473694697E-2</c:v>
                </c:pt>
                <c:pt idx="9853">
                  <c:v>3.8850370074014803E-2</c:v>
                </c:pt>
                <c:pt idx="9854">
                  <c:v>3.8858371674334799E-2</c:v>
                </c:pt>
                <c:pt idx="9855">
                  <c:v>3.8866373274654899E-2</c:v>
                </c:pt>
                <c:pt idx="9856">
                  <c:v>3.8874374874974901E-2</c:v>
                </c:pt>
                <c:pt idx="9857">
                  <c:v>3.8882376475295001E-2</c:v>
                </c:pt>
                <c:pt idx="9858">
                  <c:v>3.8890378075615101E-2</c:v>
                </c:pt>
                <c:pt idx="9859">
                  <c:v>3.8898379675935103E-2</c:v>
                </c:pt>
                <c:pt idx="9860">
                  <c:v>3.8906381276255203E-2</c:v>
                </c:pt>
                <c:pt idx="9861">
                  <c:v>3.8914382876575303E-2</c:v>
                </c:pt>
                <c:pt idx="9862">
                  <c:v>3.8922384476895298E-2</c:v>
                </c:pt>
                <c:pt idx="9863">
                  <c:v>3.8930386077215398E-2</c:v>
                </c:pt>
                <c:pt idx="9864">
                  <c:v>3.8938387677535498E-2</c:v>
                </c:pt>
                <c:pt idx="9865">
                  <c:v>3.89463892778555E-2</c:v>
                </c:pt>
                <c:pt idx="9866">
                  <c:v>3.89543908781756E-2</c:v>
                </c:pt>
                <c:pt idx="9867">
                  <c:v>3.89623924784957E-2</c:v>
                </c:pt>
                <c:pt idx="9868">
                  <c:v>3.8970394078815702E-2</c:v>
                </c:pt>
                <c:pt idx="9869">
                  <c:v>3.8978395679135802E-2</c:v>
                </c:pt>
                <c:pt idx="9870">
                  <c:v>3.8986397279455798E-2</c:v>
                </c:pt>
                <c:pt idx="9871">
                  <c:v>3.8994398879775898E-2</c:v>
                </c:pt>
                <c:pt idx="9872">
                  <c:v>3.9002400480095997E-2</c:v>
                </c:pt>
                <c:pt idx="9873">
                  <c:v>3.9010402080416E-2</c:v>
                </c:pt>
                <c:pt idx="9874">
                  <c:v>3.90184036807361E-2</c:v>
                </c:pt>
                <c:pt idx="9875">
                  <c:v>3.9026405281056199E-2</c:v>
                </c:pt>
                <c:pt idx="9876">
                  <c:v>3.9034406881376202E-2</c:v>
                </c:pt>
                <c:pt idx="9877">
                  <c:v>3.9042408481696302E-2</c:v>
                </c:pt>
                <c:pt idx="9878">
                  <c:v>3.9050410082016401E-2</c:v>
                </c:pt>
                <c:pt idx="9879">
                  <c:v>3.9058411682336397E-2</c:v>
                </c:pt>
                <c:pt idx="9880">
                  <c:v>3.9066413282656497E-2</c:v>
                </c:pt>
                <c:pt idx="9881">
                  <c:v>3.9074414882976603E-2</c:v>
                </c:pt>
                <c:pt idx="9882">
                  <c:v>3.9082416483296599E-2</c:v>
                </c:pt>
                <c:pt idx="9883">
                  <c:v>3.9090418083616699E-2</c:v>
                </c:pt>
                <c:pt idx="9884">
                  <c:v>3.9098419683936701E-2</c:v>
                </c:pt>
                <c:pt idx="9885">
                  <c:v>3.9106421284256801E-2</c:v>
                </c:pt>
                <c:pt idx="9886">
                  <c:v>3.9114422884576901E-2</c:v>
                </c:pt>
                <c:pt idx="9887">
                  <c:v>3.9122424484896903E-2</c:v>
                </c:pt>
                <c:pt idx="9888">
                  <c:v>3.9130426085217003E-2</c:v>
                </c:pt>
                <c:pt idx="9889">
                  <c:v>3.9138427685537103E-2</c:v>
                </c:pt>
                <c:pt idx="9890">
                  <c:v>3.9146429285857098E-2</c:v>
                </c:pt>
                <c:pt idx="9891">
                  <c:v>3.9154430886177198E-2</c:v>
                </c:pt>
                <c:pt idx="9892">
                  <c:v>3.9162432486497298E-2</c:v>
                </c:pt>
                <c:pt idx="9893">
                  <c:v>3.91704340868173E-2</c:v>
                </c:pt>
                <c:pt idx="9894">
                  <c:v>3.91784356871374E-2</c:v>
                </c:pt>
                <c:pt idx="9895">
                  <c:v>3.9186437287457403E-2</c:v>
                </c:pt>
                <c:pt idx="9896">
                  <c:v>3.9194438887777502E-2</c:v>
                </c:pt>
                <c:pt idx="9897">
                  <c:v>3.9202440488097602E-2</c:v>
                </c:pt>
                <c:pt idx="9898">
                  <c:v>3.9210442088417598E-2</c:v>
                </c:pt>
                <c:pt idx="9899">
                  <c:v>3.9218443688737697E-2</c:v>
                </c:pt>
                <c:pt idx="9900">
                  <c:v>3.9226445289057797E-2</c:v>
                </c:pt>
                <c:pt idx="9901">
                  <c:v>3.92344468893778E-2</c:v>
                </c:pt>
                <c:pt idx="9902">
                  <c:v>3.92424484896979E-2</c:v>
                </c:pt>
                <c:pt idx="9903">
                  <c:v>3.9250450090017999E-2</c:v>
                </c:pt>
                <c:pt idx="9904">
                  <c:v>3.9258451690338002E-2</c:v>
                </c:pt>
                <c:pt idx="9905">
                  <c:v>3.9266453290658102E-2</c:v>
                </c:pt>
                <c:pt idx="9906">
                  <c:v>3.9274454890978201E-2</c:v>
                </c:pt>
                <c:pt idx="9907">
                  <c:v>3.9282456491298197E-2</c:v>
                </c:pt>
                <c:pt idx="9908">
                  <c:v>3.9290458091618297E-2</c:v>
                </c:pt>
                <c:pt idx="9909">
                  <c:v>3.9298459691938299E-2</c:v>
                </c:pt>
                <c:pt idx="9910">
                  <c:v>3.9306461292258399E-2</c:v>
                </c:pt>
                <c:pt idx="9911">
                  <c:v>3.9314462892578499E-2</c:v>
                </c:pt>
                <c:pt idx="9912">
                  <c:v>3.9322464492898501E-2</c:v>
                </c:pt>
                <c:pt idx="9913">
                  <c:v>3.9330466093218601E-2</c:v>
                </c:pt>
                <c:pt idx="9914">
                  <c:v>3.9338467693538701E-2</c:v>
                </c:pt>
                <c:pt idx="9915">
                  <c:v>3.9346469293858703E-2</c:v>
                </c:pt>
                <c:pt idx="9916">
                  <c:v>3.9354470894178803E-2</c:v>
                </c:pt>
                <c:pt idx="9917">
                  <c:v>3.9362472494498903E-2</c:v>
                </c:pt>
                <c:pt idx="9918">
                  <c:v>3.9370474094818898E-2</c:v>
                </c:pt>
                <c:pt idx="9919">
                  <c:v>3.9378475695138998E-2</c:v>
                </c:pt>
                <c:pt idx="9920">
                  <c:v>3.9386477295459001E-2</c:v>
                </c:pt>
                <c:pt idx="9921">
                  <c:v>3.93944788957791E-2</c:v>
                </c:pt>
                <c:pt idx="9922">
                  <c:v>3.94024804960992E-2</c:v>
                </c:pt>
                <c:pt idx="9923">
                  <c:v>3.9410482096419203E-2</c:v>
                </c:pt>
                <c:pt idx="9924">
                  <c:v>3.9418483696739302E-2</c:v>
                </c:pt>
                <c:pt idx="9925">
                  <c:v>3.9426485297059402E-2</c:v>
                </c:pt>
                <c:pt idx="9926">
                  <c:v>3.9434486897379398E-2</c:v>
                </c:pt>
                <c:pt idx="9927">
                  <c:v>3.9442488497699497E-2</c:v>
                </c:pt>
                <c:pt idx="9928">
                  <c:v>3.9450490098019597E-2</c:v>
                </c:pt>
                <c:pt idx="9929">
                  <c:v>3.94584916983396E-2</c:v>
                </c:pt>
                <c:pt idx="9930">
                  <c:v>3.9466493298659699E-2</c:v>
                </c:pt>
                <c:pt idx="9931">
                  <c:v>3.9474494898979702E-2</c:v>
                </c:pt>
                <c:pt idx="9932">
                  <c:v>3.9482496499299802E-2</c:v>
                </c:pt>
                <c:pt idx="9933">
                  <c:v>3.9490498099619901E-2</c:v>
                </c:pt>
                <c:pt idx="9934">
                  <c:v>3.9498499699939897E-2</c:v>
                </c:pt>
                <c:pt idx="9935">
                  <c:v>3.9506501300259997E-2</c:v>
                </c:pt>
                <c:pt idx="9936">
                  <c:v>3.9514502900580097E-2</c:v>
                </c:pt>
                <c:pt idx="9937">
                  <c:v>3.9522504500900099E-2</c:v>
                </c:pt>
                <c:pt idx="9938">
                  <c:v>3.9530506101220199E-2</c:v>
                </c:pt>
                <c:pt idx="9939">
                  <c:v>3.9538507701540299E-2</c:v>
                </c:pt>
                <c:pt idx="9940">
                  <c:v>3.9546509301860301E-2</c:v>
                </c:pt>
                <c:pt idx="9941">
                  <c:v>3.9554510902180401E-2</c:v>
                </c:pt>
                <c:pt idx="9942">
                  <c:v>3.9562512502500501E-2</c:v>
                </c:pt>
                <c:pt idx="9943">
                  <c:v>3.9570514102820503E-2</c:v>
                </c:pt>
                <c:pt idx="9944">
                  <c:v>3.9578515703140603E-2</c:v>
                </c:pt>
                <c:pt idx="9945">
                  <c:v>3.9586517303460599E-2</c:v>
                </c:pt>
                <c:pt idx="9946">
                  <c:v>3.9594518903780698E-2</c:v>
                </c:pt>
                <c:pt idx="9947">
                  <c:v>3.9602520504100798E-2</c:v>
                </c:pt>
                <c:pt idx="9948">
                  <c:v>3.9610522104420801E-2</c:v>
                </c:pt>
                <c:pt idx="9949">
                  <c:v>3.96185237047409E-2</c:v>
                </c:pt>
                <c:pt idx="9950">
                  <c:v>3.9626525305061E-2</c:v>
                </c:pt>
                <c:pt idx="9951">
                  <c:v>3.9634526905381003E-2</c:v>
                </c:pt>
                <c:pt idx="9952">
                  <c:v>3.9642528505701102E-2</c:v>
                </c:pt>
                <c:pt idx="9953">
                  <c:v>3.9650530106021202E-2</c:v>
                </c:pt>
                <c:pt idx="9954">
                  <c:v>3.9658531706341198E-2</c:v>
                </c:pt>
                <c:pt idx="9955">
                  <c:v>3.9666533306661297E-2</c:v>
                </c:pt>
                <c:pt idx="9956">
                  <c:v>3.96745349069813E-2</c:v>
                </c:pt>
                <c:pt idx="9957">
                  <c:v>3.96825365073014E-2</c:v>
                </c:pt>
                <c:pt idx="9958">
                  <c:v>3.9690538107621499E-2</c:v>
                </c:pt>
                <c:pt idx="9959">
                  <c:v>3.9698539707941502E-2</c:v>
                </c:pt>
                <c:pt idx="9960">
                  <c:v>3.9706541308261602E-2</c:v>
                </c:pt>
                <c:pt idx="9961">
                  <c:v>3.9714542908581701E-2</c:v>
                </c:pt>
                <c:pt idx="9962">
                  <c:v>3.9722544508901697E-2</c:v>
                </c:pt>
                <c:pt idx="9963">
                  <c:v>3.9730546109221797E-2</c:v>
                </c:pt>
                <c:pt idx="9964">
                  <c:v>3.9738547709541903E-2</c:v>
                </c:pt>
                <c:pt idx="9965">
                  <c:v>3.9746549309861899E-2</c:v>
                </c:pt>
                <c:pt idx="9966">
                  <c:v>3.9754550910181999E-2</c:v>
                </c:pt>
                <c:pt idx="9967">
                  <c:v>3.9762552510502001E-2</c:v>
                </c:pt>
                <c:pt idx="9968">
                  <c:v>3.9770554110822101E-2</c:v>
                </c:pt>
                <c:pt idx="9969">
                  <c:v>3.9778555711142201E-2</c:v>
                </c:pt>
                <c:pt idx="9970">
                  <c:v>3.9786557311462203E-2</c:v>
                </c:pt>
                <c:pt idx="9971">
                  <c:v>3.9794558911782303E-2</c:v>
                </c:pt>
                <c:pt idx="9972">
                  <c:v>3.9802560512102403E-2</c:v>
                </c:pt>
                <c:pt idx="9973">
                  <c:v>3.9810562112422399E-2</c:v>
                </c:pt>
                <c:pt idx="9974">
                  <c:v>3.9818563712742498E-2</c:v>
                </c:pt>
                <c:pt idx="9975">
                  <c:v>3.9826565313062598E-2</c:v>
                </c:pt>
                <c:pt idx="9976">
                  <c:v>3.9834566913382601E-2</c:v>
                </c:pt>
                <c:pt idx="9977">
                  <c:v>3.98425685137027E-2</c:v>
                </c:pt>
                <c:pt idx="9978">
                  <c:v>3.9850570114022703E-2</c:v>
                </c:pt>
                <c:pt idx="9979">
                  <c:v>3.9858571714342803E-2</c:v>
                </c:pt>
                <c:pt idx="9980">
                  <c:v>3.9866573314662902E-2</c:v>
                </c:pt>
                <c:pt idx="9981">
                  <c:v>3.9874574914982898E-2</c:v>
                </c:pt>
                <c:pt idx="9982">
                  <c:v>3.9882576515302998E-2</c:v>
                </c:pt>
                <c:pt idx="9983">
                  <c:v>3.9890578115623097E-2</c:v>
                </c:pt>
                <c:pt idx="9984">
                  <c:v>3.98985797159431E-2</c:v>
                </c:pt>
                <c:pt idx="9985">
                  <c:v>3.99065813162632E-2</c:v>
                </c:pt>
                <c:pt idx="9986">
                  <c:v>3.9914582916583299E-2</c:v>
                </c:pt>
                <c:pt idx="9987">
                  <c:v>3.9922584516903302E-2</c:v>
                </c:pt>
                <c:pt idx="9988">
                  <c:v>3.9930586117223402E-2</c:v>
                </c:pt>
                <c:pt idx="9989">
                  <c:v>3.9938587717543501E-2</c:v>
                </c:pt>
                <c:pt idx="9990">
                  <c:v>3.9946589317863497E-2</c:v>
                </c:pt>
                <c:pt idx="9991">
                  <c:v>3.9954590918183597E-2</c:v>
                </c:pt>
                <c:pt idx="9992">
                  <c:v>3.9962592518503599E-2</c:v>
                </c:pt>
                <c:pt idx="9993">
                  <c:v>3.9970594118823699E-2</c:v>
                </c:pt>
                <c:pt idx="9994">
                  <c:v>3.9978595719143799E-2</c:v>
                </c:pt>
                <c:pt idx="9995">
                  <c:v>3.9986597319463801E-2</c:v>
                </c:pt>
                <c:pt idx="9996">
                  <c:v>3.9994598919783901E-2</c:v>
                </c:pt>
                <c:pt idx="9997">
                  <c:v>4.0002600520104001E-2</c:v>
                </c:pt>
                <c:pt idx="9998">
                  <c:v>4.0010602120424003E-2</c:v>
                </c:pt>
                <c:pt idx="9999">
                  <c:v>4.0018603720744103E-2</c:v>
                </c:pt>
              </c:numCache>
            </c:numRef>
          </c:xVal>
          <c:yVal>
            <c:numRef>
              <c:f>BeforeLS!$C$16:$C$10015</c:f>
              <c:numCache>
                <c:formatCode>0.00E+00</c:formatCode>
                <c:ptCount val="10000"/>
                <c:pt idx="0">
                  <c:v>1.4925526368549035E-3</c:v>
                </c:pt>
                <c:pt idx="1">
                  <c:v>2.9818621573177175E-3</c:v>
                </c:pt>
                <c:pt idx="2">
                  <c:v>8.0164629039571598E-5</c:v>
                </c:pt>
                <c:pt idx="3">
                  <c:v>1.8939540292217739E-3</c:v>
                </c:pt>
                <c:pt idx="4">
                  <c:v>9.5705022851895721E-4</c:v>
                </c:pt>
                <c:pt idx="5">
                  <c:v>1.5866099012461297E-3</c:v>
                </c:pt>
                <c:pt idx="6">
                  <c:v>2.7582266655749926E-3</c:v>
                </c:pt>
                <c:pt idx="7">
                  <c:v>1.9206296362698422E-5</c:v>
                </c:pt>
                <c:pt idx="8">
                  <c:v>2.4230692161232134E-3</c:v>
                </c:pt>
                <c:pt idx="9">
                  <c:v>2.1346619798312178E-4</c:v>
                </c:pt>
                <c:pt idx="10">
                  <c:v>2.5221674847156848E-3</c:v>
                </c:pt>
                <c:pt idx="11">
                  <c:v>1.2447636524887096E-3</c:v>
                </c:pt>
                <c:pt idx="12">
                  <c:v>1.0737604249233289E-3</c:v>
                </c:pt>
                <c:pt idx="13">
                  <c:v>2.2336818308484486E-3</c:v>
                </c:pt>
                <c:pt idx="14">
                  <c:v>5.0823339277692369E-4</c:v>
                </c:pt>
                <c:pt idx="15">
                  <c:v>4.0141713451188124E-3</c:v>
                </c:pt>
                <c:pt idx="16">
                  <c:v>7.0502991973773847E-4</c:v>
                </c:pt>
                <c:pt idx="17">
                  <c:v>8.8900971696887334E-4</c:v>
                </c:pt>
                <c:pt idx="18">
                  <c:v>1.522003639766852E-3</c:v>
                </c:pt>
                <c:pt idx="19">
                  <c:v>3.5880917952488977E-4</c:v>
                </c:pt>
                <c:pt idx="20">
                  <c:v>3.405642166759299E-3</c:v>
                </c:pt>
                <c:pt idx="21">
                  <c:v>2.5047280755693128E-4</c:v>
                </c:pt>
                <c:pt idx="22">
                  <c:v>1.7055149835952426E-3</c:v>
                </c:pt>
                <c:pt idx="23">
                  <c:v>1.0113090344391839E-3</c:v>
                </c:pt>
                <c:pt idx="24">
                  <c:v>1.1438671296498156E-3</c:v>
                </c:pt>
                <c:pt idx="25">
                  <c:v>2.4383596172707321E-3</c:v>
                </c:pt>
                <c:pt idx="26">
                  <c:v>2.075884159597269E-4</c:v>
                </c:pt>
                <c:pt idx="27">
                  <c:v>2.6145123144685313E-3</c:v>
                </c:pt>
                <c:pt idx="28">
                  <c:v>2.6519626154467307E-5</c:v>
                </c:pt>
                <c:pt idx="29">
                  <c:v>3.4667923385066288E-3</c:v>
                </c:pt>
                <c:pt idx="30">
                  <c:v>1.5393192664042697E-3</c:v>
                </c:pt>
                <c:pt idx="31">
                  <c:v>5.2487517792317549E-4</c:v>
                </c:pt>
                <c:pt idx="32">
                  <c:v>1.8539848109841294E-3</c:v>
                </c:pt>
                <c:pt idx="33">
                  <c:v>6.1232862897201961E-5</c:v>
                </c:pt>
                <c:pt idx="34">
                  <c:v>2.2569440014625032E-3</c:v>
                </c:pt>
                <c:pt idx="35">
                  <c:v>9.8304470197423696E-4</c:v>
                </c:pt>
                <c:pt idx="36">
                  <c:v>1.0145521508312734E-3</c:v>
                </c:pt>
                <c:pt idx="37">
                  <c:v>1.8837576923918307E-3</c:v>
                </c:pt>
                <c:pt idx="38">
                  <c:v>1.1037274631172037E-4</c:v>
                </c:pt>
                <c:pt idx="39">
                  <c:v>2.5091821205555113E-3</c:v>
                </c:pt>
                <c:pt idx="40">
                  <c:v>4.422339001629669E-5</c:v>
                </c:pt>
                <c:pt idx="41">
                  <c:v>2.4759609178859323E-3</c:v>
                </c:pt>
                <c:pt idx="42">
                  <c:v>6.0477228027469294E-4</c:v>
                </c:pt>
                <c:pt idx="43">
                  <c:v>1.6844194832563333E-3</c:v>
                </c:pt>
                <c:pt idx="44">
                  <c:v>2.1747074170204977E-3</c:v>
                </c:pt>
                <c:pt idx="45">
                  <c:v>4.0769033532623926E-4</c:v>
                </c:pt>
                <c:pt idx="46">
                  <c:v>2.1953070544490556E-3</c:v>
                </c:pt>
                <c:pt idx="47">
                  <c:v>5.8385875268281325E-4</c:v>
                </c:pt>
                <c:pt idx="48">
                  <c:v>7.1756793728177456E-4</c:v>
                </c:pt>
                <c:pt idx="49">
                  <c:v>1.4344220547665015E-3</c:v>
                </c:pt>
                <c:pt idx="50">
                  <c:v>3.2884417505784947E-4</c:v>
                </c:pt>
                <c:pt idx="51">
                  <c:v>2.4950156557948019E-3</c:v>
                </c:pt>
                <c:pt idx="52">
                  <c:v>1.418448889380354E-4</c:v>
                </c:pt>
                <c:pt idx="53">
                  <c:v>1.5657480413089645E-3</c:v>
                </c:pt>
                <c:pt idx="54">
                  <c:v>5.536010747702381E-4</c:v>
                </c:pt>
                <c:pt idx="55">
                  <c:v>1.475537781926632E-3</c:v>
                </c:pt>
                <c:pt idx="56">
                  <c:v>1.7503679311589304E-3</c:v>
                </c:pt>
                <c:pt idx="57">
                  <c:v>4.1221620201686322E-4</c:v>
                </c:pt>
                <c:pt idx="58">
                  <c:v>2.2221798047470272E-3</c:v>
                </c:pt>
                <c:pt idx="59">
                  <c:v>7.5401961425771506E-5</c:v>
                </c:pt>
                <c:pt idx="60">
                  <c:v>2.507528462454835E-3</c:v>
                </c:pt>
                <c:pt idx="61">
                  <c:v>1.2837509654244194E-3</c:v>
                </c:pt>
                <c:pt idx="62">
                  <c:v>8.8905449560295921E-5</c:v>
                </c:pt>
                <c:pt idx="63">
                  <c:v>1.1921889922498132E-3</c:v>
                </c:pt>
                <c:pt idx="64">
                  <c:v>1.3703458676969599E-5</c:v>
                </c:pt>
                <c:pt idx="65">
                  <c:v>2.2654242392813923E-3</c:v>
                </c:pt>
                <c:pt idx="66">
                  <c:v>7.8310656174442397E-4</c:v>
                </c:pt>
                <c:pt idx="67">
                  <c:v>6.3703946351839212E-4</c:v>
                </c:pt>
                <c:pt idx="68">
                  <c:v>1.1245467247220245E-3</c:v>
                </c:pt>
                <c:pt idx="69">
                  <c:v>3.8377073961060173E-4</c:v>
                </c:pt>
                <c:pt idx="70">
                  <c:v>2.3475570486892481E-3</c:v>
                </c:pt>
                <c:pt idx="71">
                  <c:v>1.4873220334309979E-5</c:v>
                </c:pt>
                <c:pt idx="72">
                  <c:v>1.8660052725315791E-3</c:v>
                </c:pt>
                <c:pt idx="73">
                  <c:v>2.2218374057642954E-4</c:v>
                </c:pt>
                <c:pt idx="74">
                  <c:v>1.8760277715218305E-3</c:v>
                </c:pt>
                <c:pt idx="75">
                  <c:v>1.7595054108607681E-3</c:v>
                </c:pt>
                <c:pt idx="76">
                  <c:v>1.481340059551063E-4</c:v>
                </c:pt>
                <c:pt idx="77">
                  <c:v>8.8574380817874662E-4</c:v>
                </c:pt>
                <c:pt idx="78">
                  <c:v>2.2178952736407641E-4</c:v>
                </c:pt>
                <c:pt idx="79">
                  <c:v>1.1222221932720494E-3</c:v>
                </c:pt>
                <c:pt idx="80">
                  <c:v>1.3423716940018002E-3</c:v>
                </c:pt>
                <c:pt idx="81">
                  <c:v>1.5813706544831792E-4</c:v>
                </c:pt>
                <c:pt idx="82">
                  <c:v>1.4150902902834185E-3</c:v>
                </c:pt>
                <c:pt idx="83">
                  <c:v>9.5318990351539069E-6</c:v>
                </c:pt>
                <c:pt idx="84">
                  <c:v>1.812732476010683E-3</c:v>
                </c:pt>
                <c:pt idx="85">
                  <c:v>4.1987371488280987E-4</c:v>
                </c:pt>
                <c:pt idx="86">
                  <c:v>1.1477781878930647E-3</c:v>
                </c:pt>
                <c:pt idx="87">
                  <c:v>9.1484288473900907E-4</c:v>
                </c:pt>
                <c:pt idx="88">
                  <c:v>5.9282268769477342E-4</c:v>
                </c:pt>
                <c:pt idx="89">
                  <c:v>2.0346026195736046E-3</c:v>
                </c:pt>
                <c:pt idx="90">
                  <c:v>2.0494504744331899E-4</c:v>
                </c:pt>
                <c:pt idx="91">
                  <c:v>8.8494043111352722E-4</c:v>
                </c:pt>
                <c:pt idx="92">
                  <c:v>6.2649024759986753E-4</c:v>
                </c:pt>
                <c:pt idx="93">
                  <c:v>2.0577433162334905E-4</c:v>
                </c:pt>
                <c:pt idx="94">
                  <c:v>1.3155163861177607E-3</c:v>
                </c:pt>
                <c:pt idx="95">
                  <c:v>6.7248401285722998E-6</c:v>
                </c:pt>
                <c:pt idx="96">
                  <c:v>1.4385416891023991E-3</c:v>
                </c:pt>
                <c:pt idx="97">
                  <c:v>4.231690485855151E-4</c:v>
                </c:pt>
                <c:pt idx="98">
                  <c:v>7.7211234440827375E-4</c:v>
                </c:pt>
                <c:pt idx="99">
                  <c:v>1.0257271683151974E-3</c:v>
                </c:pt>
                <c:pt idx="100">
                  <c:v>3.7022065897751745E-4</c:v>
                </c:pt>
                <c:pt idx="101">
                  <c:v>1.6138852928136063E-3</c:v>
                </c:pt>
                <c:pt idx="102">
                  <c:v>9.794897932721809E-6</c:v>
                </c:pt>
                <c:pt idx="103">
                  <c:v>1.5957341892063382E-3</c:v>
                </c:pt>
                <c:pt idx="104">
                  <c:v>2.0663714481335333E-4</c:v>
                </c:pt>
                <c:pt idx="105">
                  <c:v>1.2386098515935868E-3</c:v>
                </c:pt>
                <c:pt idx="106">
                  <c:v>9.4312729796621386E-4</c:v>
                </c:pt>
                <c:pt idx="107">
                  <c:v>2.5291770448834036E-5</c:v>
                </c:pt>
                <c:pt idx="108">
                  <c:v>8.3485395320826155E-4</c:v>
                </c:pt>
                <c:pt idx="109">
                  <c:v>7.4309790569586611E-5</c:v>
                </c:pt>
                <c:pt idx="110">
                  <c:v>1.2712166122530581E-3</c:v>
                </c:pt>
                <c:pt idx="111">
                  <c:v>9.6653054692824776E-4</c:v>
                </c:pt>
                <c:pt idx="112">
                  <c:v>1.1875387201068803E-4</c:v>
                </c:pt>
                <c:pt idx="113">
                  <c:v>1.3259233510890501E-3</c:v>
                </c:pt>
                <c:pt idx="114">
                  <c:v>5.1691413590764396E-5</c:v>
                </c:pt>
                <c:pt idx="115">
                  <c:v>1.6554578939588288E-3</c:v>
                </c:pt>
                <c:pt idx="116">
                  <c:v>3.193336622177188E-4</c:v>
                </c:pt>
                <c:pt idx="117">
                  <c:v>8.457812590993702E-4</c:v>
                </c:pt>
                <c:pt idx="118">
                  <c:v>6.4344625270298201E-4</c:v>
                </c:pt>
                <c:pt idx="119">
                  <c:v>8.1672923308425197E-4</c:v>
                </c:pt>
                <c:pt idx="120">
                  <c:v>1.4622158817800064E-3</c:v>
                </c:pt>
                <c:pt idx="121">
                  <c:v>1.8896240965380704E-4</c:v>
                </c:pt>
                <c:pt idx="122">
                  <c:v>4.7111428696199834E-4</c:v>
                </c:pt>
                <c:pt idx="123">
                  <c:v>3.1447829513617833E-4</c:v>
                </c:pt>
                <c:pt idx="124">
                  <c:v>6.9714682808993229E-4</c:v>
                </c:pt>
                <c:pt idx="125">
                  <c:v>1.3480826921029023E-3</c:v>
                </c:pt>
                <c:pt idx="126">
                  <c:v>2.1096265276705095E-5</c:v>
                </c:pt>
                <c:pt idx="127">
                  <c:v>1.1557491511976121E-3</c:v>
                </c:pt>
                <c:pt idx="128">
                  <c:v>4.1652883886154158E-4</c:v>
                </c:pt>
                <c:pt idx="129">
                  <c:v>1.0132371540532009E-3</c:v>
                </c:pt>
                <c:pt idx="130">
                  <c:v>1.0383197850120877E-3</c:v>
                </c:pt>
                <c:pt idx="131">
                  <c:v>2.337887721937392E-4</c:v>
                </c:pt>
                <c:pt idx="132">
                  <c:v>1.1780832827880516E-3</c:v>
                </c:pt>
                <c:pt idx="133">
                  <c:v>7.4545693721457434E-5</c:v>
                </c:pt>
                <c:pt idx="134">
                  <c:v>1.8479478302898785E-3</c:v>
                </c:pt>
                <c:pt idx="135">
                  <c:v>2.546016211463792E-4</c:v>
                </c:pt>
                <c:pt idx="136">
                  <c:v>5.8829814017831244E-4</c:v>
                </c:pt>
                <c:pt idx="137">
                  <c:v>5.6703627731996792E-4</c:v>
                </c:pt>
                <c:pt idx="138">
                  <c:v>1.1867532618240406E-4</c:v>
                </c:pt>
                <c:pt idx="139">
                  <c:v>1.4683424197424288E-3</c:v>
                </c:pt>
                <c:pt idx="140">
                  <c:v>4.400761343134212E-5</c:v>
                </c:pt>
                <c:pt idx="141">
                  <c:v>9.7251578668033065E-4</c:v>
                </c:pt>
                <c:pt idx="142">
                  <c:v>1.098408974295161E-3</c:v>
                </c:pt>
                <c:pt idx="143">
                  <c:v>2.2743337583591317E-4</c:v>
                </c:pt>
                <c:pt idx="144">
                  <c:v>1.5732264396385678E-3</c:v>
                </c:pt>
                <c:pt idx="145">
                  <c:v>3.4587956421449586E-5</c:v>
                </c:pt>
                <c:pt idx="146">
                  <c:v>1.4000865896539748E-3</c:v>
                </c:pt>
                <c:pt idx="147">
                  <c:v>2.5462848099808534E-4</c:v>
                </c:pt>
                <c:pt idx="148">
                  <c:v>1.0958455257467901E-3</c:v>
                </c:pt>
                <c:pt idx="149">
                  <c:v>6.2564121245112041E-4</c:v>
                </c:pt>
                <c:pt idx="150">
                  <c:v>9.0780230565658878E-4</c:v>
                </c:pt>
                <c:pt idx="151">
                  <c:v>9.5808621996157177E-4</c:v>
                </c:pt>
                <c:pt idx="152">
                  <c:v>1.589915078369932E-5</c:v>
                </c:pt>
                <c:pt idx="153">
                  <c:v>1.0211889160449327E-3</c:v>
                </c:pt>
                <c:pt idx="154">
                  <c:v>2.9192968781308401E-4</c:v>
                </c:pt>
                <c:pt idx="155">
                  <c:v>9.5632365670500138E-4</c:v>
                </c:pt>
                <c:pt idx="156">
                  <c:v>1.4686464160995288E-3</c:v>
                </c:pt>
                <c:pt idx="157">
                  <c:v>8.8681895344339115E-5</c:v>
                </c:pt>
                <c:pt idx="158">
                  <c:v>1.4485858811788851E-3</c:v>
                </c:pt>
                <c:pt idx="159">
                  <c:v>4.4929990999175015E-4</c:v>
                </c:pt>
                <c:pt idx="160">
                  <c:v>1.1083114284365864E-3</c:v>
                </c:pt>
                <c:pt idx="161">
                  <c:v>1.0473292315326687E-3</c:v>
                </c:pt>
                <c:pt idx="162">
                  <c:v>2.4634388403630314E-4</c:v>
                </c:pt>
                <c:pt idx="163">
                  <c:v>1.2557954662885031E-3</c:v>
                </c:pt>
                <c:pt idx="164">
                  <c:v>4.4455150594858664E-4</c:v>
                </c:pt>
                <c:pt idx="165">
                  <c:v>1.8644165471147004E-3</c:v>
                </c:pt>
                <c:pt idx="166">
                  <c:v>1.8346227787827525E-4</c:v>
                </c:pt>
                <c:pt idx="167">
                  <c:v>5.5461526319543761E-4</c:v>
                </c:pt>
                <c:pt idx="168">
                  <c:v>7.5857417298638252E-4</c:v>
                </c:pt>
                <c:pt idx="169">
                  <c:v>4.8546642548613899E-4</c:v>
                </c:pt>
                <c:pt idx="170">
                  <c:v>1.9027372373734137E-3</c:v>
                </c:pt>
                <c:pt idx="171">
                  <c:v>2.4224947890627146E-4</c:v>
                </c:pt>
                <c:pt idx="172">
                  <c:v>9.1512870580764212E-4</c:v>
                </c:pt>
                <c:pt idx="173">
                  <c:v>1.3141372628178794E-3</c:v>
                </c:pt>
                <c:pt idx="174">
                  <c:v>4.6742913729414974E-4</c:v>
                </c:pt>
                <c:pt idx="175">
                  <c:v>1.8106785218390139E-3</c:v>
                </c:pt>
                <c:pt idx="176">
                  <c:v>3.9609260611660041E-6</c:v>
                </c:pt>
                <c:pt idx="177">
                  <c:v>1.4441672340327254E-3</c:v>
                </c:pt>
                <c:pt idx="178">
                  <c:v>1.9872323579135214E-4</c:v>
                </c:pt>
                <c:pt idx="179">
                  <c:v>2.1667612981626852E-3</c:v>
                </c:pt>
                <c:pt idx="180">
                  <c:v>6.0381412010769076E-4</c:v>
                </c:pt>
                <c:pt idx="181">
                  <c:v>5.2562303974237185E-4</c:v>
                </c:pt>
                <c:pt idx="182">
                  <c:v>1.0702868927774489E-3</c:v>
                </c:pt>
                <c:pt idx="183">
                  <c:v>4.7123191332485882E-5</c:v>
                </c:pt>
                <c:pt idx="184">
                  <c:v>2.0368059335754978E-3</c:v>
                </c:pt>
                <c:pt idx="185">
                  <c:v>4.0132601622095012E-4</c:v>
                </c:pt>
                <c:pt idx="186">
                  <c:v>6.9209695610681439E-4</c:v>
                </c:pt>
                <c:pt idx="187">
                  <c:v>1.8677328043853786E-3</c:v>
                </c:pt>
                <c:pt idx="188">
                  <c:v>1.6034635237767108E-4</c:v>
                </c:pt>
                <c:pt idx="189">
                  <c:v>1.9075108889443065E-3</c:v>
                </c:pt>
                <c:pt idx="190">
                  <c:v>3.2437664518020806E-4</c:v>
                </c:pt>
                <c:pt idx="191">
                  <c:v>1.2938816366960303E-3</c:v>
                </c:pt>
                <c:pt idx="192">
                  <c:v>9.4332216930505882E-4</c:v>
                </c:pt>
                <c:pt idx="193">
                  <c:v>9.2080789715392715E-4</c:v>
                </c:pt>
                <c:pt idx="194">
                  <c:v>1.5479325942387065E-3</c:v>
                </c:pt>
                <c:pt idx="195">
                  <c:v>5.4815189609674919E-4</c:v>
                </c:pt>
                <c:pt idx="196">
                  <c:v>1.5856318068917768E-3</c:v>
                </c:pt>
                <c:pt idx="197">
                  <c:v>1.9963555465619278E-4</c:v>
                </c:pt>
                <c:pt idx="198">
                  <c:v>1.150284032502988E-3</c:v>
                </c:pt>
                <c:pt idx="199">
                  <c:v>1.0499850955598975E-3</c:v>
                </c:pt>
                <c:pt idx="200">
                  <c:v>5.2272855176656112E-4</c:v>
                </c:pt>
                <c:pt idx="201">
                  <c:v>2.1061395289550589E-3</c:v>
                </c:pt>
                <c:pt idx="202">
                  <c:v>4.8196988107986147E-4</c:v>
                </c:pt>
                <c:pt idx="203">
                  <c:v>1.1718101699186377E-3</c:v>
                </c:pt>
                <c:pt idx="204">
                  <c:v>1.1402019508130446E-3</c:v>
                </c:pt>
                <c:pt idx="205">
                  <c:v>7.3953746379107311E-4</c:v>
                </c:pt>
                <c:pt idx="206">
                  <c:v>1.8990882550638652E-3</c:v>
                </c:pt>
                <c:pt idx="207">
                  <c:v>6.7918991791256431E-5</c:v>
                </c:pt>
                <c:pt idx="208">
                  <c:v>2.0058198516626296E-3</c:v>
                </c:pt>
                <c:pt idx="209">
                  <c:v>2.46902627581754E-4</c:v>
                </c:pt>
                <c:pt idx="210">
                  <c:v>2.3636945062242695E-3</c:v>
                </c:pt>
                <c:pt idx="211">
                  <c:v>6.8705228753289469E-4</c:v>
                </c:pt>
                <c:pt idx="212">
                  <c:v>3.7206578055045075E-4</c:v>
                </c:pt>
                <c:pt idx="213">
                  <c:v>1.5772666303748761E-3</c:v>
                </c:pt>
                <c:pt idx="214">
                  <c:v>6.969407346097698E-5</c:v>
                </c:pt>
                <c:pt idx="215">
                  <c:v>2.3787609409139055E-3</c:v>
                </c:pt>
                <c:pt idx="216">
                  <c:v>7.9891605792505244E-4</c:v>
                </c:pt>
                <c:pt idx="217">
                  <c:v>5.1097800791033584E-4</c:v>
                </c:pt>
                <c:pt idx="218">
                  <c:v>1.7745887016647082E-3</c:v>
                </c:pt>
                <c:pt idx="219">
                  <c:v>2.0746903069798249E-4</c:v>
                </c:pt>
                <c:pt idx="220">
                  <c:v>2.3424212105231795E-3</c:v>
                </c:pt>
                <c:pt idx="221">
                  <c:v>1.3900543067886818E-4</c:v>
                </c:pt>
                <c:pt idx="222">
                  <c:v>1.5990287533907818E-3</c:v>
                </c:pt>
                <c:pt idx="223">
                  <c:v>6.2531552300778572E-4</c:v>
                </c:pt>
                <c:pt idx="224">
                  <c:v>2.0163393861624881E-3</c:v>
                </c:pt>
                <c:pt idx="225">
                  <c:v>1.5927408364557619E-3</c:v>
                </c:pt>
                <c:pt idx="226">
                  <c:v>1.4685248322141795E-4</c:v>
                </c:pt>
                <c:pt idx="227">
                  <c:v>1.49048622381614E-3</c:v>
                </c:pt>
                <c:pt idx="228">
                  <c:v>2.2967190445921112E-4</c:v>
                </c:pt>
                <c:pt idx="229">
                  <c:v>1.7315085776010803E-3</c:v>
                </c:pt>
                <c:pt idx="230">
                  <c:v>1.2797006610195288E-3</c:v>
                </c:pt>
                <c:pt idx="231">
                  <c:v>2.4525682956046553E-4</c:v>
                </c:pt>
                <c:pt idx="232">
                  <c:v>1.8852123017688125E-3</c:v>
                </c:pt>
                <c:pt idx="233">
                  <c:v>3.5579750491093948E-4</c:v>
                </c:pt>
                <c:pt idx="234">
                  <c:v>1.663929923582926E-3</c:v>
                </c:pt>
                <c:pt idx="235">
                  <c:v>7.5767757428031677E-4</c:v>
                </c:pt>
                <c:pt idx="236">
                  <c:v>1.0938887507384561E-3</c:v>
                </c:pt>
                <c:pt idx="237">
                  <c:v>1.5213488896573218E-3</c:v>
                </c:pt>
                <c:pt idx="238">
                  <c:v>6.0622941806882024E-4</c:v>
                </c:pt>
                <c:pt idx="239">
                  <c:v>2.4265927303123774E-3</c:v>
                </c:pt>
                <c:pt idx="240">
                  <c:v>1.8939546521651285E-4</c:v>
                </c:pt>
                <c:pt idx="241">
                  <c:v>1.5038582525809566E-3</c:v>
                </c:pt>
                <c:pt idx="242">
                  <c:v>7.9897835226052369E-4</c:v>
                </c:pt>
                <c:pt idx="243">
                  <c:v>4.5425439835414342E-4</c:v>
                </c:pt>
                <c:pt idx="244">
                  <c:v>1.8404977209173245E-3</c:v>
                </c:pt>
                <c:pt idx="245">
                  <c:v>2.9981439178486719E-5</c:v>
                </c:pt>
                <c:pt idx="246">
                  <c:v>1.9022177759030366E-3</c:v>
                </c:pt>
                <c:pt idx="247">
                  <c:v>8.0703498859820773E-4</c:v>
                </c:pt>
                <c:pt idx="248">
                  <c:v>6.7856604014281921E-4</c:v>
                </c:pt>
                <c:pt idx="249">
                  <c:v>1.3676120395606096E-3</c:v>
                </c:pt>
                <c:pt idx="250">
                  <c:v>3.7561366281790197E-4</c:v>
                </c:pt>
                <c:pt idx="251">
                  <c:v>2.2399225506634173E-3</c:v>
                </c:pt>
                <c:pt idx="252">
                  <c:v>5.4370303619788575E-5</c:v>
                </c:pt>
                <c:pt idx="253">
                  <c:v>2.106575882453172E-3</c:v>
                </c:pt>
                <c:pt idx="254">
                  <c:v>4.1759418192928113E-4</c:v>
                </c:pt>
                <c:pt idx="255">
                  <c:v>1.504190391320199E-3</c:v>
                </c:pt>
                <c:pt idx="256">
                  <c:v>1.3647695123893272E-3</c:v>
                </c:pt>
                <c:pt idx="257">
                  <c:v>1.3669967455838544E-5</c:v>
                </c:pt>
                <c:pt idx="258">
                  <c:v>1.4922587541663858E-3</c:v>
                </c:pt>
                <c:pt idx="259">
                  <c:v>1.5291649782507696E-4</c:v>
                </c:pt>
                <c:pt idx="260">
                  <c:v>1.5522325157102035E-3</c:v>
                </c:pt>
                <c:pt idx="261">
                  <c:v>1.2090840221916192E-3</c:v>
                </c:pt>
                <c:pt idx="262">
                  <c:v>1.8454654743088006E-4</c:v>
                </c:pt>
                <c:pt idx="263">
                  <c:v>1.3901819368889446E-3</c:v>
                </c:pt>
                <c:pt idx="264">
                  <c:v>1.1219054082543146E-4</c:v>
                </c:pt>
                <c:pt idx="265">
                  <c:v>2.0200085958092017E-3</c:v>
                </c:pt>
                <c:pt idx="266">
                  <c:v>3.5325237822594251E-4</c:v>
                </c:pt>
                <c:pt idx="267">
                  <c:v>1.2204446767952477E-3</c:v>
                </c:pt>
                <c:pt idx="268">
                  <c:v>9.664923641649765E-4</c:v>
                </c:pt>
                <c:pt idx="269">
                  <c:v>9.6142754154134556E-4</c:v>
                </c:pt>
                <c:pt idx="270">
                  <c:v>1.8024187326802399E-3</c:v>
                </c:pt>
                <c:pt idx="271">
                  <c:v>1.6177663032009221E-4</c:v>
                </c:pt>
                <c:pt idx="272">
                  <c:v>7.5729801855866274E-4</c:v>
                </c:pt>
                <c:pt idx="273">
                  <c:v>6.9060123246842157E-4</c:v>
                </c:pt>
                <c:pt idx="274">
                  <c:v>5.5774859498219074E-4</c:v>
                </c:pt>
                <c:pt idx="275">
                  <c:v>1.5710948007661932E-3</c:v>
                </c:pt>
                <c:pt idx="276">
                  <c:v>1.6775840494976434E-5</c:v>
                </c:pt>
                <c:pt idx="277">
                  <c:v>1.1596008466035297E-3</c:v>
                </c:pt>
                <c:pt idx="278">
                  <c:v>4.0784328624168467E-4</c:v>
                </c:pt>
                <c:pt idx="279">
                  <c:v>9.6826130343000106E-4</c:v>
                </c:pt>
                <c:pt idx="280">
                  <c:v>9.1561174341363196E-4</c:v>
                </c:pt>
                <c:pt idx="281">
                  <c:v>5.6430533029663268E-4</c:v>
                </c:pt>
                <c:pt idx="282">
                  <c:v>1.4242260110863725E-3</c:v>
                </c:pt>
                <c:pt idx="283">
                  <c:v>2.4051654210277665E-4</c:v>
                </c:pt>
                <c:pt idx="284">
                  <c:v>1.8309597985695866E-3</c:v>
                </c:pt>
                <c:pt idx="285">
                  <c:v>4.4685027685865801E-4</c:v>
                </c:pt>
                <c:pt idx="286">
                  <c:v>4.1176236946109142E-4</c:v>
                </c:pt>
                <c:pt idx="287">
                  <c:v>8.9547411009191079E-4</c:v>
                </c:pt>
                <c:pt idx="288">
                  <c:v>3.4668629876117987E-5</c:v>
                </c:pt>
                <c:pt idx="289">
                  <c:v>1.3660807715072715E-3</c:v>
                </c:pt>
                <c:pt idx="290">
                  <c:v>1.0869677218145507E-4</c:v>
                </c:pt>
                <c:pt idx="291">
                  <c:v>8.942902978555955E-4</c:v>
                </c:pt>
                <c:pt idx="292">
                  <c:v>6.8656712459075353E-4</c:v>
                </c:pt>
                <c:pt idx="293">
                  <c:v>3.3855025546763334E-4</c:v>
                </c:pt>
                <c:pt idx="294">
                  <c:v>1.033300400609624E-3</c:v>
                </c:pt>
                <c:pt idx="295">
                  <c:v>7.7400675179368291E-5</c:v>
                </c:pt>
                <c:pt idx="296">
                  <c:v>1.5687550255258911E-3</c:v>
                </c:pt>
                <c:pt idx="297">
                  <c:v>1.2416959496165621E-4</c:v>
                </c:pt>
                <c:pt idx="298">
                  <c:v>1.216129731395784E-3</c:v>
                </c:pt>
                <c:pt idx="299">
                  <c:v>6.0779740313635967E-4</c:v>
                </c:pt>
                <c:pt idx="300">
                  <c:v>4.0380635679705695E-4</c:v>
                </c:pt>
                <c:pt idx="301">
                  <c:v>8.3033021185378896E-4</c:v>
                </c:pt>
                <c:pt idx="302">
                  <c:v>2.2942259886428226E-4</c:v>
                </c:pt>
                <c:pt idx="303">
                  <c:v>5.5365109345724883E-4</c:v>
                </c:pt>
                <c:pt idx="304">
                  <c:v>4.4905963707546467E-4</c:v>
                </c:pt>
                <c:pt idx="305">
                  <c:v>4.4873537673747316E-4</c:v>
                </c:pt>
                <c:pt idx="306">
                  <c:v>8.9147943086422324E-4</c:v>
                </c:pt>
                <c:pt idx="307">
                  <c:v>1.1230022466051939E-4</c:v>
                </c:pt>
                <c:pt idx="308">
                  <c:v>7.3493317952520872E-4</c:v>
                </c:pt>
                <c:pt idx="309">
                  <c:v>1.647717969351426E-4</c:v>
                </c:pt>
                <c:pt idx="310">
                  <c:v>1.0029378483510966E-3</c:v>
                </c:pt>
                <c:pt idx="311">
                  <c:v>4.5841357127120191E-4</c:v>
                </c:pt>
                <c:pt idx="312">
                  <c:v>4.6366498375143282E-4</c:v>
                </c:pt>
                <c:pt idx="313">
                  <c:v>7.1642370027034702E-4</c:v>
                </c:pt>
                <c:pt idx="314">
                  <c:v>3.8140128295163382E-4</c:v>
                </c:pt>
                <c:pt idx="315">
                  <c:v>7.1628987738026387E-4</c:v>
                </c:pt>
                <c:pt idx="316">
                  <c:v>4.7364310718859252E-4</c:v>
                </c:pt>
                <c:pt idx="317">
                  <c:v>8.4183364873869037E-5</c:v>
                </c:pt>
                <c:pt idx="318">
                  <c:v>5.1335915391813628E-4</c:v>
                </c:pt>
                <c:pt idx="319">
                  <c:v>8.4991652198472569E-5</c:v>
                </c:pt>
                <c:pt idx="320">
                  <c:v>9.3025523620914453E-4</c:v>
                </c:pt>
                <c:pt idx="321">
                  <c:v>1.0730938572119226E-4</c:v>
                </c:pt>
                <c:pt idx="322">
                  <c:v>4.2469877760232985E-4</c:v>
                </c:pt>
                <c:pt idx="323">
                  <c:v>3.6779139975649713E-4</c:v>
                </c:pt>
                <c:pt idx="324">
                  <c:v>4.0070827627543525E-4</c:v>
                </c:pt>
                <c:pt idx="325">
                  <c:v>7.6067144004306761E-4</c:v>
                </c:pt>
                <c:pt idx="326">
                  <c:v>7.7406794681735168E-5</c:v>
                </c:pt>
                <c:pt idx="327">
                  <c:v>6.7751986174416877E-4</c:v>
                </c:pt>
                <c:pt idx="328">
                  <c:v>1.6104950885023511E-4</c:v>
                </c:pt>
                <c:pt idx="329">
                  <c:v>7.9233235282772404E-4</c:v>
                </c:pt>
                <c:pt idx="330">
                  <c:v>4.3707922712135026E-4</c:v>
                </c:pt>
                <c:pt idx="331">
                  <c:v>1.3027534677008097E-4</c:v>
                </c:pt>
                <c:pt idx="332">
                  <c:v>2.7086606751644527E-4</c:v>
                </c:pt>
                <c:pt idx="333">
                  <c:v>1.0630704238066392E-4</c:v>
                </c:pt>
                <c:pt idx="334">
                  <c:v>5.8749106209669149E-4</c:v>
                </c:pt>
                <c:pt idx="335">
                  <c:v>2.5458762324276151E-4</c:v>
                </c:pt>
                <c:pt idx="336">
                  <c:v>2.2917027016189674E-4</c:v>
                </c:pt>
                <c:pt idx="337">
                  <c:v>4.4522512757739195E-4</c:v>
                </c:pt>
                <c:pt idx="338">
                  <c:v>2.6013049992554466E-4</c:v>
                </c:pt>
                <c:pt idx="339">
                  <c:v>5.89324530964519E-4</c:v>
                </c:pt>
                <c:pt idx="340">
                  <c:v>1.0320403327779466E-4</c:v>
                </c:pt>
                <c:pt idx="341">
                  <c:v>5.3666606652255015E-4</c:v>
                </c:pt>
                <c:pt idx="342">
                  <c:v>2.0221300110818133E-4</c:v>
                </c:pt>
                <c:pt idx="343">
                  <c:v>4.8449423077179244E-4</c:v>
                </c:pt>
                <c:pt idx="344">
                  <c:v>2.9919432496270385E-4</c:v>
                </c:pt>
                <c:pt idx="345">
                  <c:v>3.927637330978729E-4</c:v>
                </c:pt>
                <c:pt idx="346">
                  <c:v>1.1349762255852639E-4</c:v>
                </c:pt>
                <c:pt idx="347">
                  <c:v>2.525215033538121E-4</c:v>
                </c:pt>
                <c:pt idx="348">
                  <c:v>1.582449445798635E-4</c:v>
                </c:pt>
                <c:pt idx="349">
                  <c:v>3.135674053766809E-4</c:v>
                </c:pt>
                <c:pt idx="350">
                  <c:v>1.3613467867705831E-4</c:v>
                </c:pt>
                <c:pt idx="351">
                  <c:v>5.0446246014475846E-4</c:v>
                </c:pt>
                <c:pt idx="352">
                  <c:v>3.0339651761496428E-4</c:v>
                </c:pt>
                <c:pt idx="353">
                  <c:v>2.9186611094717652E-4</c:v>
                </c:pt>
                <c:pt idx="354">
                  <c:v>3.5499354154609221E-4</c:v>
                </c:pt>
                <c:pt idx="355">
                  <c:v>2.3802878117200338E-4</c:v>
                </c:pt>
                <c:pt idx="356">
                  <c:v>4.8298425272369478E-4</c:v>
                </c:pt>
                <c:pt idx="357">
                  <c:v>1.0858630966717375E-4</c:v>
                </c:pt>
                <c:pt idx="358">
                  <c:v>2.9126174596192462E-4</c:v>
                </c:pt>
                <c:pt idx="359">
                  <c:v>3.4273694782347943E-4</c:v>
                </c:pt>
                <c:pt idx="360">
                  <c:v>2.8555248843784302E-4</c:v>
                </c:pt>
                <c:pt idx="361">
                  <c:v>2.4794039624511581E-4</c:v>
                </c:pt>
                <c:pt idx="362">
                  <c:v>1.0885890235045082E-4</c:v>
                </c:pt>
                <c:pt idx="363">
                  <c:v>1.9576176308304637E-4</c:v>
                </c:pt>
                <c:pt idx="364">
                  <c:v>6.6538723374914391E-5</c:v>
                </c:pt>
                <c:pt idx="365">
                  <c:v>4.8378773972009438E-4</c:v>
                </c:pt>
                <c:pt idx="366">
                  <c:v>4.0620941575345259E-4</c:v>
                </c:pt>
                <c:pt idx="367">
                  <c:v>1.6249048676086661E-4</c:v>
                </c:pt>
                <c:pt idx="368">
                  <c:v>4.3129102068799043E-4</c:v>
                </c:pt>
                <c:pt idx="369">
                  <c:v>2.212984098163387E-4</c:v>
                </c:pt>
                <c:pt idx="370">
                  <c:v>5.3195291374451802E-4</c:v>
                </c:pt>
                <c:pt idx="371">
                  <c:v>1.4070534232363149E-4</c:v>
                </c:pt>
                <c:pt idx="372">
                  <c:v>1.8263418461936451E-4</c:v>
                </c:pt>
                <c:pt idx="373">
                  <c:v>1.594973538726507E-4</c:v>
                </c:pt>
                <c:pt idx="374">
                  <c:v>6.3955556837180479E-4</c:v>
                </c:pt>
                <c:pt idx="375">
                  <c:v>9.6010823912538019E-5</c:v>
                </c:pt>
                <c:pt idx="376">
                  <c:v>2.5445101542944564E-4</c:v>
                </c:pt>
                <c:pt idx="377">
                  <c:v>7.7436137145928493E-5</c:v>
                </c:pt>
                <c:pt idx="378">
                  <c:v>5.2218098455776837E-5</c:v>
                </c:pt>
                <c:pt idx="379">
                  <c:v>3.5878330905380582E-4</c:v>
                </c:pt>
                <c:pt idx="380">
                  <c:v>3.6238168637671555E-4</c:v>
                </c:pt>
                <c:pt idx="381">
                  <c:v>1.5267581266686556E-4</c:v>
                </c:pt>
                <c:pt idx="382">
                  <c:v>4.186384914978674E-4</c:v>
                </c:pt>
                <c:pt idx="383">
                  <c:v>5.5673180485239207E-4</c:v>
                </c:pt>
                <c:pt idx="384">
                  <c:v>2.5339192011711661E-4</c:v>
                </c:pt>
                <c:pt idx="385">
                  <c:v>4.4501376656151047E-4</c:v>
                </c:pt>
                <c:pt idx="386">
                  <c:v>6.7941078797553679E-5</c:v>
                </c:pt>
                <c:pt idx="387">
                  <c:v>2.7423457874146593E-4</c:v>
                </c:pt>
                <c:pt idx="388">
                  <c:v>4.9768553267628881E-4</c:v>
                </c:pt>
                <c:pt idx="389">
                  <c:v>2.169456114471447E-4</c:v>
                </c:pt>
                <c:pt idx="390">
                  <c:v>3.5655247561312494E-4</c:v>
                </c:pt>
                <c:pt idx="391">
                  <c:v>1.2699900367876281E-4</c:v>
                </c:pt>
                <c:pt idx="392">
                  <c:v>4.986066093918221E-5</c:v>
                </c:pt>
                <c:pt idx="393">
                  <c:v>1.988609245946071E-4</c:v>
                </c:pt>
                <c:pt idx="394">
                  <c:v>3.118555570379295E-4</c:v>
                </c:pt>
                <c:pt idx="395">
                  <c:v>1.5381997639083968E-4</c:v>
                </c:pt>
                <c:pt idx="396">
                  <c:v>3.5675079146228419E-4</c:v>
                </c:pt>
                <c:pt idx="397">
                  <c:v>8.1881264881222642E-4</c:v>
                </c:pt>
                <c:pt idx="398">
                  <c:v>1.9689097616650738E-4</c:v>
                </c:pt>
                <c:pt idx="399">
                  <c:v>6.6809296988847662E-4</c:v>
                </c:pt>
                <c:pt idx="400">
                  <c:v>6.8679514018044177E-5</c:v>
                </c:pt>
                <c:pt idx="401">
                  <c:v>4.3448122353865614E-4</c:v>
                </c:pt>
                <c:pt idx="402">
                  <c:v>2.7843035874154545E-4</c:v>
                </c:pt>
                <c:pt idx="403">
                  <c:v>3.980006713060384E-4</c:v>
                </c:pt>
                <c:pt idx="404">
                  <c:v>2.0949683957061704E-4</c:v>
                </c:pt>
                <c:pt idx="405">
                  <c:v>5.3602018419489296E-4</c:v>
                </c:pt>
                <c:pt idx="406">
                  <c:v>2.6123770845109356E-5</c:v>
                </c:pt>
                <c:pt idx="407">
                  <c:v>9.3522302624434738E-5</c:v>
                </c:pt>
                <c:pt idx="408">
                  <c:v>3.25928433720525E-4</c:v>
                </c:pt>
                <c:pt idx="409">
                  <c:v>7.4592231254427168E-5</c:v>
                </c:pt>
                <c:pt idx="410">
                  <c:v>3.7451475409646144E-4</c:v>
                </c:pt>
                <c:pt idx="411">
                  <c:v>7.7067774250609642E-4</c:v>
                </c:pt>
                <c:pt idx="412">
                  <c:v>2.7480470016407198E-4</c:v>
                </c:pt>
                <c:pt idx="413">
                  <c:v>5.4713847718981128E-4</c:v>
                </c:pt>
                <c:pt idx="414">
                  <c:v>5.6871408363657065E-4</c:v>
                </c:pt>
                <c:pt idx="415">
                  <c:v>3.2457056378215756E-4</c:v>
                </c:pt>
                <c:pt idx="416">
                  <c:v>4.6843669320480793E-4</c:v>
                </c:pt>
                <c:pt idx="417">
                  <c:v>1.4715258618255096E-4</c:v>
                </c:pt>
                <c:pt idx="418">
                  <c:v>1.5345662635733991E-4</c:v>
                </c:pt>
                <c:pt idx="419">
                  <c:v>9.5680068473980452E-4</c:v>
                </c:pt>
                <c:pt idx="420">
                  <c:v>1.8380456692982671E-4</c:v>
                </c:pt>
                <c:pt idx="421">
                  <c:v>9.1131042948051859E-5</c:v>
                </c:pt>
                <c:pt idx="422">
                  <c:v>2.5799635095788789E-4</c:v>
                </c:pt>
                <c:pt idx="423">
                  <c:v>3.7364760778576824E-5</c:v>
                </c:pt>
                <c:pt idx="424">
                  <c:v>4.2663990573934239E-4</c:v>
                </c:pt>
                <c:pt idx="425">
                  <c:v>6.4169226407847059E-4</c:v>
                </c:pt>
                <c:pt idx="426">
                  <c:v>3.1464762579748006E-4</c:v>
                </c:pt>
                <c:pt idx="427">
                  <c:v>2.7750021270364205E-4</c:v>
                </c:pt>
                <c:pt idx="428">
                  <c:v>1.0949583078347716E-3</c:v>
                </c:pt>
                <c:pt idx="429">
                  <c:v>1.1981435978463348E-4</c:v>
                </c:pt>
                <c:pt idx="430">
                  <c:v>8.8166155044413184E-4</c:v>
                </c:pt>
                <c:pt idx="431">
                  <c:v>4.2372286354971833E-5</c:v>
                </c:pt>
                <c:pt idx="432">
                  <c:v>2.6940706089225385E-4</c:v>
                </c:pt>
                <c:pt idx="433">
                  <c:v>6.0541512117303004E-4</c:v>
                </c:pt>
                <c:pt idx="434">
                  <c:v>7.0911151788527178E-4</c:v>
                </c:pt>
                <c:pt idx="435">
                  <c:v>1.0833028910931837E-4</c:v>
                </c:pt>
                <c:pt idx="436">
                  <c:v>3.4970984594259643E-4</c:v>
                </c:pt>
                <c:pt idx="437">
                  <c:v>1.4567987480455585E-4</c:v>
                </c:pt>
                <c:pt idx="438">
                  <c:v>1.812848709911927E-4</c:v>
                </c:pt>
                <c:pt idx="439">
                  <c:v>6.0464923064027366E-4</c:v>
                </c:pt>
                <c:pt idx="440">
                  <c:v>2.4869642961537693E-4</c:v>
                </c:pt>
                <c:pt idx="441">
                  <c:v>2.0776514865383168E-4</c:v>
                </c:pt>
                <c:pt idx="442">
                  <c:v>1.1081213940696722E-3</c:v>
                </c:pt>
                <c:pt idx="443">
                  <c:v>3.5954293350928828E-4</c:v>
                </c:pt>
                <c:pt idx="444">
                  <c:v>8.1798640606151637E-4</c:v>
                </c:pt>
                <c:pt idx="445">
                  <c:v>2.7151795941528911E-4</c:v>
                </c:pt>
                <c:pt idx="446">
                  <c:v>3.595198846051639E-4</c:v>
                </c:pt>
                <c:pt idx="447">
                  <c:v>3.9246882438500642E-4</c:v>
                </c:pt>
                <c:pt idx="448">
                  <c:v>8.3951847976089934E-4</c:v>
                </c:pt>
                <c:pt idx="449">
                  <c:v>8.2095744278250338E-5</c:v>
                </c:pt>
                <c:pt idx="450">
                  <c:v>6.8009635545926189E-4</c:v>
                </c:pt>
                <c:pt idx="451">
                  <c:v>2.5313737446926279E-4</c:v>
                </c:pt>
                <c:pt idx="452">
                  <c:v>2.0548382015769228E-5</c:v>
                </c:pt>
                <c:pt idx="453">
                  <c:v>5.7461511610458699E-4</c:v>
                </c:pt>
                <c:pt idx="454">
                  <c:v>1.5334941597380748E-4</c:v>
                </c:pt>
                <c:pt idx="455">
                  <c:v>2.5110648752358142E-4</c:v>
                </c:pt>
                <c:pt idx="456">
                  <c:v>8.8637899053819341E-4</c:v>
                </c:pt>
                <c:pt idx="457">
                  <c:v>6.25740956675328E-4</c:v>
                </c:pt>
                <c:pt idx="458">
                  <c:v>3.1796014540803002E-4</c:v>
                </c:pt>
                <c:pt idx="459">
                  <c:v>9.3068895135893189E-4</c:v>
                </c:pt>
                <c:pt idx="460">
                  <c:v>1.9019094555861802E-4</c:v>
                </c:pt>
                <c:pt idx="461">
                  <c:v>6.0951526104629779E-4</c:v>
                </c:pt>
                <c:pt idx="462">
                  <c:v>3.3935000480390465E-4</c:v>
                </c:pt>
                <c:pt idx="463">
                  <c:v>2.8444659908645698E-4</c:v>
                </c:pt>
                <c:pt idx="464">
                  <c:v>7.7617100358286293E-4</c:v>
                </c:pt>
                <c:pt idx="465">
                  <c:v>6.0605656960975075E-4</c:v>
                </c:pt>
                <c:pt idx="466">
                  <c:v>2.8802075147063648E-6</c:v>
                </c:pt>
                <c:pt idx="467">
                  <c:v>3.5395938228981503E-4</c:v>
                </c:pt>
                <c:pt idx="468">
                  <c:v>2.6710002682180084E-4</c:v>
                </c:pt>
                <c:pt idx="469">
                  <c:v>1.7366205973447625E-4</c:v>
                </c:pt>
                <c:pt idx="470">
                  <c:v>7.487207481513457E-4</c:v>
                </c:pt>
                <c:pt idx="471">
                  <c:v>4.8089123633931249E-4</c:v>
                </c:pt>
                <c:pt idx="472">
                  <c:v>7.7616909810907206E-5</c:v>
                </c:pt>
                <c:pt idx="473">
                  <c:v>1.1472242813195446E-3</c:v>
                </c:pt>
                <c:pt idx="474">
                  <c:v>1.2736796936338668E-4</c:v>
                </c:pt>
                <c:pt idx="475">
                  <c:v>8.552614309337537E-4</c:v>
                </c:pt>
                <c:pt idx="476">
                  <c:v>1.1629729489137716E-4</c:v>
                </c:pt>
                <c:pt idx="477">
                  <c:v>3.0190533779868821E-4</c:v>
                </c:pt>
                <c:pt idx="478">
                  <c:v>4.2955868850598695E-4</c:v>
                </c:pt>
                <c:pt idx="479">
                  <c:v>1.1625162947910403E-3</c:v>
                </c:pt>
                <c:pt idx="480">
                  <c:v>5.3718416301410502E-5</c:v>
                </c:pt>
                <c:pt idx="481">
                  <c:v>2.4010692020332608E-4</c:v>
                </c:pt>
                <c:pt idx="482">
                  <c:v>3.2461329036754551E-4</c:v>
                </c:pt>
                <c:pt idx="483">
                  <c:v>2.5267599330578093E-5</c:v>
                </c:pt>
                <c:pt idx="484">
                  <c:v>6.1197570407878047E-4</c:v>
                </c:pt>
                <c:pt idx="485">
                  <c:v>4.2047734699352679E-4</c:v>
                </c:pt>
                <c:pt idx="486">
                  <c:v>3.7893293861556966E-5</c:v>
                </c:pt>
                <c:pt idx="487">
                  <c:v>6.6282264924524381E-4</c:v>
                </c:pt>
                <c:pt idx="488">
                  <c:v>6.1359286502761555E-4</c:v>
                </c:pt>
                <c:pt idx="489">
                  <c:v>4.8942482742434618E-4</c:v>
                </c:pt>
                <c:pt idx="490">
                  <c:v>3.8669732749104359E-4</c:v>
                </c:pt>
                <c:pt idx="491">
                  <c:v>2.1557073881956629E-4</c:v>
                </c:pt>
                <c:pt idx="492">
                  <c:v>2.1247753191360206E-4</c:v>
                </c:pt>
                <c:pt idx="493">
                  <c:v>1.0349493683132762E-3</c:v>
                </c:pt>
                <c:pt idx="494">
                  <c:v>2.0883432099101635E-4</c:v>
                </c:pt>
                <c:pt idx="495">
                  <c:v>3.4874160875073863E-4</c:v>
                </c:pt>
                <c:pt idx="496">
                  <c:v>3.168403497623432E-4</c:v>
                </c:pt>
                <c:pt idx="497">
                  <c:v>3.1981746934197034E-5</c:v>
                </c:pt>
                <c:pt idx="498">
                  <c:v>2.7271936064044333E-4</c:v>
                </c:pt>
                <c:pt idx="499">
                  <c:v>4.0275735683144694E-4</c:v>
                </c:pt>
                <c:pt idx="500">
                  <c:v>2.8085050741600174E-5</c:v>
                </c:pt>
                <c:pt idx="501">
                  <c:v>4.51658043739153E-4</c:v>
                </c:pt>
                <c:pt idx="502">
                  <c:v>6.7028990788191572E-4</c:v>
                </c:pt>
                <c:pt idx="503">
                  <c:v>6.4418196712676142E-5</c:v>
                </c:pt>
                <c:pt idx="504">
                  <c:v>7.3875709898625131E-4</c:v>
                </c:pt>
                <c:pt idx="505">
                  <c:v>9.319243579625081E-5</c:v>
                </c:pt>
                <c:pt idx="506">
                  <c:v>3.1727670326045634E-4</c:v>
                </c:pt>
                <c:pt idx="507">
                  <c:v>4.6612670931435175E-4</c:v>
                </c:pt>
                <c:pt idx="508">
                  <c:v>3.5430079189192453E-4</c:v>
                </c:pt>
                <c:pt idx="509">
                  <c:v>3.9699359176382793E-4</c:v>
                </c:pt>
                <c:pt idx="510">
                  <c:v>4.4131073475500894E-4</c:v>
                </c:pt>
                <c:pt idx="511">
                  <c:v>5.2713663635848493E-5</c:v>
                </c:pt>
                <c:pt idx="512">
                  <c:v>9.9557835891478995E-5</c:v>
                </c:pt>
                <c:pt idx="513">
                  <c:v>2.6006331365255249E-4</c:v>
                </c:pt>
                <c:pt idx="514">
                  <c:v>5.3903595374530644E-5</c:v>
                </c:pt>
                <c:pt idx="515">
                  <c:v>3.5500098022262199E-4</c:v>
                </c:pt>
                <c:pt idx="516">
                  <c:v>4.121553367867351E-4</c:v>
                </c:pt>
                <c:pt idx="517">
                  <c:v>1.1346648455172244E-4</c:v>
                </c:pt>
                <c:pt idx="518">
                  <c:v>4.4197328997833639E-4</c:v>
                </c:pt>
                <c:pt idx="519">
                  <c:v>2.5449346718688299E-4</c:v>
                </c:pt>
                <c:pt idx="520">
                  <c:v>3.3457697617636658E-4</c:v>
                </c:pt>
                <c:pt idx="521">
                  <c:v>1.9815820784676406E-4</c:v>
                </c:pt>
                <c:pt idx="522">
                  <c:v>2.7150022385154314E-4</c:v>
                </c:pt>
                <c:pt idx="523">
                  <c:v>1.992624482304464E-4</c:v>
                </c:pt>
                <c:pt idx="524">
                  <c:v>7.7781484116477037E-4</c:v>
                </c:pt>
                <c:pt idx="525">
                  <c:v>6.6057421765479131E-5</c:v>
                </c:pt>
                <c:pt idx="526">
                  <c:v>1.0060919937746424E-4</c:v>
                </c:pt>
                <c:pt idx="527">
                  <c:v>5.8040452261999687E-5</c:v>
                </c:pt>
                <c:pt idx="528">
                  <c:v>1.607693492373846E-4</c:v>
                </c:pt>
                <c:pt idx="529">
                  <c:v>1.0055225502609812E-4</c:v>
                </c:pt>
                <c:pt idx="530">
                  <c:v>3.952112775385404E-4</c:v>
                </c:pt>
                <c:pt idx="531">
                  <c:v>6.1488933840181701E-5</c:v>
                </c:pt>
                <c:pt idx="532">
                  <c:v>8.521152371989122E-5</c:v>
                </c:pt>
                <c:pt idx="533">
                  <c:v>5.9021783173517745E-4</c:v>
                </c:pt>
                <c:pt idx="534">
                  <c:v>7.5931215932122038E-5</c:v>
                </c:pt>
                <c:pt idx="535">
                  <c:v>2.777148166893407E-4</c:v>
                </c:pt>
                <c:pt idx="536">
                  <c:v>1.4684622630507576E-4</c:v>
                </c:pt>
                <c:pt idx="537">
                  <c:v>4.0115715276716354E-5</c:v>
                </c:pt>
                <c:pt idx="538">
                  <c:v>8.8357274065639147E-4</c:v>
                </c:pt>
                <c:pt idx="539">
                  <c:v>6.3290857039745039E-5</c:v>
                </c:pt>
                <c:pt idx="540">
                  <c:v>2.9185066561635231E-4</c:v>
                </c:pt>
                <c:pt idx="541">
                  <c:v>4.2753994895572253E-5</c:v>
                </c:pt>
                <c:pt idx="542">
                  <c:v>1.1336412030105238E-4</c:v>
                </c:pt>
                <c:pt idx="543">
                  <c:v>8.1042301260772148E-5</c:v>
                </c:pt>
                <c:pt idx="544">
                  <c:v>2.69372963904515E-4</c:v>
                </c:pt>
                <c:pt idx="545">
                  <c:v>7.9309236204233726E-5</c:v>
                </c:pt>
                <c:pt idx="546">
                  <c:v>3.9457909996468694E-5</c:v>
                </c:pt>
                <c:pt idx="547">
                  <c:v>3.6012648485774738E-4</c:v>
                </c:pt>
                <c:pt idx="548">
                  <c:v>1.9869866617256774E-4</c:v>
                </c:pt>
                <c:pt idx="549">
                  <c:v>2.4748011439343636E-4</c:v>
                </c:pt>
                <c:pt idx="550">
                  <c:v>2.0344074917286723E-4</c:v>
                </c:pt>
                <c:pt idx="551">
                  <c:v>1.3732766787669084E-5</c:v>
                </c:pt>
                <c:pt idx="552">
                  <c:v>5.8380268778088912E-4</c:v>
                </c:pt>
                <c:pt idx="553">
                  <c:v>3.108218375063733E-4</c:v>
                </c:pt>
                <c:pt idx="554">
                  <c:v>3.773088749047099E-4</c:v>
                </c:pt>
                <c:pt idx="555">
                  <c:v>2.1430872887037117E-4</c:v>
                </c:pt>
                <c:pt idx="556">
                  <c:v>1.0323685689602903E-4</c:v>
                </c:pt>
                <c:pt idx="557">
                  <c:v>3.4881383353615862E-4</c:v>
                </c:pt>
                <c:pt idx="558">
                  <c:v>1.3109785644112844E-5</c:v>
                </c:pt>
                <c:pt idx="559">
                  <c:v>2.350160988555675E-4</c:v>
                </c:pt>
                <c:pt idx="560">
                  <c:v>2.6041956854446022E-5</c:v>
                </c:pt>
                <c:pt idx="561">
                  <c:v>1.9295959897677677E-4</c:v>
                </c:pt>
                <c:pt idx="562">
                  <c:v>3.31233309398081E-4</c:v>
                </c:pt>
                <c:pt idx="563">
                  <c:v>2.4128304641795504E-5</c:v>
                </c:pt>
                <c:pt idx="564">
                  <c:v>4.5513087965422467E-4</c:v>
                </c:pt>
                <c:pt idx="565">
                  <c:v>2.595176003873086E-6</c:v>
                </c:pt>
                <c:pt idx="566">
                  <c:v>4.0019863532382653E-4</c:v>
                </c:pt>
                <c:pt idx="567">
                  <c:v>4.4572659697793591E-4</c:v>
                </c:pt>
                <c:pt idx="568">
                  <c:v>2.7323400346075313E-4</c:v>
                </c:pt>
                <c:pt idx="569">
                  <c:v>7.4075396223164736E-4</c:v>
                </c:pt>
                <c:pt idx="570">
                  <c:v>1.4584507388566673E-4</c:v>
                </c:pt>
                <c:pt idx="571">
                  <c:v>4.7365120545220382E-4</c:v>
                </c:pt>
                <c:pt idx="572">
                  <c:v>2.2022661745269153E-4</c:v>
                </c:pt>
                <c:pt idx="573">
                  <c:v>3.0807835832849035E-4</c:v>
                </c:pt>
                <c:pt idx="574">
                  <c:v>3.7317962159054106E-5</c:v>
                </c:pt>
                <c:pt idx="575">
                  <c:v>2.1186532517082613E-4</c:v>
                </c:pt>
                <c:pt idx="576">
                  <c:v>1.8885817657307287E-4</c:v>
                </c:pt>
                <c:pt idx="577">
                  <c:v>3.8403608141644815E-5</c:v>
                </c:pt>
                <c:pt idx="578">
                  <c:v>4.9511658756890573E-4</c:v>
                </c:pt>
                <c:pt idx="579">
                  <c:v>2.0107442555253628E-4</c:v>
                </c:pt>
                <c:pt idx="580">
                  <c:v>2.6790331227770332E-4</c:v>
                </c:pt>
                <c:pt idx="581">
                  <c:v>4.1490559505406638E-4</c:v>
                </c:pt>
                <c:pt idx="582">
                  <c:v>3.3576994934436877E-4</c:v>
                </c:pt>
                <c:pt idx="583">
                  <c:v>1.0027538968428226E-3</c:v>
                </c:pt>
                <c:pt idx="584">
                  <c:v>3.5184306049522115E-4</c:v>
                </c:pt>
                <c:pt idx="585">
                  <c:v>6.7411294789351643E-4</c:v>
                </c:pt>
                <c:pt idx="586">
                  <c:v>6.2460492785869196E-4</c:v>
                </c:pt>
                <c:pt idx="587">
                  <c:v>3.0925696715560739E-4</c:v>
                </c:pt>
                <c:pt idx="588">
                  <c:v>3.4157109101327058E-4</c:v>
                </c:pt>
                <c:pt idx="589">
                  <c:v>1.8020113277262577E-4</c:v>
                </c:pt>
                <c:pt idx="590">
                  <c:v>2.3088658903531141E-4</c:v>
                </c:pt>
                <c:pt idx="591">
                  <c:v>2.67544368652345E-5</c:v>
                </c:pt>
                <c:pt idx="592">
                  <c:v>2.4155363285719361E-4</c:v>
                </c:pt>
                <c:pt idx="593">
                  <c:v>5.9989401086393509E-4</c:v>
                </c:pt>
                <c:pt idx="594">
                  <c:v>1.0296889964418554E-4</c:v>
                </c:pt>
                <c:pt idx="595">
                  <c:v>5.6521123650929244E-4</c:v>
                </c:pt>
                <c:pt idx="596">
                  <c:v>2.6837149085249694E-4</c:v>
                </c:pt>
                <c:pt idx="597">
                  <c:v>8.5006916142849379E-4</c:v>
                </c:pt>
                <c:pt idx="598">
                  <c:v>8.8616367199982323E-4</c:v>
                </c:pt>
                <c:pt idx="599">
                  <c:v>7.703428188436213E-4</c:v>
                </c:pt>
                <c:pt idx="600">
                  <c:v>8.8119016554324774E-4</c:v>
                </c:pt>
                <c:pt idx="601">
                  <c:v>6.8163671115683351E-4</c:v>
                </c:pt>
                <c:pt idx="602">
                  <c:v>6.4006095865111088E-4</c:v>
                </c:pt>
                <c:pt idx="603">
                  <c:v>2.1940843632186607E-4</c:v>
                </c:pt>
                <c:pt idx="604">
                  <c:v>3.9637149121483011E-4</c:v>
                </c:pt>
                <c:pt idx="605">
                  <c:v>3.2558388649931129E-5</c:v>
                </c:pt>
                <c:pt idx="606">
                  <c:v>1.7780765615077465E-4</c:v>
                </c:pt>
                <c:pt idx="607">
                  <c:v>5.9431771510235799E-4</c:v>
                </c:pt>
                <c:pt idx="608">
                  <c:v>1.4865561108349823E-4</c:v>
                </c:pt>
                <c:pt idx="609">
                  <c:v>6.2469814949953843E-4</c:v>
                </c:pt>
                <c:pt idx="610">
                  <c:v>2.9098840208224922E-4</c:v>
                </c:pt>
                <c:pt idx="611">
                  <c:v>6.6037089077600035E-4</c:v>
                </c:pt>
                <c:pt idx="612">
                  <c:v>9.9864782068582168E-4</c:v>
                </c:pt>
                <c:pt idx="613">
                  <c:v>8.0695297993774607E-4</c:v>
                </c:pt>
                <c:pt idx="614">
                  <c:v>1.3080796150617428E-3</c:v>
                </c:pt>
                <c:pt idx="615">
                  <c:v>1.0208380157175955E-3</c:v>
                </c:pt>
                <c:pt idx="616">
                  <c:v>7.8071936952171014E-4</c:v>
                </c:pt>
                <c:pt idx="617">
                  <c:v>6.8712542841148339E-4</c:v>
                </c:pt>
                <c:pt idx="618">
                  <c:v>4.7619783452999744E-4</c:v>
                </c:pt>
                <c:pt idx="619">
                  <c:v>1.4701023446506736E-4</c:v>
                </c:pt>
                <c:pt idx="620">
                  <c:v>2.4569549161336372E-4</c:v>
                </c:pt>
                <c:pt idx="621">
                  <c:v>3.989219312402055E-4</c:v>
                </c:pt>
                <c:pt idx="622">
                  <c:v>2.574591905674915E-4</c:v>
                </c:pt>
                <c:pt idx="623">
                  <c:v>3.7536261664595263E-4</c:v>
                </c:pt>
                <c:pt idx="624">
                  <c:v>6.8509199472679299E-4</c:v>
                </c:pt>
                <c:pt idx="625">
                  <c:v>3.3500270299372285E-4</c:v>
                </c:pt>
                <c:pt idx="626">
                  <c:v>8.2536007662007435E-4</c:v>
                </c:pt>
                <c:pt idx="627">
                  <c:v>8.9083017731370528E-4</c:v>
                </c:pt>
                <c:pt idx="628">
                  <c:v>1.3606261329184972E-3</c:v>
                </c:pt>
                <c:pt idx="629">
                  <c:v>1.2198492895230488E-3</c:v>
                </c:pt>
                <c:pt idx="630">
                  <c:v>1.1766441370637574E-3</c:v>
                </c:pt>
                <c:pt idx="631">
                  <c:v>1.0216675564037128E-3</c:v>
                </c:pt>
                <c:pt idx="632">
                  <c:v>6.451786948161657E-4</c:v>
                </c:pt>
                <c:pt idx="633">
                  <c:v>4.2080519841673959E-4</c:v>
                </c:pt>
                <c:pt idx="634">
                  <c:v>2.2577378145150414E-4</c:v>
                </c:pt>
                <c:pt idx="635">
                  <c:v>4.8084385600062753E-4</c:v>
                </c:pt>
                <c:pt idx="636">
                  <c:v>1.48341409448499E-4</c:v>
                </c:pt>
                <c:pt idx="637">
                  <c:v>1.2778354586843375E-4</c:v>
                </c:pt>
                <c:pt idx="638">
                  <c:v>9.5510290759212428E-4</c:v>
                </c:pt>
                <c:pt idx="639">
                  <c:v>1.9612394967822189E-4</c:v>
                </c:pt>
                <c:pt idx="640">
                  <c:v>6.9961207145061892E-4</c:v>
                </c:pt>
                <c:pt idx="641">
                  <c:v>6.7713393001406067E-4</c:v>
                </c:pt>
                <c:pt idx="642">
                  <c:v>9.7715891329654765E-4</c:v>
                </c:pt>
                <c:pt idx="643">
                  <c:v>1.6267703997373977E-3</c:v>
                </c:pt>
                <c:pt idx="644">
                  <c:v>1.2252975521033691E-3</c:v>
                </c:pt>
                <c:pt idx="645">
                  <c:v>1.1654883208926494E-3</c:v>
                </c:pt>
                <c:pt idx="646">
                  <c:v>1.1714086279609351E-3</c:v>
                </c:pt>
                <c:pt idx="647">
                  <c:v>5.8879305035176854E-4</c:v>
                </c:pt>
                <c:pt idx="648">
                  <c:v>2.162890108294138E-4</c:v>
                </c:pt>
                <c:pt idx="649">
                  <c:v>6.0789993228380014E-4</c:v>
                </c:pt>
                <c:pt idx="650">
                  <c:v>1.1408171440195505E-4</c:v>
                </c:pt>
                <c:pt idx="651">
                  <c:v>9.4406479107133026E-5</c:v>
                </c:pt>
                <c:pt idx="652">
                  <c:v>6.9518741473327246E-4</c:v>
                </c:pt>
                <c:pt idx="653">
                  <c:v>4.6323471311195987E-4</c:v>
                </c:pt>
                <c:pt idx="654">
                  <c:v>4.297834244821314E-4</c:v>
                </c:pt>
                <c:pt idx="655">
                  <c:v>5.9847139146040429E-4</c:v>
                </c:pt>
                <c:pt idx="656">
                  <c:v>5.6114246366612084E-4</c:v>
                </c:pt>
                <c:pt idx="657">
                  <c:v>1.4120730458230025E-3</c:v>
                </c:pt>
                <c:pt idx="658">
                  <c:v>1.0433688508332171E-3</c:v>
                </c:pt>
                <c:pt idx="659">
                  <c:v>1.5859588155092742E-3</c:v>
                </c:pt>
                <c:pt idx="660">
                  <c:v>1.2426245382960786E-3</c:v>
                </c:pt>
                <c:pt idx="661">
                  <c:v>8.1296115866277309E-4</c:v>
                </c:pt>
                <c:pt idx="662">
                  <c:v>5.4119995818933194E-4</c:v>
                </c:pt>
                <c:pt idx="663">
                  <c:v>4.5819587089059309E-4</c:v>
                </c:pt>
                <c:pt idx="664">
                  <c:v>2.7283290122777148E-4</c:v>
                </c:pt>
                <c:pt idx="665">
                  <c:v>1.3724612871397833E-4</c:v>
                </c:pt>
                <c:pt idx="666">
                  <c:v>4.6489995063028804E-4</c:v>
                </c:pt>
                <c:pt idx="667">
                  <c:v>5.8278967195494547E-4</c:v>
                </c:pt>
                <c:pt idx="668">
                  <c:v>1.0678047933024583E-4</c:v>
                </c:pt>
                <c:pt idx="669">
                  <c:v>7.9766811916692846E-4</c:v>
                </c:pt>
                <c:pt idx="670">
                  <c:v>2.0957454259318582E-4</c:v>
                </c:pt>
                <c:pt idx="671">
                  <c:v>8.2858413827425505E-4</c:v>
                </c:pt>
                <c:pt idx="672">
                  <c:v>1.0337126425355371E-3</c:v>
                </c:pt>
                <c:pt idx="673">
                  <c:v>1.2744858189785921E-3</c:v>
                </c:pt>
                <c:pt idx="674">
                  <c:v>1.3547027477771646E-3</c:v>
                </c:pt>
                <c:pt idx="675">
                  <c:v>1.1575400034112319E-3</c:v>
                </c:pt>
                <c:pt idx="676">
                  <c:v>6.4480551510296585E-4</c:v>
                </c:pt>
                <c:pt idx="677">
                  <c:v>5.1571102158826522E-4</c:v>
                </c:pt>
                <c:pt idx="678">
                  <c:v>4.7437777726615969E-4</c:v>
                </c:pt>
                <c:pt idx="679">
                  <c:v>5.5345503119728462E-5</c:v>
                </c:pt>
                <c:pt idx="680">
                  <c:v>4.9874028570699822E-4</c:v>
                </c:pt>
                <c:pt idx="681">
                  <c:v>3.2700341408839918E-4</c:v>
                </c:pt>
                <c:pt idx="682">
                  <c:v>4.0455159858979086E-5</c:v>
                </c:pt>
                <c:pt idx="683">
                  <c:v>8.2787830680963845E-4</c:v>
                </c:pt>
                <c:pt idx="684">
                  <c:v>2.4087299395471613E-4</c:v>
                </c:pt>
                <c:pt idx="685">
                  <c:v>4.066103714115273E-4</c:v>
                </c:pt>
                <c:pt idx="686">
                  <c:v>6.9067539937135919E-4</c:v>
                </c:pt>
                <c:pt idx="687">
                  <c:v>6.2863859601163907E-4</c:v>
                </c:pt>
                <c:pt idx="688">
                  <c:v>1.7378312327890571E-3</c:v>
                </c:pt>
                <c:pt idx="689">
                  <c:v>8.4516857598814659E-4</c:v>
                </c:pt>
                <c:pt idx="690">
                  <c:v>8.839289909678338E-4</c:v>
                </c:pt>
                <c:pt idx="691">
                  <c:v>8.0972800936435891E-4</c:v>
                </c:pt>
                <c:pt idx="692">
                  <c:v>4.3525873013279152E-4</c:v>
                </c:pt>
                <c:pt idx="693">
                  <c:v>1.5051838577179226E-4</c:v>
                </c:pt>
                <c:pt idx="694">
                  <c:v>4.7438884367163756E-4</c:v>
                </c:pt>
                <c:pt idx="695">
                  <c:v>2.5864954370903126E-4</c:v>
                </c:pt>
                <c:pt idx="696">
                  <c:v>3.4661227843314927E-5</c:v>
                </c:pt>
                <c:pt idx="697">
                  <c:v>4.6075631465337068E-4</c:v>
                </c:pt>
                <c:pt idx="698">
                  <c:v>6.1947898349884554E-4</c:v>
                </c:pt>
                <c:pt idx="699">
                  <c:v>1.5404342983654792E-4</c:v>
                </c:pt>
                <c:pt idx="700">
                  <c:v>4.4833793887716621E-4</c:v>
                </c:pt>
                <c:pt idx="701">
                  <c:v>2.6028207670123702E-4</c:v>
                </c:pt>
                <c:pt idx="702">
                  <c:v>1.2061427035330247E-3</c:v>
                </c:pt>
                <c:pt idx="703">
                  <c:v>7.939629986680023E-4</c:v>
                </c:pt>
                <c:pt idx="704">
                  <c:v>1.1175076846761276E-3</c:v>
                </c:pt>
                <c:pt idx="705">
                  <c:v>6.7753605827139136E-4</c:v>
                </c:pt>
                <c:pt idx="706">
                  <c:v>6.264177663083604E-4</c:v>
                </c:pt>
                <c:pt idx="707">
                  <c:v>4.1398829264238809E-4</c:v>
                </c:pt>
                <c:pt idx="708">
                  <c:v>1.8869234538767556E-4</c:v>
                </c:pt>
                <c:pt idx="709">
                  <c:v>4.0590780123859126E-4</c:v>
                </c:pt>
                <c:pt idx="710">
                  <c:v>2.007195860245737E-5</c:v>
                </c:pt>
                <c:pt idx="711">
                  <c:v>2.5896576074900161E-4</c:v>
                </c:pt>
                <c:pt idx="712">
                  <c:v>7.5632102351611225E-4</c:v>
                </c:pt>
                <c:pt idx="713">
                  <c:v>3.0042670845882335E-5</c:v>
                </c:pt>
                <c:pt idx="714">
                  <c:v>5.1856021791781568E-4</c:v>
                </c:pt>
                <c:pt idx="715">
                  <c:v>7.7749138698876742E-5</c:v>
                </c:pt>
                <c:pt idx="716">
                  <c:v>4.7492538111867922E-4</c:v>
                </c:pt>
                <c:pt idx="717">
                  <c:v>8.6566751645560135E-4</c:v>
                </c:pt>
                <c:pt idx="718">
                  <c:v>6.7325057442823308E-4</c:v>
                </c:pt>
                <c:pt idx="719">
                  <c:v>9.6690797731375036E-4</c:v>
                </c:pt>
                <c:pt idx="720">
                  <c:v>6.3650629729421128E-4</c:v>
                </c:pt>
                <c:pt idx="721">
                  <c:v>3.9006785412103536E-4</c:v>
                </c:pt>
                <c:pt idx="722">
                  <c:v>4.3417653095074798E-4</c:v>
                </c:pt>
                <c:pt idx="723">
                  <c:v>4.5460753394881224E-4</c:v>
                </c:pt>
                <c:pt idx="724">
                  <c:v>5.2992165120063656E-5</c:v>
                </c:pt>
                <c:pt idx="725">
                  <c:v>2.5074541856207175E-4</c:v>
                </c:pt>
                <c:pt idx="726">
                  <c:v>4.3712741362202367E-4</c:v>
                </c:pt>
                <c:pt idx="727">
                  <c:v>2.2122405969476734E-4</c:v>
                </c:pt>
                <c:pt idx="728">
                  <c:v>5.4881071365994836E-4</c:v>
                </c:pt>
                <c:pt idx="729">
                  <c:v>1.4459510140070827E-4</c:v>
                </c:pt>
                <c:pt idx="730">
                  <c:v>2.1562572273155139E-4</c:v>
                </c:pt>
                <c:pt idx="731">
                  <c:v>4.6875842512565386E-4</c:v>
                </c:pt>
                <c:pt idx="732">
                  <c:v>3.199982694897441E-4</c:v>
                </c:pt>
                <c:pt idx="733">
                  <c:v>1.1667242405083999E-3</c:v>
                </c:pt>
                <c:pt idx="734">
                  <c:v>4.1321309460303781E-4</c:v>
                </c:pt>
                <c:pt idx="735">
                  <c:v>5.6245826660618185E-4</c:v>
                </c:pt>
                <c:pt idx="736">
                  <c:v>5.5011116287850186E-4</c:v>
                </c:pt>
                <c:pt idx="737">
                  <c:v>4.2233481750237408E-4</c:v>
                </c:pt>
                <c:pt idx="738">
                  <c:v>3.8512150066598007E-4</c:v>
                </c:pt>
                <c:pt idx="739">
                  <c:v>2.0560588041148927E-4</c:v>
                </c:pt>
                <c:pt idx="740">
                  <c:v>3.182238336657074E-4</c:v>
                </c:pt>
                <c:pt idx="741">
                  <c:v>2.7819191801159736E-4</c:v>
                </c:pt>
                <c:pt idx="742">
                  <c:v>3.3671960816676546E-4</c:v>
                </c:pt>
                <c:pt idx="743">
                  <c:v>6.2233719418517601E-4</c:v>
                </c:pt>
                <c:pt idx="744">
                  <c:v>1.2609303333958126E-4</c:v>
                </c:pt>
                <c:pt idx="745">
                  <c:v>2.468886296781363E-4</c:v>
                </c:pt>
                <c:pt idx="746">
                  <c:v>1.9074028998815806E-4</c:v>
                </c:pt>
                <c:pt idx="747">
                  <c:v>7.1243693608763698E-4</c:v>
                </c:pt>
                <c:pt idx="748">
                  <c:v>5.9656360911473222E-4</c:v>
                </c:pt>
                <c:pt idx="749">
                  <c:v>5.6466172718298206E-4</c:v>
                </c:pt>
                <c:pt idx="750">
                  <c:v>4.1752844308349553E-4</c:v>
                </c:pt>
                <c:pt idx="751">
                  <c:v>7.0464061678476961E-4</c:v>
                </c:pt>
                <c:pt idx="752">
                  <c:v>5.2092190610671303E-4</c:v>
                </c:pt>
                <c:pt idx="753">
                  <c:v>3.0544525005557184E-4</c:v>
                </c:pt>
                <c:pt idx="754">
                  <c:v>4.8285951747784517E-4</c:v>
                </c:pt>
                <c:pt idx="755">
                  <c:v>1.8453740482105648E-4</c:v>
                </c:pt>
                <c:pt idx="756">
                  <c:v>3.5787872201530898E-4</c:v>
                </c:pt>
                <c:pt idx="757">
                  <c:v>8.2459356314396341E-4</c:v>
                </c:pt>
                <c:pt idx="758">
                  <c:v>2.20954050394226E-4</c:v>
                </c:pt>
                <c:pt idx="759">
                  <c:v>4.29570744292087E-4</c:v>
                </c:pt>
                <c:pt idx="760">
                  <c:v>7.4259039008040879E-5</c:v>
                </c:pt>
                <c:pt idx="761">
                  <c:v>3.5999566675325764E-4</c:v>
                </c:pt>
                <c:pt idx="762">
                  <c:v>6.4867157484976845E-4</c:v>
                </c:pt>
                <c:pt idx="763">
                  <c:v>4.3117005974599589E-4</c:v>
                </c:pt>
                <c:pt idx="764">
                  <c:v>5.6131128131524811E-4</c:v>
                </c:pt>
                <c:pt idx="765">
                  <c:v>5.6396938060980864E-4</c:v>
                </c:pt>
                <c:pt idx="766">
                  <c:v>5.3939891901967629E-4</c:v>
                </c:pt>
                <c:pt idx="767">
                  <c:v>8.1563475825374796E-4</c:v>
                </c:pt>
                <c:pt idx="768">
                  <c:v>5.9480705542934843E-4</c:v>
                </c:pt>
                <c:pt idx="769">
                  <c:v>3.247339581597261E-4</c:v>
                </c:pt>
                <c:pt idx="770">
                  <c:v>4.6276208232436637E-4</c:v>
                </c:pt>
                <c:pt idx="771">
                  <c:v>5.8531724629483025E-4</c:v>
                </c:pt>
                <c:pt idx="772">
                  <c:v>7.9655195125018967E-4</c:v>
                </c:pt>
                <c:pt idx="773">
                  <c:v>6.0020097536290162E-4</c:v>
                </c:pt>
                <c:pt idx="774">
                  <c:v>2.3587858225203109E-4</c:v>
                </c:pt>
                <c:pt idx="775">
                  <c:v>3.2255647798519005E-4</c:v>
                </c:pt>
                <c:pt idx="776">
                  <c:v>3.373200156295286E-4</c:v>
                </c:pt>
                <c:pt idx="777">
                  <c:v>4.87198537805782E-4</c:v>
                </c:pt>
                <c:pt idx="778">
                  <c:v>6.976165273793859E-4</c:v>
                </c:pt>
                <c:pt idx="779">
                  <c:v>4.3478591612656435E-4</c:v>
                </c:pt>
                <c:pt idx="780">
                  <c:v>6.7040328357247353E-4</c:v>
                </c:pt>
                <c:pt idx="781">
                  <c:v>6.99090118206823E-4</c:v>
                </c:pt>
                <c:pt idx="782">
                  <c:v>1.0606951041513917E-3</c:v>
                </c:pt>
                <c:pt idx="783">
                  <c:v>7.4442859514991936E-4</c:v>
                </c:pt>
                <c:pt idx="784">
                  <c:v>5.2467513981885913E-4</c:v>
                </c:pt>
                <c:pt idx="785">
                  <c:v>6.7108353771582017E-4</c:v>
                </c:pt>
                <c:pt idx="786">
                  <c:v>8.9683483824096449E-4</c:v>
                </c:pt>
                <c:pt idx="787">
                  <c:v>8.7794169916705306E-4</c:v>
                </c:pt>
                <c:pt idx="788">
                  <c:v>8.0118020051334711E-4</c:v>
                </c:pt>
                <c:pt idx="789">
                  <c:v>4.2980006073407493E-4</c:v>
                </c:pt>
                <c:pt idx="790">
                  <c:v>3.5944458174669709E-4</c:v>
                </c:pt>
                <c:pt idx="791">
                  <c:v>4.1279411023140318E-4</c:v>
                </c:pt>
                <c:pt idx="792">
                  <c:v>6.7835182091625142E-4</c:v>
                </c:pt>
                <c:pt idx="793">
                  <c:v>5.5324808575047627E-4</c:v>
                </c:pt>
                <c:pt idx="794">
                  <c:v>7.8602135034485298E-4</c:v>
                </c:pt>
                <c:pt idx="795">
                  <c:v>4.630791971356421E-4</c:v>
                </c:pt>
                <c:pt idx="796">
                  <c:v>1.3917285953075167E-3</c:v>
                </c:pt>
                <c:pt idx="797">
                  <c:v>9.9931268446393413E-4</c:v>
                </c:pt>
                <c:pt idx="798">
                  <c:v>9.3550181171744482E-4</c:v>
                </c:pt>
                <c:pt idx="799">
                  <c:v>1.0367694622208407E-3</c:v>
                </c:pt>
                <c:pt idx="800">
                  <c:v>5.9741997300882886E-4</c:v>
                </c:pt>
                <c:pt idx="801">
                  <c:v>1.4421776262452254E-3</c:v>
                </c:pt>
                <c:pt idx="802">
                  <c:v>1.1476494951247263E-3</c:v>
                </c:pt>
                <c:pt idx="803">
                  <c:v>8.9008037337699134E-4</c:v>
                </c:pt>
                <c:pt idx="804">
                  <c:v>6.9946439723182524E-4</c:v>
                </c:pt>
                <c:pt idx="805">
                  <c:v>3.3216079876579517E-4</c:v>
                </c:pt>
                <c:pt idx="806">
                  <c:v>8.5718288138950268E-4</c:v>
                </c:pt>
                <c:pt idx="807">
                  <c:v>5.3917304708800266E-4</c:v>
                </c:pt>
                <c:pt idx="808">
                  <c:v>9.4959894654714737E-4</c:v>
                </c:pt>
                <c:pt idx="809">
                  <c:v>5.9575913273771043E-4</c:v>
                </c:pt>
                <c:pt idx="810">
                  <c:v>1.1184361634244641E-3</c:v>
                </c:pt>
                <c:pt idx="811">
                  <c:v>1.368194821390807E-3</c:v>
                </c:pt>
                <c:pt idx="812">
                  <c:v>1.226765792946701E-3</c:v>
                </c:pt>
                <c:pt idx="813">
                  <c:v>1.5715118063765834E-3</c:v>
                </c:pt>
                <c:pt idx="814">
                  <c:v>8.2075439989259368E-4</c:v>
                </c:pt>
                <c:pt idx="815">
                  <c:v>1.4024454196321858E-3</c:v>
                </c:pt>
                <c:pt idx="816">
                  <c:v>1.3822796439283223E-3</c:v>
                </c:pt>
                <c:pt idx="817">
                  <c:v>1.6287498938563154E-3</c:v>
                </c:pt>
                <c:pt idx="818">
                  <c:v>1.2375040904952445E-3</c:v>
                </c:pt>
                <c:pt idx="819">
                  <c:v>5.9504512972202901E-4</c:v>
                </c:pt>
                <c:pt idx="820">
                  <c:v>9.5208984051655754E-4</c:v>
                </c:pt>
                <c:pt idx="821">
                  <c:v>5.8125975971949704E-4</c:v>
                </c:pt>
                <c:pt idx="822">
                  <c:v>1.1296341198813323E-3</c:v>
                </c:pt>
                <c:pt idx="823">
                  <c:v>9.3919469321163715E-4</c:v>
                </c:pt>
                <c:pt idx="824">
                  <c:v>7.8844863080462899E-4</c:v>
                </c:pt>
                <c:pt idx="825">
                  <c:v>1.8136087008046771E-3</c:v>
                </c:pt>
                <c:pt idx="826">
                  <c:v>9.9021477998698397E-4</c:v>
                </c:pt>
                <c:pt idx="827">
                  <c:v>2.1400938993094087E-3</c:v>
                </c:pt>
                <c:pt idx="828">
                  <c:v>1.4089326784407139E-3</c:v>
                </c:pt>
                <c:pt idx="829">
                  <c:v>1.2157802968175168E-3</c:v>
                </c:pt>
                <c:pt idx="830">
                  <c:v>1.928820388647423E-3</c:v>
                </c:pt>
                <c:pt idx="831">
                  <c:v>1.4685511424099844E-3</c:v>
                </c:pt>
                <c:pt idx="832">
                  <c:v>2.0807035058954164E-3</c:v>
                </c:pt>
                <c:pt idx="833">
                  <c:v>1.2792346993902033E-3</c:v>
                </c:pt>
                <c:pt idx="834">
                  <c:v>1.119913125474762E-3</c:v>
                </c:pt>
                <c:pt idx="835">
                  <c:v>8.6474519385335848E-4</c:v>
                </c:pt>
                <c:pt idx="836">
                  <c:v>9.6344162733831302E-4</c:v>
                </c:pt>
                <c:pt idx="837">
                  <c:v>1.5416512731745013E-3</c:v>
                </c:pt>
                <c:pt idx="838">
                  <c:v>6.6289798874743741E-4</c:v>
                </c:pt>
                <c:pt idx="839">
                  <c:v>1.960152680490605E-3</c:v>
                </c:pt>
                <c:pt idx="840">
                  <c:v>9.6053929760497826E-4</c:v>
                </c:pt>
                <c:pt idx="841">
                  <c:v>2.248606527603024E-3</c:v>
                </c:pt>
                <c:pt idx="842">
                  <c:v>2.090655502355405E-3</c:v>
                </c:pt>
                <c:pt idx="843">
                  <c:v>1.181085796470315E-3</c:v>
                </c:pt>
                <c:pt idx="844">
                  <c:v>2.3488540900412141E-3</c:v>
                </c:pt>
                <c:pt idx="845">
                  <c:v>1.318206328810865E-3</c:v>
                </c:pt>
                <c:pt idx="846">
                  <c:v>2.4764994340942181E-3</c:v>
                </c:pt>
                <c:pt idx="847">
                  <c:v>1.8712234857953766E-3</c:v>
                </c:pt>
                <c:pt idx="848">
                  <c:v>1.6670578320981204E-3</c:v>
                </c:pt>
                <c:pt idx="849">
                  <c:v>1.365514992366285E-3</c:v>
                </c:pt>
                <c:pt idx="850">
                  <c:v>8.0774382484841763E-4</c:v>
                </c:pt>
                <c:pt idx="851">
                  <c:v>1.8697839736338149E-3</c:v>
                </c:pt>
                <c:pt idx="852">
                  <c:v>8.1171637126514946E-4</c:v>
                </c:pt>
                <c:pt idx="853">
                  <c:v>1.9678170823771803E-3</c:v>
                </c:pt>
                <c:pt idx="854">
                  <c:v>1.3908506116146388E-3</c:v>
                </c:pt>
                <c:pt idx="855">
                  <c:v>1.5843582175249292E-3</c:v>
                </c:pt>
                <c:pt idx="856">
                  <c:v>2.9495781546034407E-3</c:v>
                </c:pt>
                <c:pt idx="857">
                  <c:v>1.2800484832738192E-3</c:v>
                </c:pt>
                <c:pt idx="858">
                  <c:v>2.3506121094756674E-3</c:v>
                </c:pt>
                <c:pt idx="859">
                  <c:v>1.7538825042787678E-3</c:v>
                </c:pt>
                <c:pt idx="860">
                  <c:v>1.9253820344792211E-3</c:v>
                </c:pt>
                <c:pt idx="861">
                  <c:v>2.5662205730119206E-3</c:v>
                </c:pt>
                <c:pt idx="862">
                  <c:v>2.0768024147458427E-3</c:v>
                </c:pt>
                <c:pt idx="863">
                  <c:v>1.8941006041287651E-3</c:v>
                </c:pt>
                <c:pt idx="864">
                  <c:v>1.1461938597233956E-3</c:v>
                </c:pt>
                <c:pt idx="865">
                  <c:v>1.773480595367854E-3</c:v>
                </c:pt>
                <c:pt idx="866">
                  <c:v>1.1230674907606684E-3</c:v>
                </c:pt>
                <c:pt idx="867">
                  <c:v>1.7582439872112011E-3</c:v>
                </c:pt>
                <c:pt idx="868">
                  <c:v>2.0886683863413236E-3</c:v>
                </c:pt>
                <c:pt idx="869">
                  <c:v>9.788360966697955E-4</c:v>
                </c:pt>
                <c:pt idx="870">
                  <c:v>3.2767090155734688E-3</c:v>
                </c:pt>
                <c:pt idx="871">
                  <c:v>1.4492670147716736E-3</c:v>
                </c:pt>
                <c:pt idx="872">
                  <c:v>2.2802508774231903E-3</c:v>
                </c:pt>
                <c:pt idx="873">
                  <c:v>2.3895372746508131E-3</c:v>
                </c:pt>
                <c:pt idx="874">
                  <c:v>1.1737354313219686E-3</c:v>
                </c:pt>
                <c:pt idx="875">
                  <c:v>2.9872177112693654E-3</c:v>
                </c:pt>
                <c:pt idx="876">
                  <c:v>2.0406617330788112E-3</c:v>
                </c:pt>
                <c:pt idx="877">
                  <c:v>2.4185218762087153E-3</c:v>
                </c:pt>
                <c:pt idx="878">
                  <c:v>1.651996380955322E-3</c:v>
                </c:pt>
                <c:pt idx="879">
                  <c:v>1.7050551781120108E-3</c:v>
                </c:pt>
                <c:pt idx="880">
                  <c:v>1.4921265436002797E-3</c:v>
                </c:pt>
                <c:pt idx="881">
                  <c:v>1.3440835423405516E-3</c:v>
                </c:pt>
                <c:pt idx="882">
                  <c:v>2.4516277244264919E-3</c:v>
                </c:pt>
                <c:pt idx="883">
                  <c:v>1.0325238467523842E-3</c:v>
                </c:pt>
                <c:pt idx="884">
                  <c:v>2.852532081283755E-3</c:v>
                </c:pt>
                <c:pt idx="885">
                  <c:v>1.9433392194845396E-3</c:v>
                </c:pt>
                <c:pt idx="886">
                  <c:v>1.9111661739748555E-3</c:v>
                </c:pt>
                <c:pt idx="887">
                  <c:v>2.9731734899810869E-3</c:v>
                </c:pt>
                <c:pt idx="888">
                  <c:v>1.0494161650584108E-3</c:v>
                </c:pt>
                <c:pt idx="889">
                  <c:v>2.5425774542145955E-3</c:v>
                </c:pt>
                <c:pt idx="890">
                  <c:v>2.1048329602341388E-3</c:v>
                </c:pt>
                <c:pt idx="891">
                  <c:v>2.407335572456953E-3</c:v>
                </c:pt>
                <c:pt idx="892">
                  <c:v>2.0776864080099071E-3</c:v>
                </c:pt>
                <c:pt idx="893">
                  <c:v>1.9109155308839004E-3</c:v>
                </c:pt>
                <c:pt idx="894">
                  <c:v>1.655874020119777E-3</c:v>
                </c:pt>
                <c:pt idx="895">
                  <c:v>1.1467152999550172E-3</c:v>
                </c:pt>
                <c:pt idx="896">
                  <c:v>2.3269030319701964E-3</c:v>
                </c:pt>
                <c:pt idx="897">
                  <c:v>1.3159531793405948E-3</c:v>
                </c:pt>
                <c:pt idx="898">
                  <c:v>2.1887887217602454E-3</c:v>
                </c:pt>
                <c:pt idx="899">
                  <c:v>2.6075831323154248E-3</c:v>
                </c:pt>
                <c:pt idx="900">
                  <c:v>1.1869987015057976E-3</c:v>
                </c:pt>
                <c:pt idx="901">
                  <c:v>3.3777516003071799E-3</c:v>
                </c:pt>
                <c:pt idx="902">
                  <c:v>1.4411665525367993E-3</c:v>
                </c:pt>
                <c:pt idx="903">
                  <c:v>1.7525664081888929E-3</c:v>
                </c:pt>
                <c:pt idx="904">
                  <c:v>2.4239762216476759E-3</c:v>
                </c:pt>
                <c:pt idx="905">
                  <c:v>1.5063385931570635E-3</c:v>
                </c:pt>
                <c:pt idx="906">
                  <c:v>2.5296694816053134E-3</c:v>
                </c:pt>
                <c:pt idx="907">
                  <c:v>2.1321867693768555E-3</c:v>
                </c:pt>
                <c:pt idx="908">
                  <c:v>1.7419763711587711E-3</c:v>
                </c:pt>
                <c:pt idx="909">
                  <c:v>1.2134118661828979E-3</c:v>
                </c:pt>
                <c:pt idx="910">
                  <c:v>1.8901876404117254E-3</c:v>
                </c:pt>
                <c:pt idx="911">
                  <c:v>1.4912812461116609E-3</c:v>
                </c:pt>
                <c:pt idx="912">
                  <c:v>1.7055816751779236E-3</c:v>
                </c:pt>
                <c:pt idx="913">
                  <c:v>2.6647561405364522E-3</c:v>
                </c:pt>
                <c:pt idx="914">
                  <c:v>1.0690953853585167E-3</c:v>
                </c:pt>
                <c:pt idx="915">
                  <c:v>3.0429311265665736E-3</c:v>
                </c:pt>
                <c:pt idx="916">
                  <c:v>1.9074346699926709E-3</c:v>
                </c:pt>
                <c:pt idx="917">
                  <c:v>1.3761422594227824E-3</c:v>
                </c:pt>
                <c:pt idx="918">
                  <c:v>2.5805388893762734E-3</c:v>
                </c:pt>
                <c:pt idx="919">
                  <c:v>9.0175762977972099E-4</c:v>
                </c:pt>
                <c:pt idx="920">
                  <c:v>2.334513054566278E-3</c:v>
                </c:pt>
                <c:pt idx="921">
                  <c:v>1.9982757877746939E-3</c:v>
                </c:pt>
                <c:pt idx="922">
                  <c:v>2.1348512080361435E-3</c:v>
                </c:pt>
                <c:pt idx="923">
                  <c:v>1.2882793971759157E-3</c:v>
                </c:pt>
                <c:pt idx="924">
                  <c:v>1.475789157892122E-3</c:v>
                </c:pt>
                <c:pt idx="925">
                  <c:v>1.517184110250071E-3</c:v>
                </c:pt>
                <c:pt idx="926">
                  <c:v>1.2840121619086778E-3</c:v>
                </c:pt>
                <c:pt idx="927">
                  <c:v>2.280427939910836E-3</c:v>
                </c:pt>
                <c:pt idx="928">
                  <c:v>1.4243746380420616E-3</c:v>
                </c:pt>
                <c:pt idx="929">
                  <c:v>2.0819121625784667E-3</c:v>
                </c:pt>
                <c:pt idx="930">
                  <c:v>2.5345225767757955E-3</c:v>
                </c:pt>
                <c:pt idx="931">
                  <c:v>1.0421563832025851E-3</c:v>
                </c:pt>
                <c:pt idx="932">
                  <c:v>2.5164838961221898E-3</c:v>
                </c:pt>
                <c:pt idx="933">
                  <c:v>1.1693998188606193E-3</c:v>
                </c:pt>
                <c:pt idx="934">
                  <c:v>1.5208248843648279E-3</c:v>
                </c:pt>
                <c:pt idx="935">
                  <c:v>1.941446644285468E-3</c:v>
                </c:pt>
                <c:pt idx="936">
                  <c:v>1.8830750930499724E-3</c:v>
                </c:pt>
                <c:pt idx="937">
                  <c:v>1.5655914993082977E-3</c:v>
                </c:pt>
                <c:pt idx="938">
                  <c:v>1.4817283731234096E-3</c:v>
                </c:pt>
                <c:pt idx="939">
                  <c:v>1.2771896862878607E-3</c:v>
                </c:pt>
                <c:pt idx="940">
                  <c:v>9.443819058826059E-4</c:v>
                </c:pt>
                <c:pt idx="941">
                  <c:v>1.901297871786759E-3</c:v>
                </c:pt>
                <c:pt idx="942">
                  <c:v>1.4875434394084756E-3</c:v>
                </c:pt>
                <c:pt idx="943">
                  <c:v>1.4743361608391173E-3</c:v>
                </c:pt>
                <c:pt idx="944">
                  <c:v>2.5774825094156905E-3</c:v>
                </c:pt>
                <c:pt idx="945">
                  <c:v>8.145894593045395E-4</c:v>
                </c:pt>
                <c:pt idx="946">
                  <c:v>2.4407986237230677E-3</c:v>
                </c:pt>
                <c:pt idx="947">
                  <c:v>1.6051809419619278E-3</c:v>
                </c:pt>
                <c:pt idx="948">
                  <c:v>9.3974669431136641E-4</c:v>
                </c:pt>
                <c:pt idx="949">
                  <c:v>2.0647948517902083E-3</c:v>
                </c:pt>
                <c:pt idx="950">
                  <c:v>9.8270582078927309E-4</c:v>
                </c:pt>
                <c:pt idx="951">
                  <c:v>1.9294944866446761E-3</c:v>
                </c:pt>
                <c:pt idx="952">
                  <c:v>1.4970774042337249E-3</c:v>
                </c:pt>
                <c:pt idx="953">
                  <c:v>1.3548979855532769E-3</c:v>
                </c:pt>
                <c:pt idx="954">
                  <c:v>8.2025648493354417E-4</c:v>
                </c:pt>
                <c:pt idx="955">
                  <c:v>1.2305282975217143E-3</c:v>
                </c:pt>
                <c:pt idx="956">
                  <c:v>1.4590673062029262E-3</c:v>
                </c:pt>
                <c:pt idx="957">
                  <c:v>1.2874506626517868E-3</c:v>
                </c:pt>
                <c:pt idx="958">
                  <c:v>1.9979190244510774E-3</c:v>
                </c:pt>
                <c:pt idx="959">
                  <c:v>1.0937776469589567E-3</c:v>
                </c:pt>
                <c:pt idx="960">
                  <c:v>1.7630116292109072E-3</c:v>
                </c:pt>
                <c:pt idx="961">
                  <c:v>2.0438501770305931E-3</c:v>
                </c:pt>
                <c:pt idx="962">
                  <c:v>9.0792132448106572E-4</c:v>
                </c:pt>
                <c:pt idx="963">
                  <c:v>2.0419473415880319E-3</c:v>
                </c:pt>
                <c:pt idx="964">
                  <c:v>7.919555820293029E-4</c:v>
                </c:pt>
                <c:pt idx="965">
                  <c:v>1.5231807828448992E-3</c:v>
                </c:pt>
                <c:pt idx="966">
                  <c:v>1.404903334247523E-3</c:v>
                </c:pt>
                <c:pt idx="967">
                  <c:v>1.7598610015851291E-3</c:v>
                </c:pt>
                <c:pt idx="968">
                  <c:v>9.4012874180643923E-4</c:v>
                </c:pt>
                <c:pt idx="969">
                  <c:v>7.7968176575511866E-4</c:v>
                </c:pt>
                <c:pt idx="970">
                  <c:v>1.2655280401127256E-3</c:v>
                </c:pt>
                <c:pt idx="971">
                  <c:v>9.960177538422231E-4</c:v>
                </c:pt>
                <c:pt idx="972">
                  <c:v>1.6203315106481768E-3</c:v>
                </c:pt>
                <c:pt idx="973">
                  <c:v>1.3722345724023943E-3</c:v>
                </c:pt>
                <c:pt idx="974">
                  <c:v>9.8776631945314769E-4</c:v>
                </c:pt>
                <c:pt idx="975">
                  <c:v>2.3377576367074374E-3</c:v>
                </c:pt>
                <c:pt idx="976">
                  <c:v>8.2372246847171404E-4</c:v>
                </c:pt>
                <c:pt idx="977">
                  <c:v>2.008204918549192E-3</c:v>
                </c:pt>
                <c:pt idx="978">
                  <c:v>1.3314325155432253E-3</c:v>
                </c:pt>
                <c:pt idx="979">
                  <c:v>9.0549125909805694E-4</c:v>
                </c:pt>
                <c:pt idx="980">
                  <c:v>1.5846573769100986E-3</c:v>
                </c:pt>
                <c:pt idx="981">
                  <c:v>1.315426682274682E-3</c:v>
                </c:pt>
                <c:pt idx="982">
                  <c:v>1.6224927576517637E-3</c:v>
                </c:pt>
                <c:pt idx="983">
                  <c:v>8.1817651371588406E-4</c:v>
                </c:pt>
                <c:pt idx="984">
                  <c:v>9.3976846068505467E-4</c:v>
                </c:pt>
                <c:pt idx="985">
                  <c:v>8.3042951635327561E-4</c:v>
                </c:pt>
                <c:pt idx="986">
                  <c:v>1.2756620826071972E-3</c:v>
                </c:pt>
                <c:pt idx="987">
                  <c:v>1.4875517941781741E-3</c:v>
                </c:pt>
                <c:pt idx="988">
                  <c:v>7.7994501428807505E-4</c:v>
                </c:pt>
                <c:pt idx="989">
                  <c:v>1.9501874922889873E-3</c:v>
                </c:pt>
                <c:pt idx="990">
                  <c:v>8.8868747203585299E-4</c:v>
                </c:pt>
                <c:pt idx="991">
                  <c:v>1.8674365764983492E-3</c:v>
                </c:pt>
                <c:pt idx="992">
                  <c:v>1.9471173342871474E-3</c:v>
                </c:pt>
                <c:pt idx="993">
                  <c:v>8.0615839736694617E-4</c:v>
                </c:pt>
                <c:pt idx="994">
                  <c:v>1.8088923600224178E-3</c:v>
                </c:pt>
                <c:pt idx="995">
                  <c:v>6.8578661321102479E-4</c:v>
                </c:pt>
                <c:pt idx="996">
                  <c:v>2.157930160016459E-3</c:v>
                </c:pt>
                <c:pt idx="997">
                  <c:v>1.1135790374440398E-3</c:v>
                </c:pt>
                <c:pt idx="998">
                  <c:v>1.0654183339542794E-3</c:v>
                </c:pt>
                <c:pt idx="999">
                  <c:v>8.6034823979343341E-4</c:v>
                </c:pt>
                <c:pt idx="1000">
                  <c:v>6.8215368085379187E-4</c:v>
                </c:pt>
                <c:pt idx="1001">
                  <c:v>1.686515797576123E-3</c:v>
                </c:pt>
                <c:pt idx="1002">
                  <c:v>8.7608239647186839E-4</c:v>
                </c:pt>
                <c:pt idx="1003">
                  <c:v>1.4837656177556818E-3</c:v>
                </c:pt>
                <c:pt idx="1004">
                  <c:v>1.1750364301964234E-3</c:v>
                </c:pt>
                <c:pt idx="1005">
                  <c:v>1.1039246613326972E-3</c:v>
                </c:pt>
                <c:pt idx="1006">
                  <c:v>2.5247134908501236E-3</c:v>
                </c:pt>
                <c:pt idx="1007">
                  <c:v>1.1126792873774737E-3</c:v>
                </c:pt>
                <c:pt idx="1008">
                  <c:v>2.119117124645162E-3</c:v>
                </c:pt>
                <c:pt idx="1009">
                  <c:v>9.4494526653762692E-4</c:v>
                </c:pt>
                <c:pt idx="1010">
                  <c:v>1.4856844298631049E-3</c:v>
                </c:pt>
                <c:pt idx="1011">
                  <c:v>1.8869292802293086E-3</c:v>
                </c:pt>
                <c:pt idx="1012">
                  <c:v>1.3273235811755381E-3</c:v>
                </c:pt>
                <c:pt idx="1013">
                  <c:v>1.3366524877059065E-3</c:v>
                </c:pt>
                <c:pt idx="1014">
                  <c:v>4.7806256049674084E-4</c:v>
                </c:pt>
                <c:pt idx="1015">
                  <c:v>1.4017824613278642E-3</c:v>
                </c:pt>
                <c:pt idx="1016">
                  <c:v>1.2148303448453062E-3</c:v>
                </c:pt>
                <c:pt idx="1017">
                  <c:v>1.202226222018217E-3</c:v>
                </c:pt>
                <c:pt idx="1018">
                  <c:v>1.5547654766779201E-3</c:v>
                </c:pt>
                <c:pt idx="1019">
                  <c:v>5.3522856976595968E-4</c:v>
                </c:pt>
                <c:pt idx="1020">
                  <c:v>2.6039322445320853E-3</c:v>
                </c:pt>
                <c:pt idx="1021">
                  <c:v>1.2875047487924667E-3</c:v>
                </c:pt>
                <c:pt idx="1022">
                  <c:v>2.3860188905833937E-3</c:v>
                </c:pt>
                <c:pt idx="1023">
                  <c:v>2.0004282402838612E-3</c:v>
                </c:pt>
                <c:pt idx="1024">
                  <c:v>8.6681768975076202E-4</c:v>
                </c:pt>
                <c:pt idx="1025">
                  <c:v>2.5229343646290632E-3</c:v>
                </c:pt>
                <c:pt idx="1026">
                  <c:v>1.0641234179384646E-3</c:v>
                </c:pt>
                <c:pt idx="1027">
                  <c:v>2.4760391888862658E-3</c:v>
                </c:pt>
                <c:pt idx="1028">
                  <c:v>8.1465204678982475E-4</c:v>
                </c:pt>
                <c:pt idx="1029">
                  <c:v>1.0313867186239455E-3</c:v>
                </c:pt>
                <c:pt idx="1030">
                  <c:v>1.5784908239980674E-3</c:v>
                </c:pt>
                <c:pt idx="1031">
                  <c:v>9.1751773021669339E-4</c:v>
                </c:pt>
                <c:pt idx="1032">
                  <c:v>2.1262686609321746E-3</c:v>
                </c:pt>
                <c:pt idx="1033">
                  <c:v>4.789472133478868E-4</c:v>
                </c:pt>
                <c:pt idx="1034">
                  <c:v>2.1428870307370349E-3</c:v>
                </c:pt>
                <c:pt idx="1035">
                  <c:v>1.6488110150765871E-3</c:v>
                </c:pt>
                <c:pt idx="1036">
                  <c:v>1.9938234283999262E-3</c:v>
                </c:pt>
                <c:pt idx="1037">
                  <c:v>3.2873354031805243E-3</c:v>
                </c:pt>
                <c:pt idx="1038">
                  <c:v>1.0606405782859908E-3</c:v>
                </c:pt>
                <c:pt idx="1039">
                  <c:v>2.6818652431299193E-3</c:v>
                </c:pt>
                <c:pt idx="1040">
                  <c:v>1.2077989266945728E-3</c:v>
                </c:pt>
                <c:pt idx="1041">
                  <c:v>2.8192085693290962E-3</c:v>
                </c:pt>
                <c:pt idx="1042">
                  <c:v>2.0581060524845671E-3</c:v>
                </c:pt>
                <c:pt idx="1043">
                  <c:v>1.0266154855390181E-3</c:v>
                </c:pt>
                <c:pt idx="1044">
                  <c:v>1.799907318223851E-3</c:v>
                </c:pt>
                <c:pt idx="1045">
                  <c:v>7.6347629746325316E-4</c:v>
                </c:pt>
                <c:pt idx="1046">
                  <c:v>2.4739164910832175E-3</c:v>
                </c:pt>
                <c:pt idx="1047">
                  <c:v>1.0965227018170899E-3</c:v>
                </c:pt>
                <c:pt idx="1048">
                  <c:v>1.6307052031155793E-3</c:v>
                </c:pt>
                <c:pt idx="1049">
                  <c:v>2.1966238834134652E-3</c:v>
                </c:pt>
                <c:pt idx="1050">
                  <c:v>1.0616004973518769E-3</c:v>
                </c:pt>
                <c:pt idx="1051">
                  <c:v>3.9715828332932334E-3</c:v>
                </c:pt>
                <c:pt idx="1052">
                  <c:v>1.8818967773726691E-3</c:v>
                </c:pt>
                <c:pt idx="1053">
                  <c:v>2.9066557451397357E-3</c:v>
                </c:pt>
                <c:pt idx="1054">
                  <c:v>2.1819476311262403E-3</c:v>
                </c:pt>
                <c:pt idx="1055">
                  <c:v>1.7088527873772485E-3</c:v>
                </c:pt>
                <c:pt idx="1056">
                  <c:v>3.9096106694674962E-3</c:v>
                </c:pt>
                <c:pt idx="1057">
                  <c:v>1.2551234203399479E-3</c:v>
                </c:pt>
                <c:pt idx="1058">
                  <c:v>2.4486339319511946E-3</c:v>
                </c:pt>
                <c:pt idx="1059">
                  <c:v>9.402432900962529E-4</c:v>
                </c:pt>
                <c:pt idx="1060">
                  <c:v>2.0467245109566925E-3</c:v>
                </c:pt>
                <c:pt idx="1061">
                  <c:v>2.45110606433251E-3</c:v>
                </c:pt>
                <c:pt idx="1062">
                  <c:v>9.9659958293552508E-4</c:v>
                </c:pt>
                <c:pt idx="1063">
                  <c:v>2.9426240547161453E-3</c:v>
                </c:pt>
                <c:pt idx="1064">
                  <c:v>6.0208292388121652E-4</c:v>
                </c:pt>
                <c:pt idx="1065">
                  <c:v>3.6640724893730612E-3</c:v>
                </c:pt>
                <c:pt idx="1066">
                  <c:v>2.7476506997359419E-3</c:v>
                </c:pt>
                <c:pt idx="1067">
                  <c:v>2.7521871931073228E-3</c:v>
                </c:pt>
                <c:pt idx="1068">
                  <c:v>3.8949909950943698E-3</c:v>
                </c:pt>
                <c:pt idx="1069">
                  <c:v>1.066715155443885E-3</c:v>
                </c:pt>
                <c:pt idx="1070">
                  <c:v>4.3741431934496838E-3</c:v>
                </c:pt>
                <c:pt idx="1071">
                  <c:v>1.9682972617724838E-3</c:v>
                </c:pt>
                <c:pt idx="1072">
                  <c:v>3.2998174291100899E-3</c:v>
                </c:pt>
                <c:pt idx="1073">
                  <c:v>1.820686509913473E-3</c:v>
                </c:pt>
                <c:pt idx="1074">
                  <c:v>1.4728724638179021E-3</c:v>
                </c:pt>
                <c:pt idx="1075">
                  <c:v>3.2743667485597479E-3</c:v>
                </c:pt>
                <c:pt idx="1076">
                  <c:v>9.7048000779712841E-4</c:v>
                </c:pt>
                <c:pt idx="1077">
                  <c:v>3.435840115397275E-3</c:v>
                </c:pt>
                <c:pt idx="1078">
                  <c:v>9.61167224506529E-4</c:v>
                </c:pt>
                <c:pt idx="1079">
                  <c:v>2.8081700130835811E-3</c:v>
                </c:pt>
                <c:pt idx="1080">
                  <c:v>3.6711954435532106E-3</c:v>
                </c:pt>
                <c:pt idx="1081">
                  <c:v>1.9808701641443839E-3</c:v>
                </c:pt>
                <c:pt idx="1082">
                  <c:v>5.2212180493907065E-3</c:v>
                </c:pt>
                <c:pt idx="1083">
                  <c:v>1.7635155537411432E-3</c:v>
                </c:pt>
                <c:pt idx="1084">
                  <c:v>3.6295793096606118E-3</c:v>
                </c:pt>
                <c:pt idx="1085">
                  <c:v>3.1735460782352219E-3</c:v>
                </c:pt>
                <c:pt idx="1086">
                  <c:v>3.0714607596131751E-3</c:v>
                </c:pt>
                <c:pt idx="1087">
                  <c:v>3.8811258883424348E-3</c:v>
                </c:pt>
                <c:pt idx="1088">
                  <c:v>1.2301104124618821E-3</c:v>
                </c:pt>
                <c:pt idx="1089">
                  <c:v>3.3123023865377949E-3</c:v>
                </c:pt>
                <c:pt idx="1090">
                  <c:v>1.5446200013407032E-3</c:v>
                </c:pt>
                <c:pt idx="1091">
                  <c:v>3.1875170120700051E-3</c:v>
                </c:pt>
                <c:pt idx="1092">
                  <c:v>2.3591574265532608E-3</c:v>
                </c:pt>
                <c:pt idx="1093">
                  <c:v>1.7275749468221547E-3</c:v>
                </c:pt>
                <c:pt idx="1094">
                  <c:v>4.5524105268306466E-3</c:v>
                </c:pt>
                <c:pt idx="1095">
                  <c:v>1.3687478485148853E-3</c:v>
                </c:pt>
                <c:pt idx="1096">
                  <c:v>4.9886259513813704E-3</c:v>
                </c:pt>
                <c:pt idx="1097">
                  <c:v>3.4206077579129251E-3</c:v>
                </c:pt>
                <c:pt idx="1098">
                  <c:v>2.7418375389246666E-3</c:v>
                </c:pt>
                <c:pt idx="1099">
                  <c:v>4.4075619790938875E-3</c:v>
                </c:pt>
                <c:pt idx="1100">
                  <c:v>2.0155143160110341E-3</c:v>
                </c:pt>
                <c:pt idx="1101">
                  <c:v>5.6101363898036624E-3</c:v>
                </c:pt>
                <c:pt idx="1102">
                  <c:v>1.9471639451075708E-3</c:v>
                </c:pt>
                <c:pt idx="1103">
                  <c:v>3.2606303345761511E-3</c:v>
                </c:pt>
                <c:pt idx="1104">
                  <c:v>2.0837399516686482E-3</c:v>
                </c:pt>
                <c:pt idx="1105">
                  <c:v>2.5122112375833934E-3</c:v>
                </c:pt>
                <c:pt idx="1106">
                  <c:v>3.9614776660554388E-3</c:v>
                </c:pt>
                <c:pt idx="1107">
                  <c:v>9.4577180243815096E-4</c:v>
                </c:pt>
                <c:pt idx="1108">
                  <c:v>4.8615988602860559E-3</c:v>
                </c:pt>
                <c:pt idx="1109">
                  <c:v>1.5940415421804028E-3</c:v>
                </c:pt>
                <c:pt idx="1110">
                  <c:v>3.8385696229963936E-3</c:v>
                </c:pt>
                <c:pt idx="1111">
                  <c:v>4.8136659342017593E-3</c:v>
                </c:pt>
                <c:pt idx="1112">
                  <c:v>1.9708519158264351E-3</c:v>
                </c:pt>
                <c:pt idx="1113">
                  <c:v>5.2973701628685954E-3</c:v>
                </c:pt>
                <c:pt idx="1114">
                  <c:v>1.8349038361669084E-3</c:v>
                </c:pt>
                <c:pt idx="1115">
                  <c:v>4.9781153579508382E-3</c:v>
                </c:pt>
                <c:pt idx="1116">
                  <c:v>3.6923904682539671E-3</c:v>
                </c:pt>
                <c:pt idx="1117">
                  <c:v>3.2256373344308614E-3</c:v>
                </c:pt>
                <c:pt idx="1118">
                  <c:v>3.0267589307785953E-3</c:v>
                </c:pt>
                <c:pt idx="1119">
                  <c:v>1.7467374172876627E-3</c:v>
                </c:pt>
                <c:pt idx="1120">
                  <c:v>4.3450621456029813E-3</c:v>
                </c:pt>
                <c:pt idx="1121">
                  <c:v>1.4210110370764253E-3</c:v>
                </c:pt>
                <c:pt idx="1122">
                  <c:v>4.0764023602302959E-3</c:v>
                </c:pt>
                <c:pt idx="1123">
                  <c:v>2.6262506193200229E-3</c:v>
                </c:pt>
                <c:pt idx="1124">
                  <c:v>2.4124847489395574E-3</c:v>
                </c:pt>
                <c:pt idx="1125">
                  <c:v>5.7262248887400306E-3</c:v>
                </c:pt>
                <c:pt idx="1126">
                  <c:v>1.8004735370895583E-3</c:v>
                </c:pt>
                <c:pt idx="1127">
                  <c:v>4.8295215281906369E-3</c:v>
                </c:pt>
                <c:pt idx="1128">
                  <c:v>2.9623234290659627E-3</c:v>
                </c:pt>
                <c:pt idx="1129">
                  <c:v>3.0723410885045649E-3</c:v>
                </c:pt>
                <c:pt idx="1130">
                  <c:v>5.0033426583429253E-3</c:v>
                </c:pt>
                <c:pt idx="1131">
                  <c:v>2.920705829424294E-3</c:v>
                </c:pt>
                <c:pt idx="1132">
                  <c:v>4.4944287182728413E-3</c:v>
                </c:pt>
                <c:pt idx="1133">
                  <c:v>1.5483082657253252E-3</c:v>
                </c:pt>
                <c:pt idx="1134">
                  <c:v>3.6352499996622914E-3</c:v>
                </c:pt>
                <c:pt idx="1135">
                  <c:v>2.1641159142413062E-3</c:v>
                </c:pt>
                <c:pt idx="1136">
                  <c:v>2.9657998927099822E-3</c:v>
                </c:pt>
                <c:pt idx="1137">
                  <c:v>3.8050837060447885E-3</c:v>
                </c:pt>
                <c:pt idx="1138">
                  <c:v>1.301756959873766E-3</c:v>
                </c:pt>
                <c:pt idx="1139">
                  <c:v>5.7875107888512344E-3</c:v>
                </c:pt>
                <c:pt idx="1140">
                  <c:v>2.3619962893518683E-3</c:v>
                </c:pt>
                <c:pt idx="1141">
                  <c:v>3.4638467691757314E-3</c:v>
                </c:pt>
                <c:pt idx="1142">
                  <c:v>4.3160763714458232E-3</c:v>
                </c:pt>
                <c:pt idx="1143">
                  <c:v>1.5533116001754735E-3</c:v>
                </c:pt>
                <c:pt idx="1144">
                  <c:v>5.1491612388141535E-3</c:v>
                </c:pt>
                <c:pt idx="1145">
                  <c:v>2.4811654996833793E-3</c:v>
                </c:pt>
                <c:pt idx="1146">
                  <c:v>5.0093305364433344E-3</c:v>
                </c:pt>
                <c:pt idx="1147">
                  <c:v>2.6072914482505121E-3</c:v>
                </c:pt>
                <c:pt idx="1148">
                  <c:v>2.8512096824728794E-3</c:v>
                </c:pt>
                <c:pt idx="1149">
                  <c:v>2.4510379070007589E-3</c:v>
                </c:pt>
                <c:pt idx="1150">
                  <c:v>2.0249408414294589E-3</c:v>
                </c:pt>
                <c:pt idx="1151">
                  <c:v>4.1703090921920427E-3</c:v>
                </c:pt>
                <c:pt idx="1152">
                  <c:v>1.2133898799468492E-3</c:v>
                </c:pt>
                <c:pt idx="1153">
                  <c:v>4.587228516536989E-3</c:v>
                </c:pt>
                <c:pt idx="1154">
                  <c:v>3.2381993902596438E-3</c:v>
                </c:pt>
                <c:pt idx="1155">
                  <c:v>2.3153017746567416E-3</c:v>
                </c:pt>
                <c:pt idx="1156">
                  <c:v>4.9805543644031733E-3</c:v>
                </c:pt>
                <c:pt idx="1157">
                  <c:v>1.1560963871522746E-3</c:v>
                </c:pt>
                <c:pt idx="1158">
                  <c:v>4.1908826392871561E-3</c:v>
                </c:pt>
                <c:pt idx="1159">
                  <c:v>2.636815738615956E-3</c:v>
                </c:pt>
                <c:pt idx="1160">
                  <c:v>3.6023154975107874E-3</c:v>
                </c:pt>
                <c:pt idx="1161">
                  <c:v>4.0973227035553507E-3</c:v>
                </c:pt>
                <c:pt idx="1162">
                  <c:v>2.6053704375194838E-3</c:v>
                </c:pt>
                <c:pt idx="1163">
                  <c:v>2.9532058835514755E-3</c:v>
                </c:pt>
                <c:pt idx="1164">
                  <c:v>1.1860591563519834E-3</c:v>
                </c:pt>
                <c:pt idx="1165">
                  <c:v>3.4450409154589334E-3</c:v>
                </c:pt>
                <c:pt idx="1166">
                  <c:v>1.7910150583414096E-3</c:v>
                </c:pt>
                <c:pt idx="1167">
                  <c:v>2.9909272290155014E-3</c:v>
                </c:pt>
                <c:pt idx="1168">
                  <c:v>3.7327363840025793E-3</c:v>
                </c:pt>
                <c:pt idx="1169">
                  <c:v>1.42056163841159E-3</c:v>
                </c:pt>
                <c:pt idx="1170">
                  <c:v>5.1310785856884507E-3</c:v>
                </c:pt>
                <c:pt idx="1171">
                  <c:v>1.9627391412993735E-3</c:v>
                </c:pt>
                <c:pt idx="1172">
                  <c:v>2.4487315508392509E-3</c:v>
                </c:pt>
                <c:pt idx="1173">
                  <c:v>3.222976120419527E-3</c:v>
                </c:pt>
                <c:pt idx="1174">
                  <c:v>1.712300375764591E-3</c:v>
                </c:pt>
                <c:pt idx="1175">
                  <c:v>4.4944835372880557E-3</c:v>
                </c:pt>
                <c:pt idx="1176">
                  <c:v>2.5031112810577454E-3</c:v>
                </c:pt>
                <c:pt idx="1177">
                  <c:v>3.7418577404646478E-3</c:v>
                </c:pt>
                <c:pt idx="1178">
                  <c:v>1.2645890812585394E-3</c:v>
                </c:pt>
                <c:pt idx="1179">
                  <c:v>2.1641011101757E-3</c:v>
                </c:pt>
                <c:pt idx="1180">
                  <c:v>1.9231296178834857E-3</c:v>
                </c:pt>
                <c:pt idx="1181">
                  <c:v>1.9076102667312466E-3</c:v>
                </c:pt>
                <c:pt idx="1182">
                  <c:v>3.5888833730341047E-3</c:v>
                </c:pt>
                <c:pt idx="1183">
                  <c:v>1.1373871262991837E-3</c:v>
                </c:pt>
                <c:pt idx="1184">
                  <c:v>4.1447637242517845E-3</c:v>
                </c:pt>
                <c:pt idx="1185">
                  <c:v>3.239211343417512E-3</c:v>
                </c:pt>
                <c:pt idx="1186">
                  <c:v>1.2929236231039351E-3</c:v>
                </c:pt>
                <c:pt idx="1187">
                  <c:v>3.3767692552805241E-3</c:v>
                </c:pt>
                <c:pt idx="1188">
                  <c:v>7.8677731042766069E-4</c:v>
                </c:pt>
                <c:pt idx="1189">
                  <c:v>3.598753727270899E-3</c:v>
                </c:pt>
                <c:pt idx="1190">
                  <c:v>2.2913432266595713E-3</c:v>
                </c:pt>
                <c:pt idx="1191">
                  <c:v>3.6935586702626878E-3</c:v>
                </c:pt>
                <c:pt idx="1192">
                  <c:v>2.4395603589088049E-3</c:v>
                </c:pt>
                <c:pt idx="1193">
                  <c:v>1.3956880232700727E-3</c:v>
                </c:pt>
                <c:pt idx="1194">
                  <c:v>1.7828698907599028E-3</c:v>
                </c:pt>
                <c:pt idx="1195">
                  <c:v>9.9726371383910281E-4</c:v>
                </c:pt>
                <c:pt idx="1196">
                  <c:v>2.8969668506377963E-3</c:v>
                </c:pt>
                <c:pt idx="1197">
                  <c:v>1.4208769210365282E-3</c:v>
                </c:pt>
                <c:pt idx="1198">
                  <c:v>2.6489483299672544E-3</c:v>
                </c:pt>
                <c:pt idx="1199">
                  <c:v>3.6919753681173679E-3</c:v>
                </c:pt>
                <c:pt idx="1200">
                  <c:v>1.0607796778727256E-3</c:v>
                </c:pt>
                <c:pt idx="1201">
                  <c:v>3.2048647386120539E-3</c:v>
                </c:pt>
                <c:pt idx="1202">
                  <c:v>9.7703271230162813E-4</c:v>
                </c:pt>
                <c:pt idx="1203">
                  <c:v>2.2575223860454908E-3</c:v>
                </c:pt>
                <c:pt idx="1204">
                  <c:v>2.2790542398825136E-3</c:v>
                </c:pt>
                <c:pt idx="1205">
                  <c:v>2.2000554951359455E-3</c:v>
                </c:pt>
                <c:pt idx="1206">
                  <c:v>3.7486253970702506E-3</c:v>
                </c:pt>
                <c:pt idx="1207">
                  <c:v>1.4358935202577873E-3</c:v>
                </c:pt>
                <c:pt idx="1208">
                  <c:v>1.9730473147833508E-3</c:v>
                </c:pt>
                <c:pt idx="1209">
                  <c:v>5.519365701264448E-4</c:v>
                </c:pt>
                <c:pt idx="1210">
                  <c:v>1.74425443836323E-3</c:v>
                </c:pt>
                <c:pt idx="1211">
                  <c:v>1.6169690822817964E-3</c:v>
                </c:pt>
                <c:pt idx="1212">
                  <c:v>1.5935090355433032E-3</c:v>
                </c:pt>
                <c:pt idx="1213">
                  <c:v>3.2769212560387925E-3</c:v>
                </c:pt>
                <c:pt idx="1214">
                  <c:v>1.0047751648102326E-3</c:v>
                </c:pt>
                <c:pt idx="1215">
                  <c:v>2.8747789275170811E-3</c:v>
                </c:pt>
                <c:pt idx="1216">
                  <c:v>2.0950625700839123E-3</c:v>
                </c:pt>
                <c:pt idx="1217">
                  <c:v>9.5496967100166922E-4</c:v>
                </c:pt>
                <c:pt idx="1218">
                  <c:v>2.3945939623671061E-3</c:v>
                </c:pt>
                <c:pt idx="1219">
                  <c:v>8.4092545229310885E-4</c:v>
                </c:pt>
                <c:pt idx="1220">
                  <c:v>3.6715695027158524E-3</c:v>
                </c:pt>
                <c:pt idx="1221">
                  <c:v>1.8175376411865788E-3</c:v>
                </c:pt>
                <c:pt idx="1222">
                  <c:v>2.4911950342691664E-3</c:v>
                </c:pt>
                <c:pt idx="1223">
                  <c:v>1.0605265430083516E-3</c:v>
                </c:pt>
                <c:pt idx="1224">
                  <c:v>6.7259281953310963E-4</c:v>
                </c:pt>
                <c:pt idx="1225">
                  <c:v>1.4522187402486646E-3</c:v>
                </c:pt>
                <c:pt idx="1226">
                  <c:v>8.9249937235452226E-4</c:v>
                </c:pt>
                <c:pt idx="1227">
                  <c:v>2.7156328770527615E-3</c:v>
                </c:pt>
                <c:pt idx="1228">
                  <c:v>1.1111365131939368E-3</c:v>
                </c:pt>
                <c:pt idx="1229">
                  <c:v>1.8771934817571323E-3</c:v>
                </c:pt>
                <c:pt idx="1230">
                  <c:v>3.1841841918348367E-3</c:v>
                </c:pt>
                <c:pt idx="1231">
                  <c:v>6.130747960188548E-4</c:v>
                </c:pt>
                <c:pt idx="1232">
                  <c:v>2.293489669597552E-3</c:v>
                </c:pt>
                <c:pt idx="1233">
                  <c:v>5.0311939427199711E-4</c:v>
                </c:pt>
                <c:pt idx="1234">
                  <c:v>2.4514433331934969E-3</c:v>
                </c:pt>
                <c:pt idx="1235">
                  <c:v>2.1748191070996249E-3</c:v>
                </c:pt>
                <c:pt idx="1236">
                  <c:v>2.3246438729287396E-3</c:v>
                </c:pt>
                <c:pt idx="1237">
                  <c:v>2.5106141573968161E-3</c:v>
                </c:pt>
                <c:pt idx="1238">
                  <c:v>3.6919987468150329E-4</c:v>
                </c:pt>
                <c:pt idx="1239">
                  <c:v>1.1940685955696161E-3</c:v>
                </c:pt>
                <c:pt idx="1240">
                  <c:v>4.7632253313212032E-4</c:v>
                </c:pt>
                <c:pt idx="1241">
                  <c:v>1.8388414244683228E-3</c:v>
                </c:pt>
                <c:pt idx="1242">
                  <c:v>1.5256033729076513E-3</c:v>
                </c:pt>
                <c:pt idx="1243">
                  <c:v>1.0812867532475183E-3</c:v>
                </c:pt>
                <c:pt idx="1244">
                  <c:v>3.039140113172151E-3</c:v>
                </c:pt>
                <c:pt idx="1245">
                  <c:v>1.07889904801263E-3</c:v>
                </c:pt>
                <c:pt idx="1246">
                  <c:v>2.043782019698842E-3</c:v>
                </c:pt>
                <c:pt idx="1247">
                  <c:v>1.0585500536750274E-3</c:v>
                </c:pt>
                <c:pt idx="1248">
                  <c:v>1.4514940739084996E-3</c:v>
                </c:pt>
                <c:pt idx="1249">
                  <c:v>2.2218171784271303E-3</c:v>
                </c:pt>
                <c:pt idx="1250">
                  <c:v>1.1817603341922889E-3</c:v>
                </c:pt>
                <c:pt idx="1251">
                  <c:v>4.0182091906566094E-3</c:v>
                </c:pt>
                <c:pt idx="1252">
                  <c:v>8.8313382209740591E-4</c:v>
                </c:pt>
                <c:pt idx="1253">
                  <c:v>1.2165661581813507E-3</c:v>
                </c:pt>
                <c:pt idx="1254">
                  <c:v>6.6786827055605896E-4</c:v>
                </c:pt>
                <c:pt idx="1255">
                  <c:v>7.4998415056215723E-4</c:v>
                </c:pt>
                <c:pt idx="1256">
                  <c:v>1.8878138597930012E-3</c:v>
                </c:pt>
                <c:pt idx="1257">
                  <c:v>6.2096151539560906E-4</c:v>
                </c:pt>
                <c:pt idx="1258">
                  <c:v>2.6023976052558864E-3</c:v>
                </c:pt>
                <c:pt idx="1259">
                  <c:v>1.2355109649099766E-3</c:v>
                </c:pt>
                <c:pt idx="1260">
                  <c:v>1.6867281846163532E-3</c:v>
                </c:pt>
                <c:pt idx="1261">
                  <c:v>2.3878009483025943E-3</c:v>
                </c:pt>
                <c:pt idx="1262">
                  <c:v>6.166110988686537E-4</c:v>
                </c:pt>
                <c:pt idx="1263">
                  <c:v>2.4105100917925708E-3</c:v>
                </c:pt>
                <c:pt idx="1264">
                  <c:v>5.0796655315874602E-4</c:v>
                </c:pt>
                <c:pt idx="1265">
                  <c:v>3.5682189494966568E-3</c:v>
                </c:pt>
                <c:pt idx="1266">
                  <c:v>2.3175251694208926E-3</c:v>
                </c:pt>
                <c:pt idx="1267">
                  <c:v>1.4896457632994518E-3</c:v>
                </c:pt>
                <c:pt idx="1268">
                  <c:v>1.4457964141239336E-3</c:v>
                </c:pt>
                <c:pt idx="1269">
                  <c:v>1.6861165641732053E-4</c:v>
                </c:pt>
                <c:pt idx="1270">
                  <c:v>1.7528227677012208E-3</c:v>
                </c:pt>
                <c:pt idx="1271">
                  <c:v>5.567100751224306E-4</c:v>
                </c:pt>
                <c:pt idx="1272">
                  <c:v>2.2334656328606363E-3</c:v>
                </c:pt>
                <c:pt idx="1273">
                  <c:v>1.4113721246177702E-3</c:v>
                </c:pt>
                <c:pt idx="1274">
                  <c:v>9.5486780144131021E-4</c:v>
                </c:pt>
                <c:pt idx="1275">
                  <c:v>3.26779081193249E-3</c:v>
                </c:pt>
                <c:pt idx="1276">
                  <c:v>8.2507139734075505E-4</c:v>
                </c:pt>
                <c:pt idx="1277">
                  <c:v>2.4950760446564822E-3</c:v>
                </c:pt>
                <c:pt idx="1278">
                  <c:v>7.8217214671235443E-4</c:v>
                </c:pt>
                <c:pt idx="1279">
                  <c:v>2.0162067358716613E-3</c:v>
                </c:pt>
                <c:pt idx="1280">
                  <c:v>3.5210980483970926E-3</c:v>
                </c:pt>
                <c:pt idx="1281">
                  <c:v>1.3728592746559912E-3</c:v>
                </c:pt>
                <c:pt idx="1282">
                  <c:v>3.1348752205237066E-3</c:v>
                </c:pt>
                <c:pt idx="1283">
                  <c:v>2.6629413966129933E-4</c:v>
                </c:pt>
                <c:pt idx="1284">
                  <c:v>1.3259028306020714E-3</c:v>
                </c:pt>
                <c:pt idx="1285">
                  <c:v>1.0870812257581519E-3</c:v>
                </c:pt>
                <c:pt idx="1286">
                  <c:v>1.2480501550532687E-3</c:v>
                </c:pt>
                <c:pt idx="1287">
                  <c:v>2.2180167842386599E-3</c:v>
                </c:pt>
                <c:pt idx="1288">
                  <c:v>4.4568515292298414E-4</c:v>
                </c:pt>
                <c:pt idx="1289">
                  <c:v>3.0230576212272511E-3</c:v>
                </c:pt>
                <c:pt idx="1290">
                  <c:v>1.7271931191894423E-3</c:v>
                </c:pt>
                <c:pt idx="1291">
                  <c:v>2.0180922754751973E-3</c:v>
                </c:pt>
                <c:pt idx="1292">
                  <c:v>2.1735441985586148E-3</c:v>
                </c:pt>
                <c:pt idx="1293">
                  <c:v>1.0223000271273803E-3</c:v>
                </c:pt>
                <c:pt idx="1294">
                  <c:v>3.5154892130061632E-3</c:v>
                </c:pt>
                <c:pt idx="1295">
                  <c:v>1.1365736355653819E-3</c:v>
                </c:pt>
                <c:pt idx="1296">
                  <c:v>4.3679937898017714E-3</c:v>
                </c:pt>
                <c:pt idx="1297">
                  <c:v>1.4592377728197571E-3</c:v>
                </c:pt>
                <c:pt idx="1298">
                  <c:v>1.1182204784488264E-3</c:v>
                </c:pt>
                <c:pt idx="1299">
                  <c:v>1.688890457644289E-3</c:v>
                </c:pt>
                <c:pt idx="1300">
                  <c:v>5.039654979226044E-4</c:v>
                </c:pt>
                <c:pt idx="1301">
                  <c:v>2.9097684098646028E-3</c:v>
                </c:pt>
                <c:pt idx="1302">
                  <c:v>3.3495418669950871E-4</c:v>
                </c:pt>
                <c:pt idx="1303">
                  <c:v>2.6541590679107952E-3</c:v>
                </c:pt>
                <c:pt idx="1304">
                  <c:v>2.0702930231263589E-3</c:v>
                </c:pt>
                <c:pt idx="1305">
                  <c:v>1.4940312845166317E-3</c:v>
                </c:pt>
                <c:pt idx="1306">
                  <c:v>3.7831437876667024E-3</c:v>
                </c:pt>
                <c:pt idx="1307">
                  <c:v>6.8090764756945879E-4</c:v>
                </c:pt>
                <c:pt idx="1308">
                  <c:v>3.4445284895840917E-3</c:v>
                </c:pt>
                <c:pt idx="1309">
                  <c:v>1.4003894134118188E-3</c:v>
                </c:pt>
                <c:pt idx="1310">
                  <c:v>3.3122235292378337E-3</c:v>
                </c:pt>
                <c:pt idx="1311">
                  <c:v>3.9622785513472392E-3</c:v>
                </c:pt>
                <c:pt idx="1312">
                  <c:v>9.7968806331668245E-4</c:v>
                </c:pt>
                <c:pt idx="1313">
                  <c:v>2.5804140075555166E-3</c:v>
                </c:pt>
                <c:pt idx="1314">
                  <c:v>3.9565312759566574E-4</c:v>
                </c:pt>
                <c:pt idx="1315">
                  <c:v>2.682005075591189E-3</c:v>
                </c:pt>
                <c:pt idx="1316">
                  <c:v>1.3437187173970502E-3</c:v>
                </c:pt>
                <c:pt idx="1317">
                  <c:v>1.8920791895864482E-3</c:v>
                </c:pt>
                <c:pt idx="1318">
                  <c:v>2.5319733459934026E-3</c:v>
                </c:pt>
                <c:pt idx="1319">
                  <c:v>8.0184220608077331E-4</c:v>
                </c:pt>
                <c:pt idx="1320">
                  <c:v>4.1313143039360765E-3</c:v>
                </c:pt>
                <c:pt idx="1321">
                  <c:v>1.8508992626170555E-3</c:v>
                </c:pt>
                <c:pt idx="1322">
                  <c:v>2.9366792696383921E-3</c:v>
                </c:pt>
                <c:pt idx="1323">
                  <c:v>2.5569080828711354E-3</c:v>
                </c:pt>
                <c:pt idx="1324">
                  <c:v>1.5769523737742866E-3</c:v>
                </c:pt>
                <c:pt idx="1325">
                  <c:v>5.3020781488811565E-3</c:v>
                </c:pt>
                <c:pt idx="1326">
                  <c:v>1.2763694531083374E-3</c:v>
                </c:pt>
                <c:pt idx="1327">
                  <c:v>3.7689254353889179E-3</c:v>
                </c:pt>
                <c:pt idx="1328">
                  <c:v>9.0015300098543363E-4</c:v>
                </c:pt>
                <c:pt idx="1329">
                  <c:v>2.0416415863320479E-3</c:v>
                </c:pt>
                <c:pt idx="1330">
                  <c:v>2.7958820523308722E-3</c:v>
                </c:pt>
                <c:pt idx="1331">
                  <c:v>8.1999243023859938E-4</c:v>
                </c:pt>
                <c:pt idx="1332">
                  <c:v>3.431223298976863E-3</c:v>
                </c:pt>
                <c:pt idx="1333">
                  <c:v>3.5745486402801688E-4</c:v>
                </c:pt>
                <c:pt idx="1334">
                  <c:v>3.5367472649169259E-3</c:v>
                </c:pt>
                <c:pt idx="1335">
                  <c:v>3.1732397366796101E-3</c:v>
                </c:pt>
                <c:pt idx="1336">
                  <c:v>1.8510852661740274E-3</c:v>
                </c:pt>
                <c:pt idx="1337">
                  <c:v>4.4652626569800834E-3</c:v>
                </c:pt>
                <c:pt idx="1338">
                  <c:v>8.2656763399132228E-4</c:v>
                </c:pt>
                <c:pt idx="1339">
                  <c:v>4.6725008138776914E-3</c:v>
                </c:pt>
                <c:pt idx="1340">
                  <c:v>2.3272035105295287E-3</c:v>
                </c:pt>
                <c:pt idx="1341">
                  <c:v>3.7120496810792688E-3</c:v>
                </c:pt>
                <c:pt idx="1342">
                  <c:v>2.675630826035951E-3</c:v>
                </c:pt>
                <c:pt idx="1343">
                  <c:v>1.3199326880654087E-3</c:v>
                </c:pt>
                <c:pt idx="1344">
                  <c:v>3.4578313349928084E-3</c:v>
                </c:pt>
                <c:pt idx="1345">
                  <c:v>9.2764539670271088E-4</c:v>
                </c:pt>
                <c:pt idx="1346">
                  <c:v>3.6135296504948783E-3</c:v>
                </c:pt>
                <c:pt idx="1347">
                  <c:v>8.9959924098682051E-4</c:v>
                </c:pt>
                <c:pt idx="1348">
                  <c:v>2.4765818091919472E-3</c:v>
                </c:pt>
                <c:pt idx="1349">
                  <c:v>3.5981398715604191E-3</c:v>
                </c:pt>
                <c:pt idx="1350">
                  <c:v>1.3834277651747853E-3</c:v>
                </c:pt>
                <c:pt idx="1351">
                  <c:v>5.0035038907406161E-3</c:v>
                </c:pt>
                <c:pt idx="1352">
                  <c:v>1.6138036505904121E-3</c:v>
                </c:pt>
                <c:pt idx="1353">
                  <c:v>3.5264729502364634E-3</c:v>
                </c:pt>
                <c:pt idx="1354">
                  <c:v>3.4497187070406535E-3</c:v>
                </c:pt>
                <c:pt idx="1355">
                  <c:v>2.3449037497228912E-3</c:v>
                </c:pt>
                <c:pt idx="1356">
                  <c:v>4.8225598064081778E-3</c:v>
                </c:pt>
                <c:pt idx="1357">
                  <c:v>9.0644311654405842E-4</c:v>
                </c:pt>
                <c:pt idx="1358">
                  <c:v>3.6803830518732394E-3</c:v>
                </c:pt>
                <c:pt idx="1359">
                  <c:v>1.3242441889545578E-3</c:v>
                </c:pt>
                <c:pt idx="1360">
                  <c:v>3.1497669379242088E-3</c:v>
                </c:pt>
                <c:pt idx="1361">
                  <c:v>2.674688642533811E-3</c:v>
                </c:pt>
                <c:pt idx="1362">
                  <c:v>1.0710687233313407E-3</c:v>
                </c:pt>
                <c:pt idx="1363">
                  <c:v>3.7548384142277978E-3</c:v>
                </c:pt>
                <c:pt idx="1364">
                  <c:v>9.6557297306087357E-4</c:v>
                </c:pt>
                <c:pt idx="1365">
                  <c:v>4.0487246205431282E-3</c:v>
                </c:pt>
                <c:pt idx="1366">
                  <c:v>3.4624786389938745E-3</c:v>
                </c:pt>
                <c:pt idx="1367">
                  <c:v>2.0284664076673205E-3</c:v>
                </c:pt>
                <c:pt idx="1368">
                  <c:v>4.6455371871373854E-3</c:v>
                </c:pt>
                <c:pt idx="1369">
                  <c:v>1.295827272011433E-3</c:v>
                </c:pt>
                <c:pt idx="1370">
                  <c:v>4.9727407492612813E-3</c:v>
                </c:pt>
                <c:pt idx="1371">
                  <c:v>1.7861754480623707E-3</c:v>
                </c:pt>
                <c:pt idx="1372">
                  <c:v>3.272105390894686E-3</c:v>
                </c:pt>
                <c:pt idx="1373">
                  <c:v>1.8727176703972458E-3</c:v>
                </c:pt>
                <c:pt idx="1374">
                  <c:v>2.3954474680505165E-3</c:v>
                </c:pt>
                <c:pt idx="1375">
                  <c:v>4.0013818050343795E-3</c:v>
                </c:pt>
                <c:pt idx="1376">
                  <c:v>6.6039397632385141E-4</c:v>
                </c:pt>
                <c:pt idx="1377">
                  <c:v>3.455324024633815E-3</c:v>
                </c:pt>
                <c:pt idx="1378">
                  <c:v>8.8766833670754237E-4</c:v>
                </c:pt>
                <c:pt idx="1379">
                  <c:v>2.7515135348347907E-3</c:v>
                </c:pt>
                <c:pt idx="1380">
                  <c:v>4.2601642005747351E-3</c:v>
                </c:pt>
                <c:pt idx="1381">
                  <c:v>1.1447002614211543E-3</c:v>
                </c:pt>
                <c:pt idx="1382">
                  <c:v>5.0577061187467437E-3</c:v>
                </c:pt>
                <c:pt idx="1383">
                  <c:v>1.4631302160498182E-3</c:v>
                </c:pt>
                <c:pt idx="1384">
                  <c:v>3.5154115283054579E-3</c:v>
                </c:pt>
                <c:pt idx="1385">
                  <c:v>3.1881490430689515E-3</c:v>
                </c:pt>
                <c:pt idx="1386">
                  <c:v>2.1819842748529881E-3</c:v>
                </c:pt>
                <c:pt idx="1387">
                  <c:v>2.9899803551163375E-3</c:v>
                </c:pt>
                <c:pt idx="1388">
                  <c:v>1.242938501746854E-3</c:v>
                </c:pt>
                <c:pt idx="1389">
                  <c:v>4.0198804377461241E-3</c:v>
                </c:pt>
                <c:pt idx="1390">
                  <c:v>1.4936488705842915E-3</c:v>
                </c:pt>
                <c:pt idx="1391">
                  <c:v>2.6714543206361411E-3</c:v>
                </c:pt>
                <c:pt idx="1392">
                  <c:v>1.6702514061716469E-3</c:v>
                </c:pt>
                <c:pt idx="1393">
                  <c:v>1.2344493228586386E-3</c:v>
                </c:pt>
                <c:pt idx="1394">
                  <c:v>3.8897488901207329E-3</c:v>
                </c:pt>
                <c:pt idx="1395">
                  <c:v>1.3174744803002574E-3</c:v>
                </c:pt>
                <c:pt idx="1396">
                  <c:v>3.6694746541451329E-3</c:v>
                </c:pt>
                <c:pt idx="1397">
                  <c:v>2.7282136944696391E-3</c:v>
                </c:pt>
                <c:pt idx="1398">
                  <c:v>1.8735121063931388E-3</c:v>
                </c:pt>
                <c:pt idx="1399">
                  <c:v>3.896001775652982E-3</c:v>
                </c:pt>
                <c:pt idx="1400">
                  <c:v>1.3446611940490043E-3</c:v>
                </c:pt>
                <c:pt idx="1401">
                  <c:v>3.5193247851723116E-3</c:v>
                </c:pt>
                <c:pt idx="1402">
                  <c:v>8.5917725286147994E-4</c:v>
                </c:pt>
                <c:pt idx="1403">
                  <c:v>3.091686924178719E-3</c:v>
                </c:pt>
                <c:pt idx="1404">
                  <c:v>1.7489948174302357E-3</c:v>
                </c:pt>
                <c:pt idx="1405">
                  <c:v>2.2687081034976253E-3</c:v>
                </c:pt>
                <c:pt idx="1406">
                  <c:v>2.7103166051761869E-3</c:v>
                </c:pt>
                <c:pt idx="1407">
                  <c:v>3.2654119011920214E-4</c:v>
                </c:pt>
                <c:pt idx="1408">
                  <c:v>2.898743045360717E-3</c:v>
                </c:pt>
                <c:pt idx="1409">
                  <c:v>1.2783499732516039E-3</c:v>
                </c:pt>
                <c:pt idx="1410">
                  <c:v>2.0906481736100552E-3</c:v>
                </c:pt>
                <c:pt idx="1411">
                  <c:v>3.6556502952173409E-3</c:v>
                </c:pt>
                <c:pt idx="1412">
                  <c:v>7.5274598824714089E-4</c:v>
                </c:pt>
                <c:pt idx="1413">
                  <c:v>3.8472046439170654E-3</c:v>
                </c:pt>
                <c:pt idx="1414">
                  <c:v>1.1605385595710065E-3</c:v>
                </c:pt>
                <c:pt idx="1415">
                  <c:v>2.7174111238243803E-3</c:v>
                </c:pt>
                <c:pt idx="1416">
                  <c:v>1.6816250326545442E-3</c:v>
                </c:pt>
                <c:pt idx="1417">
                  <c:v>1.7312838782686626E-3</c:v>
                </c:pt>
                <c:pt idx="1418">
                  <c:v>1.7732648371047628E-3</c:v>
                </c:pt>
                <c:pt idx="1419">
                  <c:v>1.5184031737515177E-3</c:v>
                </c:pt>
                <c:pt idx="1420">
                  <c:v>3.0533652078956566E-3</c:v>
                </c:pt>
                <c:pt idx="1421">
                  <c:v>6.3813335204926825E-4</c:v>
                </c:pt>
                <c:pt idx="1422">
                  <c:v>1.7463097117090621E-3</c:v>
                </c:pt>
                <c:pt idx="1423">
                  <c:v>1.1644266055538578E-3</c:v>
                </c:pt>
                <c:pt idx="1424">
                  <c:v>9.5599591521296884E-4</c:v>
                </c:pt>
                <c:pt idx="1425">
                  <c:v>3.1979575426949957E-3</c:v>
                </c:pt>
                <c:pt idx="1426">
                  <c:v>7.8756331836640151E-4</c:v>
                </c:pt>
                <c:pt idx="1427">
                  <c:v>2.9142260459360226E-3</c:v>
                </c:pt>
                <c:pt idx="1428">
                  <c:v>1.5191049744061921E-3</c:v>
                </c:pt>
                <c:pt idx="1429">
                  <c:v>1.3886301483486275E-3</c:v>
                </c:pt>
                <c:pt idx="1430">
                  <c:v>2.4638907674450123E-3</c:v>
                </c:pt>
                <c:pt idx="1431">
                  <c:v>8.1212450909366675E-4</c:v>
                </c:pt>
                <c:pt idx="1432">
                  <c:v>1.9137187759801092E-3</c:v>
                </c:pt>
                <c:pt idx="1433">
                  <c:v>5.2396241933361394E-4</c:v>
                </c:pt>
                <c:pt idx="1434">
                  <c:v>2.4667788794123691E-3</c:v>
                </c:pt>
                <c:pt idx="1435">
                  <c:v>1.2425535960410947E-3</c:v>
                </c:pt>
                <c:pt idx="1436">
                  <c:v>1.023610040358615E-3</c:v>
                </c:pt>
                <c:pt idx="1437">
                  <c:v>1.2748997465159356E-3</c:v>
                </c:pt>
                <c:pt idx="1438">
                  <c:v>2.0246716199690427E-4</c:v>
                </c:pt>
                <c:pt idx="1439">
                  <c:v>2.0156916716484938E-3</c:v>
                </c:pt>
                <c:pt idx="1440">
                  <c:v>1.2852458829008236E-3</c:v>
                </c:pt>
                <c:pt idx="1441">
                  <c:v>1.4210189521214028E-3</c:v>
                </c:pt>
                <c:pt idx="1442">
                  <c:v>2.1158570055638615E-3</c:v>
                </c:pt>
                <c:pt idx="1443">
                  <c:v>4.6450020421519604E-4</c:v>
                </c:pt>
                <c:pt idx="1444">
                  <c:v>2.3180405267938741E-3</c:v>
                </c:pt>
                <c:pt idx="1445">
                  <c:v>6.5187775436529617E-4</c:v>
                </c:pt>
                <c:pt idx="1446">
                  <c:v>1.7135610665396232E-3</c:v>
                </c:pt>
                <c:pt idx="1447">
                  <c:v>4.6658622164776948E-4</c:v>
                </c:pt>
                <c:pt idx="1448">
                  <c:v>1.2446242597521609E-3</c:v>
                </c:pt>
                <c:pt idx="1449">
                  <c:v>1.2020416109228616E-3</c:v>
                </c:pt>
                <c:pt idx="1450">
                  <c:v>8.0323606015880711E-4</c:v>
                </c:pt>
                <c:pt idx="1451">
                  <c:v>1.42930585763797E-3</c:v>
                </c:pt>
                <c:pt idx="1452">
                  <c:v>8.006005700436499E-5</c:v>
                </c:pt>
                <c:pt idx="1453">
                  <c:v>9.3928872101447212E-4</c:v>
                </c:pt>
                <c:pt idx="1454">
                  <c:v>1.0605104197685825E-3</c:v>
                </c:pt>
                <c:pt idx="1455">
                  <c:v>5.4907465842371289E-4</c:v>
                </c:pt>
                <c:pt idx="1456">
                  <c:v>2.2492277120588532E-3</c:v>
                </c:pt>
                <c:pt idx="1457">
                  <c:v>1.88874647928246E-4</c:v>
                </c:pt>
                <c:pt idx="1458">
                  <c:v>1.7020600664625506E-3</c:v>
                </c:pt>
                <c:pt idx="1459">
                  <c:v>7.4408253179451291E-4</c:v>
                </c:pt>
                <c:pt idx="1460">
                  <c:v>1.0250793805137493E-3</c:v>
                </c:pt>
                <c:pt idx="1461">
                  <c:v>1.1935352094830747E-3</c:v>
                </c:pt>
                <c:pt idx="1462">
                  <c:v>3.4080725252921216E-4</c:v>
                </c:pt>
                <c:pt idx="1463">
                  <c:v>9.9237507425367524E-4</c:v>
                </c:pt>
                <c:pt idx="1464">
                  <c:v>3.2823882069197538E-4</c:v>
                </c:pt>
                <c:pt idx="1465">
                  <c:v>1.3038699837329526E-3</c:v>
                </c:pt>
                <c:pt idx="1466">
                  <c:v>4.2565598503243652E-4</c:v>
                </c:pt>
                <c:pt idx="1467">
                  <c:v>4.2706489968216368E-4</c:v>
                </c:pt>
                <c:pt idx="1468">
                  <c:v>5.9802712291731359E-4</c:v>
                </c:pt>
                <c:pt idx="1469">
                  <c:v>1.4921646164323707E-4</c:v>
                </c:pt>
                <c:pt idx="1470">
                  <c:v>1.4661522974821648E-3</c:v>
                </c:pt>
                <c:pt idx="1471">
                  <c:v>6.4729487003585269E-4</c:v>
                </c:pt>
                <c:pt idx="1472">
                  <c:v>1.1354016226090796E-3</c:v>
                </c:pt>
                <c:pt idx="1473">
                  <c:v>7.7891517899155414E-4</c:v>
                </c:pt>
                <c:pt idx="1474">
                  <c:v>2.7766325896580647E-4</c:v>
                </c:pt>
                <c:pt idx="1475">
                  <c:v>1.7060414806611553E-3</c:v>
                </c:pt>
                <c:pt idx="1476">
                  <c:v>1.3258297630109361E-4</c:v>
                </c:pt>
                <c:pt idx="1477">
                  <c:v>8.6051746052355483E-4</c:v>
                </c:pt>
                <c:pt idx="1478">
                  <c:v>1.2546810206269215E-4</c:v>
                </c:pt>
                <c:pt idx="1479">
                  <c:v>6.9459833018207444E-4</c:v>
                </c:pt>
                <c:pt idx="1480">
                  <c:v>8.4096949805265977E-4</c:v>
                </c:pt>
                <c:pt idx="1481">
                  <c:v>1.2483363425591691E-4</c:v>
                </c:pt>
                <c:pt idx="1482">
                  <c:v>5.1149281562741598E-4</c:v>
                </c:pt>
                <c:pt idx="1483">
                  <c:v>1.0199217942958562E-5</c:v>
                </c:pt>
                <c:pt idx="1484">
                  <c:v>5.276883534693328E-4</c:v>
                </c:pt>
                <c:pt idx="1485">
                  <c:v>1.0587908029597605E-3</c:v>
                </c:pt>
                <c:pt idx="1486">
                  <c:v>4.1205108538413751E-4</c:v>
                </c:pt>
                <c:pt idx="1487">
                  <c:v>1.151243365269246E-3</c:v>
                </c:pt>
                <c:pt idx="1488">
                  <c:v>3.0924866277103176E-5</c:v>
                </c:pt>
                <c:pt idx="1489">
                  <c:v>1.1949138930582349E-3</c:v>
                </c:pt>
                <c:pt idx="1490">
                  <c:v>5.7917117722605118E-4</c:v>
                </c:pt>
                <c:pt idx="1491">
                  <c:v>7.0225232525025327E-4</c:v>
                </c:pt>
                <c:pt idx="1492">
                  <c:v>4.1799982798437953E-4</c:v>
                </c:pt>
                <c:pt idx="1493">
                  <c:v>1.2946990849523209E-4</c:v>
                </c:pt>
                <c:pt idx="1494">
                  <c:v>8.4672696039927813E-4</c:v>
                </c:pt>
                <c:pt idx="1495">
                  <c:v>1.5347540626729818E-4</c:v>
                </c:pt>
                <c:pt idx="1496">
                  <c:v>5.4368956962830587E-4</c:v>
                </c:pt>
                <c:pt idx="1497">
                  <c:v>3.2269933813438182E-5</c:v>
                </c:pt>
                <c:pt idx="1498">
                  <c:v>1.7992923632015689E-4</c:v>
                </c:pt>
                <c:pt idx="1499">
                  <c:v>6.1202106901249431E-4</c:v>
                </c:pt>
                <c:pt idx="1500">
                  <c:v>1.9927606137493323E-4</c:v>
                </c:pt>
                <c:pt idx="1501">
                  <c:v>1.3930838268975583E-3</c:v>
                </c:pt>
                <c:pt idx="1502">
                  <c:v>4.5514705785958382E-5</c:v>
                </c:pt>
                <c:pt idx="1503">
                  <c:v>7.2675048876751221E-4</c:v>
                </c:pt>
                <c:pt idx="1504">
                  <c:v>7.7896677335881511E-4</c:v>
                </c:pt>
                <c:pt idx="1505">
                  <c:v>3.2316952753368118E-4</c:v>
                </c:pt>
                <c:pt idx="1506">
                  <c:v>1.1905034541068666E-3</c:v>
                </c:pt>
                <c:pt idx="1507">
                  <c:v>3.6196336617262775E-5</c:v>
                </c:pt>
                <c:pt idx="1508">
                  <c:v>5.4207999393090763E-4</c:v>
                </c:pt>
                <c:pt idx="1509">
                  <c:v>3.0625535124464937E-4</c:v>
                </c:pt>
                <c:pt idx="1510">
                  <c:v>3.2318506447382225E-4</c:v>
                </c:pt>
                <c:pt idx="1511">
                  <c:v>3.4646519051398345E-4</c:v>
                </c:pt>
                <c:pt idx="1512">
                  <c:v>2.4111271721510041E-4</c:v>
                </c:pt>
                <c:pt idx="1513">
                  <c:v>2.3533680475206449E-4</c:v>
                </c:pt>
                <c:pt idx="1514">
                  <c:v>1.2592678075132636E-4</c:v>
                </c:pt>
                <c:pt idx="1515">
                  <c:v>7.4108903246902953E-4</c:v>
                </c:pt>
                <c:pt idx="1516">
                  <c:v>6.9217075657248455E-4</c:v>
                </c:pt>
                <c:pt idx="1517">
                  <c:v>6.1990947400067907E-4</c:v>
                </c:pt>
                <c:pt idx="1518">
                  <c:v>6.1515700250384649E-4</c:v>
                </c:pt>
                <c:pt idx="1519">
                  <c:v>2.4249984716927598E-5</c:v>
                </c:pt>
                <c:pt idx="1520">
                  <c:v>1.6357690730023149E-3</c:v>
                </c:pt>
                <c:pt idx="1521">
                  <c:v>2.6631075759137946E-4</c:v>
                </c:pt>
                <c:pt idx="1522">
                  <c:v>4.6816457688997858E-4</c:v>
                </c:pt>
                <c:pt idx="1523">
                  <c:v>4.229511649862725E-4</c:v>
                </c:pt>
                <c:pt idx="1524">
                  <c:v>6.6706111918698465E-5</c:v>
                </c:pt>
                <c:pt idx="1525">
                  <c:v>8.3277786622563672E-4</c:v>
                </c:pt>
                <c:pt idx="1526">
                  <c:v>2.2155612514655614E-5</c:v>
                </c:pt>
                <c:pt idx="1527">
                  <c:v>4.4351309602000676E-4</c:v>
                </c:pt>
                <c:pt idx="1528">
                  <c:v>6.7205543011942016E-5</c:v>
                </c:pt>
                <c:pt idx="1529">
                  <c:v>1.6748213186218216E-4</c:v>
                </c:pt>
                <c:pt idx="1530">
                  <c:v>1.082841619860882E-3</c:v>
                </c:pt>
                <c:pt idx="1531">
                  <c:v>1.6851649265895642E-4</c:v>
                </c:pt>
                <c:pt idx="1532">
                  <c:v>1.0793901472385043E-3</c:v>
                </c:pt>
                <c:pt idx="1533">
                  <c:v>2.300941821857858E-5</c:v>
                </c:pt>
                <c:pt idx="1534">
                  <c:v>9.5976215744811029E-4</c:v>
                </c:pt>
                <c:pt idx="1535">
                  <c:v>1.2148125359941067E-3</c:v>
                </c:pt>
                <c:pt idx="1536">
                  <c:v>2.6524360065916587E-4</c:v>
                </c:pt>
                <c:pt idx="1537">
                  <c:v>6.5417744136853626E-4</c:v>
                </c:pt>
                <c:pt idx="1538">
                  <c:v>4.6795706346540565E-5</c:v>
                </c:pt>
                <c:pt idx="1539">
                  <c:v>8.3640339655006665E-4</c:v>
                </c:pt>
                <c:pt idx="1540">
                  <c:v>3.3481116623401192E-4</c:v>
                </c:pt>
                <c:pt idx="1541">
                  <c:v>4.955149048786546E-4</c:v>
                </c:pt>
                <c:pt idx="1542">
                  <c:v>9.3905064672179141E-5</c:v>
                </c:pt>
                <c:pt idx="1543">
                  <c:v>1.1246218077181308E-4</c:v>
                </c:pt>
                <c:pt idx="1544">
                  <c:v>6.0449532698793286E-4</c:v>
                </c:pt>
                <c:pt idx="1545">
                  <c:v>3.4068412960733946E-4</c:v>
                </c:pt>
                <c:pt idx="1546">
                  <c:v>1.2746282897881877E-3</c:v>
                </c:pt>
                <c:pt idx="1547">
                  <c:v>2.1059245035665028E-4</c:v>
                </c:pt>
                <c:pt idx="1548">
                  <c:v>5.108838701763206E-4</c:v>
                </c:pt>
                <c:pt idx="1549">
                  <c:v>1.3973928360132887E-3</c:v>
                </c:pt>
                <c:pt idx="1550">
                  <c:v>1.355697423417871E-4</c:v>
                </c:pt>
                <c:pt idx="1551">
                  <c:v>1.4149041401515395E-3</c:v>
                </c:pt>
                <c:pt idx="1552">
                  <c:v>1.5391398587181123E-4</c:v>
                </c:pt>
                <c:pt idx="1553">
                  <c:v>5.5466575825089618E-4</c:v>
                </c:pt>
                <c:pt idx="1554">
                  <c:v>7.7055198123589783E-4</c:v>
                </c:pt>
                <c:pt idx="1555">
                  <c:v>9.8556646828343216E-5</c:v>
                </c:pt>
                <c:pt idx="1556">
                  <c:v>5.6776167653466787E-4</c:v>
                </c:pt>
                <c:pt idx="1557">
                  <c:v>2.484988832844794E-4</c:v>
                </c:pt>
                <c:pt idx="1558">
                  <c:v>3.8736182483188868E-4</c:v>
                </c:pt>
                <c:pt idx="1559">
                  <c:v>3.3007020086737825E-4</c:v>
                </c:pt>
                <c:pt idx="1560">
                  <c:v>5.5831943095746843E-4</c:v>
                </c:pt>
                <c:pt idx="1561">
                  <c:v>1.2816355963667209E-3</c:v>
                </c:pt>
                <c:pt idx="1562">
                  <c:v>2.6129029219897667E-4</c:v>
                </c:pt>
                <c:pt idx="1563">
                  <c:v>1.106294997441107E-3</c:v>
                </c:pt>
                <c:pt idx="1564">
                  <c:v>1.9704266287337999E-4</c:v>
                </c:pt>
                <c:pt idx="1565">
                  <c:v>1.5841415798123961E-3</c:v>
                </c:pt>
                <c:pt idx="1566">
                  <c:v>7.7259684776333356E-4</c:v>
                </c:pt>
                <c:pt idx="1567">
                  <c:v>4.0499222108207009E-4</c:v>
                </c:pt>
                <c:pt idx="1568">
                  <c:v>8.4950770624726358E-4</c:v>
                </c:pt>
                <c:pt idx="1569">
                  <c:v>3.6101859928775193E-5</c:v>
                </c:pt>
                <c:pt idx="1570">
                  <c:v>9.910383111019147E-4</c:v>
                </c:pt>
                <c:pt idx="1571">
                  <c:v>7.4004168147112314E-5</c:v>
                </c:pt>
                <c:pt idx="1572">
                  <c:v>6.8743338229107205E-4</c:v>
                </c:pt>
                <c:pt idx="1573">
                  <c:v>2.4462516499878649E-4</c:v>
                </c:pt>
                <c:pt idx="1574">
                  <c:v>1.624944809270821E-4</c:v>
                </c:pt>
                <c:pt idx="1575">
                  <c:v>1.4842161890197731E-3</c:v>
                </c:pt>
                <c:pt idx="1576">
                  <c:v>1.513706455684932E-4</c:v>
                </c:pt>
                <c:pt idx="1577">
                  <c:v>1.3649990486936756E-3</c:v>
                </c:pt>
                <c:pt idx="1578">
                  <c:v>3.3286018093450418E-4</c:v>
                </c:pt>
                <c:pt idx="1579">
                  <c:v>8.2206316723711906E-4</c:v>
                </c:pt>
                <c:pt idx="1580">
                  <c:v>1.8818925267003665E-3</c:v>
                </c:pt>
                <c:pt idx="1581">
                  <c:v>5.3440285834928755E-5</c:v>
                </c:pt>
                <c:pt idx="1582">
                  <c:v>1.0784421007400847E-3</c:v>
                </c:pt>
                <c:pt idx="1583">
                  <c:v>3.2664861578462875E-5</c:v>
                </c:pt>
                <c:pt idx="1584">
                  <c:v>1.0309378329712846E-3</c:v>
                </c:pt>
                <c:pt idx="1585">
                  <c:v>6.5060497116043727E-4</c:v>
                </c:pt>
                <c:pt idx="1586">
                  <c:v>4.428513836023945E-4</c:v>
                </c:pt>
                <c:pt idx="1587">
                  <c:v>4.0714918076962734E-4</c:v>
                </c:pt>
                <c:pt idx="1588">
                  <c:v>2.9806277584166172E-5</c:v>
                </c:pt>
                <c:pt idx="1589">
                  <c:v>8.7117221037511319E-4</c:v>
                </c:pt>
                <c:pt idx="1590">
                  <c:v>7.4335390793185913E-4</c:v>
                </c:pt>
                <c:pt idx="1591">
                  <c:v>9.3782795549139674E-4</c:v>
                </c:pt>
                <c:pt idx="1592">
                  <c:v>9.8079932097403714E-4</c:v>
                </c:pt>
                <c:pt idx="1593">
                  <c:v>2.331219113325189E-4</c:v>
                </c:pt>
                <c:pt idx="1594">
                  <c:v>1.8831294723404661E-3</c:v>
                </c:pt>
                <c:pt idx="1595">
                  <c:v>3.2604719603891469E-4</c:v>
                </c:pt>
                <c:pt idx="1596">
                  <c:v>1.2194608660195221E-3</c:v>
                </c:pt>
                <c:pt idx="1597">
                  <c:v>2.9530384217202381E-4</c:v>
                </c:pt>
                <c:pt idx="1598">
                  <c:v>7.4568166402978796E-4</c:v>
                </c:pt>
                <c:pt idx="1599">
                  <c:v>1.168324691917838E-3</c:v>
                </c:pt>
                <c:pt idx="1600">
                  <c:v>3.3287420174045061E-5</c:v>
                </c:pt>
                <c:pt idx="1601">
                  <c:v>7.9009987041933952E-4</c:v>
                </c:pt>
                <c:pt idx="1602">
                  <c:v>7.1593537680677289E-5</c:v>
                </c:pt>
                <c:pt idx="1603">
                  <c:v>5.988181144028922E-4</c:v>
                </c:pt>
                <c:pt idx="1604">
                  <c:v>6.8494278147147587E-4</c:v>
                </c:pt>
                <c:pt idx="1605">
                  <c:v>2.7675640001625126E-4</c:v>
                </c:pt>
                <c:pt idx="1606">
                  <c:v>1.7533631893832976E-3</c:v>
                </c:pt>
                <c:pt idx="1607">
                  <c:v>2.1462109373856576E-5</c:v>
                </c:pt>
                <c:pt idx="1608">
                  <c:v>1.42918991688654E-3</c:v>
                </c:pt>
                <c:pt idx="1609">
                  <c:v>7.1068866388449827E-4</c:v>
                </c:pt>
                <c:pt idx="1610">
                  <c:v>8.3300146624625199E-4</c:v>
                </c:pt>
                <c:pt idx="1611">
                  <c:v>1.061016762784784E-3</c:v>
                </c:pt>
                <c:pt idx="1612">
                  <c:v>2.0083101959761384E-4</c:v>
                </c:pt>
                <c:pt idx="1613">
                  <c:v>1.2468689078778258E-3</c:v>
                </c:pt>
                <c:pt idx="1614">
                  <c:v>1.7840110130545568E-4</c:v>
                </c:pt>
                <c:pt idx="1615">
                  <c:v>8.081276312423743E-4</c:v>
                </c:pt>
                <c:pt idx="1616">
                  <c:v>1.8325130162152466E-4</c:v>
                </c:pt>
                <c:pt idx="1617">
                  <c:v>5.0432878382958236E-4</c:v>
                </c:pt>
                <c:pt idx="1618">
                  <c:v>5.552304747238069E-4</c:v>
                </c:pt>
                <c:pt idx="1619">
                  <c:v>1.2859662436030957E-4</c:v>
                </c:pt>
                <c:pt idx="1620">
                  <c:v>1.1980110208429612E-3</c:v>
                </c:pt>
                <c:pt idx="1621">
                  <c:v>4.6895648446872585E-4</c:v>
                </c:pt>
                <c:pt idx="1622">
                  <c:v>9.1130720483256484E-4</c:v>
                </c:pt>
                <c:pt idx="1623">
                  <c:v>9.4107913350337084E-4</c:v>
                </c:pt>
                <c:pt idx="1624">
                  <c:v>3.4840701488180424E-4</c:v>
                </c:pt>
                <c:pt idx="1625">
                  <c:v>1.499993072283596E-3</c:v>
                </c:pt>
                <c:pt idx="1626">
                  <c:v>4.5068321067648057E-5</c:v>
                </c:pt>
                <c:pt idx="1627">
                  <c:v>9.7526978260779017E-4</c:v>
                </c:pt>
                <c:pt idx="1628">
                  <c:v>1.855008600065737E-4</c:v>
                </c:pt>
                <c:pt idx="1629">
                  <c:v>8.5113879181226287E-4</c:v>
                </c:pt>
                <c:pt idx="1630">
                  <c:v>5.7900210307083671E-4</c:v>
                </c:pt>
                <c:pt idx="1631">
                  <c:v>1.5262495117413958E-4</c:v>
                </c:pt>
                <c:pt idx="1632">
                  <c:v>4.9074161974502922E-4</c:v>
                </c:pt>
                <c:pt idx="1633">
                  <c:v>8.1142591705531543E-6</c:v>
                </c:pt>
                <c:pt idx="1634">
                  <c:v>5.3613678453340459E-4</c:v>
                </c:pt>
                <c:pt idx="1635">
                  <c:v>8.6526875942113143E-4</c:v>
                </c:pt>
                <c:pt idx="1636">
                  <c:v>2.0084756424024048E-4</c:v>
                </c:pt>
                <c:pt idx="1637">
                  <c:v>1.2254311551310917E-3</c:v>
                </c:pt>
                <c:pt idx="1638">
                  <c:v>4.6129752417557267E-5</c:v>
                </c:pt>
                <c:pt idx="1639">
                  <c:v>1.1601726353157027E-3</c:v>
                </c:pt>
                <c:pt idx="1640">
                  <c:v>4.5294599744688557E-4</c:v>
                </c:pt>
                <c:pt idx="1641">
                  <c:v>3.9731275862380151E-4</c:v>
                </c:pt>
                <c:pt idx="1642">
                  <c:v>3.8507496313301036E-4</c:v>
                </c:pt>
                <c:pt idx="1643">
                  <c:v>5.0703719496096762E-4</c:v>
                </c:pt>
                <c:pt idx="1644">
                  <c:v>8.2392781991640887E-4</c:v>
                </c:pt>
                <c:pt idx="1645">
                  <c:v>1.7723992344110584E-5</c:v>
                </c:pt>
                <c:pt idx="1646">
                  <c:v>3.2742203202276634E-4</c:v>
                </c:pt>
                <c:pt idx="1647">
                  <c:v>8.5542911262735181E-5</c:v>
                </c:pt>
                <c:pt idx="1648">
                  <c:v>2.2078526938882552E-4</c:v>
                </c:pt>
                <c:pt idx="1649">
                  <c:v>4.8938789054778437E-4</c:v>
                </c:pt>
                <c:pt idx="1650">
                  <c:v>3.3964568761549822E-5</c:v>
                </c:pt>
                <c:pt idx="1651">
                  <c:v>9.6755385964140755E-4</c:v>
                </c:pt>
                <c:pt idx="1652">
                  <c:v>1.2888007274763571E-4</c:v>
                </c:pt>
                <c:pt idx="1653">
                  <c:v>6.4122417711299389E-4</c:v>
                </c:pt>
                <c:pt idx="1654">
                  <c:v>6.3856310967656674E-4</c:v>
                </c:pt>
                <c:pt idx="1655">
                  <c:v>7.8109346532807868E-5</c:v>
                </c:pt>
                <c:pt idx="1656">
                  <c:v>5.180580889301902E-4</c:v>
                </c:pt>
                <c:pt idx="1657">
                  <c:v>1.9964313074669695E-5</c:v>
                </c:pt>
                <c:pt idx="1658">
                  <c:v>7.3690131408883446E-4</c:v>
                </c:pt>
                <c:pt idx="1659">
                  <c:v>1.1518004598469933E-4</c:v>
                </c:pt>
                <c:pt idx="1660">
                  <c:v>1.645201644635653E-4</c:v>
                </c:pt>
                <c:pt idx="1661">
                  <c:v>8.9513845355490072E-5</c:v>
                </c:pt>
                <c:pt idx="1662">
                  <c:v>1.7420821615978923E-4</c:v>
                </c:pt>
                <c:pt idx="1663">
                  <c:v>1.7777181858601529E-4</c:v>
                </c:pt>
                <c:pt idx="1664">
                  <c:v>5.331211523969655E-5</c:v>
                </c:pt>
                <c:pt idx="1665">
                  <c:v>2.8021895736597024E-4</c:v>
                </c:pt>
                <c:pt idx="1666">
                  <c:v>3.7557463724891552E-4</c:v>
                </c:pt>
                <c:pt idx="1667">
                  <c:v>2.6523035395194656E-4</c:v>
                </c:pt>
                <c:pt idx="1668">
                  <c:v>5.1004102781739393E-4</c:v>
                </c:pt>
                <c:pt idx="1669">
                  <c:v>1.2353682421747593E-5</c:v>
                </c:pt>
                <c:pt idx="1670">
                  <c:v>3.4685416367341164E-4</c:v>
                </c:pt>
                <c:pt idx="1671">
                  <c:v>1.4511561637822946E-4</c:v>
                </c:pt>
                <c:pt idx="1672">
                  <c:v>2.1924872463883568E-4</c:v>
                </c:pt>
                <c:pt idx="1673">
                  <c:v>9.2577462452105423E-5</c:v>
                </c:pt>
                <c:pt idx="1674">
                  <c:v>1.8151583640088425E-4</c:v>
                </c:pt>
                <c:pt idx="1675">
                  <c:v>8.995143557938092E-5</c:v>
                </c:pt>
                <c:pt idx="1676">
                  <c:v>1.6097666112146043E-4</c:v>
                </c:pt>
                <c:pt idx="1677">
                  <c:v>3.4852345490401083E-5</c:v>
                </c:pt>
                <c:pt idx="1678">
                  <c:v>7.4281222204120937E-5</c:v>
                </c:pt>
                <c:pt idx="1679">
                  <c:v>1.5589898342043955E-5</c:v>
                </c:pt>
                <c:pt idx="1680">
                  <c:v>2.7432173584553561E-4</c:v>
                </c:pt>
                <c:pt idx="1681">
                  <c:v>9.4887574595605228E-5</c:v>
                </c:pt>
                <c:pt idx="1682">
                  <c:v>3.5209253098692032E-4</c:v>
                </c:pt>
                <c:pt idx="1683">
                  <c:v>4.4292894005005627E-5</c:v>
                </c:pt>
                <c:pt idx="1684">
                  <c:v>1.2228594251004757E-4</c:v>
                </c:pt>
                <c:pt idx="1685">
                  <c:v>2.9013328407486198E-4</c:v>
                </c:pt>
                <c:pt idx="1686">
                  <c:v>3.8755715421731796E-5</c:v>
                </c:pt>
                <c:pt idx="1687">
                  <c:v>1.1723691333264491E-4</c:v>
                </c:pt>
                <c:pt idx="1688">
                  <c:v>2.5155893219820224E-5</c:v>
                </c:pt>
                <c:pt idx="1689">
                  <c:v>1.3280839018618286E-4</c:v>
                </c:pt>
                <c:pt idx="1690">
                  <c:v>5.3241626450831165E-5</c:v>
                </c:pt>
                <c:pt idx="1691">
                  <c:v>1.2867135008008009E-4</c:v>
                </c:pt>
                <c:pt idx="1692">
                  <c:v>1.7700968403525061E-4</c:v>
                </c:pt>
                <c:pt idx="1693">
                  <c:v>1.511168236342427E-4</c:v>
                </c:pt>
                <c:pt idx="1694">
                  <c:v>2.8344394999983301E-6</c:v>
                </c:pt>
                <c:pt idx="1695">
                  <c:v>6.7700480668193215E-5</c:v>
                </c:pt>
                <c:pt idx="1696">
                  <c:v>3.0284191481063592E-4</c:v>
                </c:pt>
                <c:pt idx="1697">
                  <c:v>6.8714714898051218E-5</c:v>
                </c:pt>
                <c:pt idx="1698">
                  <c:v>1.9899723925810903E-4</c:v>
                </c:pt>
                <c:pt idx="1699">
                  <c:v>1.6861764766664382E-4</c:v>
                </c:pt>
                <c:pt idx="1700">
                  <c:v>1.7085368451652289E-4</c:v>
                </c:pt>
                <c:pt idx="1701">
                  <c:v>2.9745361968913851E-5</c:v>
                </c:pt>
                <c:pt idx="1702">
                  <c:v>3.1949090044919369E-4</c:v>
                </c:pt>
                <c:pt idx="1703">
                  <c:v>2.1191674089991872E-5</c:v>
                </c:pt>
                <c:pt idx="1704">
                  <c:v>1.1404322932793816E-4</c:v>
                </c:pt>
                <c:pt idx="1705">
                  <c:v>9.864922720397159E-5</c:v>
                </c:pt>
                <c:pt idx="1706">
                  <c:v>1.3791571953284133E-4</c:v>
                </c:pt>
                <c:pt idx="1707">
                  <c:v>6.4391741774150559E-4</c:v>
                </c:pt>
                <c:pt idx="1708">
                  <c:v>2.0715512221279725E-4</c:v>
                </c:pt>
                <c:pt idx="1709">
                  <c:v>9.3007742252510078E-5</c:v>
                </c:pt>
                <c:pt idx="1710">
                  <c:v>1.7193672650428162E-4</c:v>
                </c:pt>
                <c:pt idx="1711">
                  <c:v>4.8136693832925285E-6</c:v>
                </c:pt>
                <c:pt idx="1712">
                  <c:v>6.8467616171565872E-4</c:v>
                </c:pt>
                <c:pt idx="1713">
                  <c:v>2.1464509537958556E-6</c:v>
                </c:pt>
                <c:pt idx="1714">
                  <c:v>3.3820235992588945E-4</c:v>
                </c:pt>
                <c:pt idx="1715">
                  <c:v>1.3661746664765954E-5</c:v>
                </c:pt>
                <c:pt idx="1716">
                  <c:v>5.4460075253761741E-4</c:v>
                </c:pt>
                <c:pt idx="1717">
                  <c:v>2.8572982575343913E-4</c:v>
                </c:pt>
                <c:pt idx="1718">
                  <c:v>2.8095551459546487E-4</c:v>
                </c:pt>
                <c:pt idx="1719">
                  <c:v>1.5545628368690047E-4</c:v>
                </c:pt>
                <c:pt idx="1720">
                  <c:v>1.4137537286721549E-4</c:v>
                </c:pt>
                <c:pt idx="1721">
                  <c:v>6.4021398285400981E-4</c:v>
                </c:pt>
                <c:pt idx="1722">
                  <c:v>7.3092758046695036E-4</c:v>
                </c:pt>
                <c:pt idx="1723">
                  <c:v>5.7004487386087138E-4</c:v>
                </c:pt>
                <c:pt idx="1724">
                  <c:v>3.7478412213178469E-4</c:v>
                </c:pt>
                <c:pt idx="1725">
                  <c:v>5.8965298700922309E-5</c:v>
                </c:pt>
                <c:pt idx="1726">
                  <c:v>4.3506147695170799E-4</c:v>
                </c:pt>
                <c:pt idx="1727">
                  <c:v>3.9759934921069622E-4</c:v>
                </c:pt>
                <c:pt idx="1728">
                  <c:v>6.2251645529642636E-4</c:v>
                </c:pt>
                <c:pt idx="1729">
                  <c:v>1.2564608064350634E-4</c:v>
                </c:pt>
                <c:pt idx="1730">
                  <c:v>4.4154217653314819E-4</c:v>
                </c:pt>
                <c:pt idx="1731">
                  <c:v>9.0162629866305673E-4</c:v>
                </c:pt>
                <c:pt idx="1732">
                  <c:v>2.1035631818148729E-4</c:v>
                </c:pt>
                <c:pt idx="1733">
                  <c:v>7.3707434576653769E-4</c:v>
                </c:pt>
                <c:pt idx="1734">
                  <c:v>2.1448789837230466E-4</c:v>
                </c:pt>
                <c:pt idx="1735">
                  <c:v>3.7999178200227873E-4</c:v>
                </c:pt>
                <c:pt idx="1736">
                  <c:v>1.1264274273536301E-3</c:v>
                </c:pt>
                <c:pt idx="1737">
                  <c:v>9.5859776638697141E-4</c:v>
                </c:pt>
                <c:pt idx="1738">
                  <c:v>1.0604303898693653E-3</c:v>
                </c:pt>
                <c:pt idx="1739">
                  <c:v>4.4059281086056555E-4</c:v>
                </c:pt>
                <c:pt idx="1740">
                  <c:v>8.5125832364891431E-5</c:v>
                </c:pt>
                <c:pt idx="1741">
                  <c:v>7.8686181086154113E-4</c:v>
                </c:pt>
                <c:pt idx="1742">
                  <c:v>5.132391457130372E-4</c:v>
                </c:pt>
                <c:pt idx="1743">
                  <c:v>9.0411997755569979E-4</c:v>
                </c:pt>
                <c:pt idx="1744">
                  <c:v>3.2698765728589763E-4</c:v>
                </c:pt>
                <c:pt idx="1745">
                  <c:v>8.7618785711744858E-4</c:v>
                </c:pt>
                <c:pt idx="1746">
                  <c:v>2.4615705599547935E-4</c:v>
                </c:pt>
                <c:pt idx="1747">
                  <c:v>1.5235264064755846E-3</c:v>
                </c:pt>
                <c:pt idx="1748">
                  <c:v>4.8066199318477808E-4</c:v>
                </c:pt>
                <c:pt idx="1749">
                  <c:v>5.7713569149266293E-4</c:v>
                </c:pt>
                <c:pt idx="1750">
                  <c:v>9.0902525339307068E-4</c:v>
                </c:pt>
                <c:pt idx="1751">
                  <c:v>8.7254283233038888E-4</c:v>
                </c:pt>
                <c:pt idx="1752">
                  <c:v>1.8183682811844985E-3</c:v>
                </c:pt>
                <c:pt idx="1753">
                  <c:v>1.4581066542625053E-3</c:v>
                </c:pt>
                <c:pt idx="1754">
                  <c:v>2.9471600350753518E-4</c:v>
                </c:pt>
                <c:pt idx="1755">
                  <c:v>4.7074429525302552E-4</c:v>
                </c:pt>
                <c:pt idx="1756">
                  <c:v>3.0072967879157434E-4</c:v>
                </c:pt>
                <c:pt idx="1757">
                  <c:v>1.7302012760056248E-3</c:v>
                </c:pt>
                <c:pt idx="1758">
                  <c:v>3.4981831137377003E-4</c:v>
                </c:pt>
                <c:pt idx="1759">
                  <c:v>1.0479731350990814E-3</c:v>
                </c:pt>
                <c:pt idx="1760">
                  <c:v>2.3532179914596124E-4</c:v>
                </c:pt>
                <c:pt idx="1761">
                  <c:v>9.451973020901985E-4</c:v>
                </c:pt>
                <c:pt idx="1762">
                  <c:v>1.9232490764326837E-3</c:v>
                </c:pt>
                <c:pt idx="1763">
                  <c:v>5.9631322252986434E-4</c:v>
                </c:pt>
                <c:pt idx="1764">
                  <c:v>1.1626063650713864E-3</c:v>
                </c:pt>
                <c:pt idx="1765">
                  <c:v>6.6175331201128883E-4</c:v>
                </c:pt>
                <c:pt idx="1766">
                  <c:v>1.2032677100198438E-3</c:v>
                </c:pt>
                <c:pt idx="1767">
                  <c:v>2.3978527622742435E-3</c:v>
                </c:pt>
                <c:pt idx="1768">
                  <c:v>1.3702709083734319E-3</c:v>
                </c:pt>
                <c:pt idx="1769">
                  <c:v>6.9778450222279787E-4</c:v>
                </c:pt>
                <c:pt idx="1770">
                  <c:v>4.3899104027696456E-4</c:v>
                </c:pt>
                <c:pt idx="1771">
                  <c:v>6.3989979954087392E-4</c:v>
                </c:pt>
                <c:pt idx="1772">
                  <c:v>1.2150153956653827E-3</c:v>
                </c:pt>
                <c:pt idx="1773">
                  <c:v>1.3006978095958469E-3</c:v>
                </c:pt>
                <c:pt idx="1774">
                  <c:v>4.7450782585238771E-4</c:v>
                </c:pt>
                <c:pt idx="1775">
                  <c:v>4.4426799343473869E-4</c:v>
                </c:pt>
                <c:pt idx="1776">
                  <c:v>2.2298729353153724E-3</c:v>
                </c:pt>
                <c:pt idx="1777">
                  <c:v>4.8750183793207376E-4</c:v>
                </c:pt>
                <c:pt idx="1778">
                  <c:v>1.9395609581070248E-3</c:v>
                </c:pt>
                <c:pt idx="1779">
                  <c:v>6.983434656306093E-4</c:v>
                </c:pt>
                <c:pt idx="1780">
                  <c:v>4.4896341064902485E-4</c:v>
                </c:pt>
                <c:pt idx="1781">
                  <c:v>2.6476042380701439E-3</c:v>
                </c:pt>
                <c:pt idx="1782">
                  <c:v>1.6921620095683349E-3</c:v>
                </c:pt>
                <c:pt idx="1783">
                  <c:v>1.6265363196109326E-3</c:v>
                </c:pt>
                <c:pt idx="1784">
                  <c:v>9.9977725363164312E-4</c:v>
                </c:pt>
                <c:pt idx="1785">
                  <c:v>8.2628104340442748E-5</c:v>
                </c:pt>
                <c:pt idx="1786">
                  <c:v>1.2965731917131116E-3</c:v>
                </c:pt>
                <c:pt idx="1787">
                  <c:v>8.6566011442279825E-4</c:v>
                </c:pt>
                <c:pt idx="1788">
                  <c:v>1.4344003616802669E-3</c:v>
                </c:pt>
                <c:pt idx="1789">
                  <c:v>3.4898162516093691E-4</c:v>
                </c:pt>
                <c:pt idx="1790">
                  <c:v>1.2700317007049405E-3</c:v>
                </c:pt>
                <c:pt idx="1791">
                  <c:v>8.1150933420902425E-4</c:v>
                </c:pt>
                <c:pt idx="1792">
                  <c:v>1.8179073031020111E-3</c:v>
                </c:pt>
                <c:pt idx="1793">
                  <c:v>1.396474983945709E-3</c:v>
                </c:pt>
                <c:pt idx="1794">
                  <c:v>4.333764151772092E-4</c:v>
                </c:pt>
                <c:pt idx="1795">
                  <c:v>1.7213751214062367E-3</c:v>
                </c:pt>
                <c:pt idx="1796">
                  <c:v>1.7279208636026542E-3</c:v>
                </c:pt>
                <c:pt idx="1797">
                  <c:v>2.1606220081833547E-3</c:v>
                </c:pt>
                <c:pt idx="1798">
                  <c:v>2.0100700842406562E-3</c:v>
                </c:pt>
                <c:pt idx="1799">
                  <c:v>3.864316238283951E-4</c:v>
                </c:pt>
                <c:pt idx="1800">
                  <c:v>4.6777157292060816E-4</c:v>
                </c:pt>
                <c:pt idx="1801">
                  <c:v>7.959616208122822E-4</c:v>
                </c:pt>
                <c:pt idx="1802">
                  <c:v>1.7123434687872465E-3</c:v>
                </c:pt>
                <c:pt idx="1803">
                  <c:v>4.769614531516954E-4</c:v>
                </c:pt>
                <c:pt idx="1804">
                  <c:v>1.0421073538961964E-3</c:v>
                </c:pt>
                <c:pt idx="1805">
                  <c:v>5.2019053396455326E-4</c:v>
                </c:pt>
                <c:pt idx="1806">
                  <c:v>6.4578221699570235E-4</c:v>
                </c:pt>
                <c:pt idx="1807">
                  <c:v>2.8862745043225948E-3</c:v>
                </c:pt>
                <c:pt idx="1808">
                  <c:v>2.5181995920522498E-4</c:v>
                </c:pt>
                <c:pt idx="1809">
                  <c:v>1.4975732671440765E-3</c:v>
                </c:pt>
                <c:pt idx="1810">
                  <c:v>1.4470165036497293E-3</c:v>
                </c:pt>
                <c:pt idx="1811">
                  <c:v>9.6899916151179527E-4</c:v>
                </c:pt>
                <c:pt idx="1812">
                  <c:v>3.0703708286047879E-3</c:v>
                </c:pt>
                <c:pt idx="1813">
                  <c:v>1.2801428775139215E-3</c:v>
                </c:pt>
                <c:pt idx="1814">
                  <c:v>4.5967100075455358E-4</c:v>
                </c:pt>
                <c:pt idx="1815">
                  <c:v>9.0527103030030244E-4</c:v>
                </c:pt>
                <c:pt idx="1816">
                  <c:v>4.1646148769177907E-4</c:v>
                </c:pt>
                <c:pt idx="1817">
                  <c:v>1.338447883741643E-3</c:v>
                </c:pt>
                <c:pt idx="1818">
                  <c:v>8.4868329568289107E-4</c:v>
                </c:pt>
                <c:pt idx="1819">
                  <c:v>5.5915908531216807E-4</c:v>
                </c:pt>
                <c:pt idx="1820">
                  <c:v>2.0898818799963047E-4</c:v>
                </c:pt>
                <c:pt idx="1821">
                  <c:v>2.4091336068410153E-3</c:v>
                </c:pt>
                <c:pt idx="1822">
                  <c:v>5.5253320328535298E-4</c:v>
                </c:pt>
                <c:pt idx="1823">
                  <c:v>1.4331028806035798E-3</c:v>
                </c:pt>
                <c:pt idx="1824">
                  <c:v>1.1026335562644642E-3</c:v>
                </c:pt>
                <c:pt idx="1825">
                  <c:v>2.7609862679926447E-4</c:v>
                </c:pt>
                <c:pt idx="1826">
                  <c:v>3.10852105224667E-3</c:v>
                </c:pt>
                <c:pt idx="1827">
                  <c:v>1.5276391517908537E-3</c:v>
                </c:pt>
                <c:pt idx="1828">
                  <c:v>1.0455308307113389E-3</c:v>
                </c:pt>
                <c:pt idx="1829">
                  <c:v>1.1996594022469853E-3</c:v>
                </c:pt>
                <c:pt idx="1830">
                  <c:v>2.6892849382092722E-4</c:v>
                </c:pt>
                <c:pt idx="1831">
                  <c:v>1.112975808414317E-3</c:v>
                </c:pt>
                <c:pt idx="1832">
                  <c:v>6.3331880607932494E-4</c:v>
                </c:pt>
                <c:pt idx="1833">
                  <c:v>9.2213762471015227E-4</c:v>
                </c:pt>
                <c:pt idx="1834">
                  <c:v>1.6421662615304967E-4</c:v>
                </c:pt>
                <c:pt idx="1835">
                  <c:v>1.2251059786999314E-3</c:v>
                </c:pt>
                <c:pt idx="1836">
                  <c:v>1.1084723676844628E-3</c:v>
                </c:pt>
                <c:pt idx="1837">
                  <c:v>8.4509616798409282E-4</c:v>
                </c:pt>
                <c:pt idx="1838">
                  <c:v>1.3470764553664071E-3</c:v>
                </c:pt>
                <c:pt idx="1839">
                  <c:v>1.4497150576186195E-4</c:v>
                </c:pt>
                <c:pt idx="1840">
                  <c:v>1.8625090212751156E-3</c:v>
                </c:pt>
                <c:pt idx="1841">
                  <c:v>2.2770370760124992E-3</c:v>
                </c:pt>
                <c:pt idx="1842">
                  <c:v>1.1350561455533009E-3</c:v>
                </c:pt>
                <c:pt idx="1843">
                  <c:v>1.5170368024685448E-3</c:v>
                </c:pt>
                <c:pt idx="1844">
                  <c:v>7.8484831136420156E-4</c:v>
                </c:pt>
                <c:pt idx="1845">
                  <c:v>4.4553000338393384E-4</c:v>
                </c:pt>
                <c:pt idx="1846">
                  <c:v>1.1060830501255976E-3</c:v>
                </c:pt>
                <c:pt idx="1847">
                  <c:v>7.1386296335775544E-4</c:v>
                </c:pt>
                <c:pt idx="1848">
                  <c:v>3.5376487738823759E-4</c:v>
                </c:pt>
                <c:pt idx="1849">
                  <c:v>6.1650915602084132E-4</c:v>
                </c:pt>
                <c:pt idx="1850">
                  <c:v>1.0191621515185103E-3</c:v>
                </c:pt>
                <c:pt idx="1851">
                  <c:v>3.7498943693275278E-4</c:v>
                </c:pt>
                <c:pt idx="1852">
                  <c:v>1.954116579245796E-3</c:v>
                </c:pt>
                <c:pt idx="1853">
                  <c:v>9.8462060208675387E-5</c:v>
                </c:pt>
                <c:pt idx="1854">
                  <c:v>9.6255990598530683E-4</c:v>
                </c:pt>
                <c:pt idx="1855">
                  <c:v>2.46673256174176E-3</c:v>
                </c:pt>
                <c:pt idx="1856">
                  <c:v>6.2356534533085611E-4</c:v>
                </c:pt>
                <c:pt idx="1857">
                  <c:v>2.1893951021504684E-3</c:v>
                </c:pt>
                <c:pt idx="1858">
                  <c:v>1.1147860818031131E-3</c:v>
                </c:pt>
                <c:pt idx="1859">
                  <c:v>2.8725054041347386E-4</c:v>
                </c:pt>
                <c:pt idx="1860">
                  <c:v>1.796233418180114E-3</c:v>
                </c:pt>
                <c:pt idx="1861">
                  <c:v>3.2425528115721927E-4</c:v>
                </c:pt>
                <c:pt idx="1862">
                  <c:v>7.4574234604128241E-4</c:v>
                </c:pt>
                <c:pt idx="1863">
                  <c:v>3.8218725424664796E-4</c:v>
                </c:pt>
                <c:pt idx="1864">
                  <c:v>7.6983075940604715E-4</c:v>
                </c:pt>
                <c:pt idx="1865">
                  <c:v>4.5710912788643281E-4</c:v>
                </c:pt>
                <c:pt idx="1866">
                  <c:v>2.1144340563667898E-3</c:v>
                </c:pt>
                <c:pt idx="1867">
                  <c:v>4.3073894630080769E-4</c:v>
                </c:pt>
                <c:pt idx="1868">
                  <c:v>4.2481611081537636E-4</c:v>
                </c:pt>
                <c:pt idx="1869">
                  <c:v>1.6406659940699873E-3</c:v>
                </c:pt>
                <c:pt idx="1870">
                  <c:v>8.4106850940233232E-4</c:v>
                </c:pt>
                <c:pt idx="1871">
                  <c:v>2.6447671341704206E-3</c:v>
                </c:pt>
                <c:pt idx="1872">
                  <c:v>1.2759034914790121E-3</c:v>
                </c:pt>
                <c:pt idx="1873">
                  <c:v>5.5992706453734898E-4</c:v>
                </c:pt>
                <c:pt idx="1874">
                  <c:v>1.6618101572780178E-3</c:v>
                </c:pt>
                <c:pt idx="1875">
                  <c:v>1.1484475222058403E-3</c:v>
                </c:pt>
                <c:pt idx="1876">
                  <c:v>1.0325848952011461E-3</c:v>
                </c:pt>
                <c:pt idx="1877">
                  <c:v>5.2121527578305612E-4</c:v>
                </c:pt>
                <c:pt idx="1878">
                  <c:v>5.787380850196186E-4</c:v>
                </c:pt>
                <c:pt idx="1879">
                  <c:v>6.1152931019953845E-4</c:v>
                </c:pt>
                <c:pt idx="1880">
                  <c:v>1.8241601886342599E-3</c:v>
                </c:pt>
                <c:pt idx="1881">
                  <c:v>1.2996997810541431E-3</c:v>
                </c:pt>
                <c:pt idx="1882">
                  <c:v>2.5584353201145313E-4</c:v>
                </c:pt>
                <c:pt idx="1883">
                  <c:v>1.1009549804295998E-3</c:v>
                </c:pt>
                <c:pt idx="1884">
                  <c:v>8.7828607691102913E-4</c:v>
                </c:pt>
                <c:pt idx="1885">
                  <c:v>2.2584824516862839E-3</c:v>
                </c:pt>
                <c:pt idx="1886">
                  <c:v>2.6870243867061993E-3</c:v>
                </c:pt>
                <c:pt idx="1887">
                  <c:v>5.5863416392650542E-4</c:v>
                </c:pt>
                <c:pt idx="1888">
                  <c:v>1.0415899444745171E-3</c:v>
                </c:pt>
                <c:pt idx="1889">
                  <c:v>2.6040210689257221E-3</c:v>
                </c:pt>
                <c:pt idx="1890">
                  <c:v>9.1587469879677436E-4</c:v>
                </c:pt>
                <c:pt idx="1891">
                  <c:v>1.8170650836864389E-3</c:v>
                </c:pt>
                <c:pt idx="1892">
                  <c:v>3.475872214270019E-4</c:v>
                </c:pt>
                <c:pt idx="1893">
                  <c:v>5.3278025580703046E-4</c:v>
                </c:pt>
                <c:pt idx="1894">
                  <c:v>1.403521132874595E-3</c:v>
                </c:pt>
                <c:pt idx="1895">
                  <c:v>2.6106902271938264E-3</c:v>
                </c:pt>
                <c:pt idx="1896">
                  <c:v>6.3330495475061419E-4</c:v>
                </c:pt>
                <c:pt idx="1897">
                  <c:v>1.089726902829345E-3</c:v>
                </c:pt>
                <c:pt idx="1898">
                  <c:v>5.462153850693068E-4</c:v>
                </c:pt>
                <c:pt idx="1899">
                  <c:v>1.4989903533448685E-3</c:v>
                </c:pt>
                <c:pt idx="1900">
                  <c:v>4.165227340166654E-3</c:v>
                </c:pt>
                <c:pt idx="1901">
                  <c:v>1.3099606108431623E-3</c:v>
                </c:pt>
                <c:pt idx="1902">
                  <c:v>1.2345315513814608E-3</c:v>
                </c:pt>
                <c:pt idx="1903">
                  <c:v>1.904147141403763E-3</c:v>
                </c:pt>
                <c:pt idx="1904">
                  <c:v>1.4601452180689402E-3</c:v>
                </c:pt>
                <c:pt idx="1905">
                  <c:v>3.8646414880025648E-3</c:v>
                </c:pt>
                <c:pt idx="1906">
                  <c:v>1.0382310339059045E-3</c:v>
                </c:pt>
                <c:pt idx="1907">
                  <c:v>4.6544125176180691E-4</c:v>
                </c:pt>
                <c:pt idx="1908">
                  <c:v>8.9934896433313289E-4</c:v>
                </c:pt>
                <c:pt idx="1909">
                  <c:v>2.4102506542071959E-3</c:v>
                </c:pt>
                <c:pt idx="1910">
                  <c:v>2.3420253116993961E-3</c:v>
                </c:pt>
                <c:pt idx="1911">
                  <c:v>2.5981261193163459E-3</c:v>
                </c:pt>
                <c:pt idx="1912">
                  <c:v>4.7462142140530599E-4</c:v>
                </c:pt>
                <c:pt idx="1913">
                  <c:v>4.4560424357432493E-4</c:v>
                </c:pt>
                <c:pt idx="1914">
                  <c:v>3.2449239538425907E-3</c:v>
                </c:pt>
                <c:pt idx="1915">
                  <c:v>3.5558445095488227E-3</c:v>
                </c:pt>
                <c:pt idx="1916">
                  <c:v>2.7658415251430044E-3</c:v>
                </c:pt>
                <c:pt idx="1917">
                  <c:v>1.4972236859909023E-3</c:v>
                </c:pt>
                <c:pt idx="1918">
                  <c:v>1.822573515266079E-3</c:v>
                </c:pt>
                <c:pt idx="1919">
                  <c:v>2.8379335136972353E-3</c:v>
                </c:pt>
                <c:pt idx="1920">
                  <c:v>4.3555774294305374E-3</c:v>
                </c:pt>
                <c:pt idx="1921">
                  <c:v>1.6109117276754737E-3</c:v>
                </c:pt>
                <c:pt idx="1922">
                  <c:v>7.4146169917005487E-4</c:v>
                </c:pt>
                <c:pt idx="1923">
                  <c:v>1.6283298101728782E-3</c:v>
                </c:pt>
                <c:pt idx="1924">
                  <c:v>2.805288350412132E-3</c:v>
                </c:pt>
                <c:pt idx="1925">
                  <c:v>4.2448403803484226E-3</c:v>
                </c:pt>
                <c:pt idx="1926">
                  <c:v>2.643796808286138E-3</c:v>
                </c:pt>
                <c:pt idx="1927">
                  <c:v>1.3475443774351134E-4</c:v>
                </c:pt>
                <c:pt idx="1928">
                  <c:v>1.8289483511209448E-3</c:v>
                </c:pt>
                <c:pt idx="1929">
                  <c:v>3.6366515489229421E-3</c:v>
                </c:pt>
                <c:pt idx="1930">
                  <c:v>4.5330207186843954E-3</c:v>
                </c:pt>
                <c:pt idx="1931">
                  <c:v>3.9955519346837071E-3</c:v>
                </c:pt>
                <c:pt idx="1932">
                  <c:v>1.3696167445635297E-3</c:v>
                </c:pt>
                <c:pt idx="1933">
                  <c:v>1.593633477639339E-3</c:v>
                </c:pt>
                <c:pt idx="1934">
                  <c:v>6.3855786229489644E-3</c:v>
                </c:pt>
                <c:pt idx="1935">
                  <c:v>3.0691530842775041E-3</c:v>
                </c:pt>
                <c:pt idx="1936">
                  <c:v>3.2835625650745682E-3</c:v>
                </c:pt>
                <c:pt idx="1937">
                  <c:v>8.931936244014866E-4</c:v>
                </c:pt>
                <c:pt idx="1938">
                  <c:v>1.8386165785609981E-3</c:v>
                </c:pt>
                <c:pt idx="1939">
                  <c:v>4.3716666638211592E-3</c:v>
                </c:pt>
                <c:pt idx="1940">
                  <c:v>6.255326297600213E-3</c:v>
                </c:pt>
                <c:pt idx="1941">
                  <c:v>1.8765299371531826E-3</c:v>
                </c:pt>
                <c:pt idx="1942">
                  <c:v>1.1339826309344967E-3</c:v>
                </c:pt>
                <c:pt idx="1943">
                  <c:v>1.8973526615901812E-3</c:v>
                </c:pt>
                <c:pt idx="1944">
                  <c:v>4.8339647999211715E-3</c:v>
                </c:pt>
                <c:pt idx="1945">
                  <c:v>6.9097885340130335E-3</c:v>
                </c:pt>
                <c:pt idx="1946">
                  <c:v>3.9923568948611113E-3</c:v>
                </c:pt>
                <c:pt idx="1947">
                  <c:v>1.4408114015371594E-3</c:v>
                </c:pt>
                <c:pt idx="1948">
                  <c:v>3.5349200621263722E-3</c:v>
                </c:pt>
                <c:pt idx="1949">
                  <c:v>5.8192260809263839E-3</c:v>
                </c:pt>
                <c:pt idx="1950">
                  <c:v>6.1612205169147725E-3</c:v>
                </c:pt>
                <c:pt idx="1951">
                  <c:v>3.13633070935013E-3</c:v>
                </c:pt>
                <c:pt idx="1952">
                  <c:v>1.180349917149765E-3</c:v>
                </c:pt>
                <c:pt idx="1953">
                  <c:v>2.3773331547449032E-3</c:v>
                </c:pt>
                <c:pt idx="1954">
                  <c:v>6.2298703403532189E-3</c:v>
                </c:pt>
                <c:pt idx="1955">
                  <c:v>6.57138576954556E-3</c:v>
                </c:pt>
                <c:pt idx="1956">
                  <c:v>3.603034300854673E-3</c:v>
                </c:pt>
                <c:pt idx="1957">
                  <c:v>1.4026578066724162E-3</c:v>
                </c:pt>
                <c:pt idx="1958">
                  <c:v>2.0590796030168033E-3</c:v>
                </c:pt>
                <c:pt idx="1959">
                  <c:v>6.3759345803685646E-3</c:v>
                </c:pt>
                <c:pt idx="1960">
                  <c:v>8.564778121144024E-3</c:v>
                </c:pt>
                <c:pt idx="1961">
                  <c:v>4.3365810283346505E-3</c:v>
                </c:pt>
                <c:pt idx="1962">
                  <c:v>2.2877081689661868E-3</c:v>
                </c:pt>
                <c:pt idx="1963">
                  <c:v>5.5327753264929084E-3</c:v>
                </c:pt>
                <c:pt idx="1964">
                  <c:v>5.0806626806797215E-3</c:v>
                </c:pt>
                <c:pt idx="1965">
                  <c:v>8.4703668783524151E-3</c:v>
                </c:pt>
                <c:pt idx="1966">
                  <c:v>3.3362125648156585E-3</c:v>
                </c:pt>
                <c:pt idx="1967">
                  <c:v>1.5708642384374958E-3</c:v>
                </c:pt>
                <c:pt idx="1968">
                  <c:v>3.8116106866531111E-3</c:v>
                </c:pt>
                <c:pt idx="1969">
                  <c:v>6.9736828811690537E-3</c:v>
                </c:pt>
                <c:pt idx="1970">
                  <c:v>7.3987905661181625E-3</c:v>
                </c:pt>
                <c:pt idx="1971">
                  <c:v>5.2593908455682657E-3</c:v>
                </c:pt>
                <c:pt idx="1972">
                  <c:v>1.0251799308999454E-3</c:v>
                </c:pt>
                <c:pt idx="1973">
                  <c:v>3.5276886425150496E-3</c:v>
                </c:pt>
                <c:pt idx="1974">
                  <c:v>7.8606123337704534E-3</c:v>
                </c:pt>
                <c:pt idx="1975">
                  <c:v>8.8752114618594179E-3</c:v>
                </c:pt>
                <c:pt idx="1976">
                  <c:v>5.5425788425721148E-3</c:v>
                </c:pt>
                <c:pt idx="1977">
                  <c:v>3.9117119673341243E-3</c:v>
                </c:pt>
                <c:pt idx="1978">
                  <c:v>4.3087265193096514E-3</c:v>
                </c:pt>
                <c:pt idx="1979">
                  <c:v>9.2732057205132754E-3</c:v>
                </c:pt>
                <c:pt idx="1980">
                  <c:v>6.7753060568485129E-3</c:v>
                </c:pt>
                <c:pt idx="1981">
                  <c:v>4.6454372230508171E-3</c:v>
                </c:pt>
                <c:pt idx="1982">
                  <c:v>2.2482487382550582E-3</c:v>
                </c:pt>
                <c:pt idx="1983">
                  <c:v>4.6734462220277854E-3</c:v>
                </c:pt>
                <c:pt idx="1984">
                  <c:v>7.5390152618389746E-3</c:v>
                </c:pt>
                <c:pt idx="1985">
                  <c:v>9.6583412557265987E-3</c:v>
                </c:pt>
                <c:pt idx="1986">
                  <c:v>4.7179953198092806E-3</c:v>
                </c:pt>
                <c:pt idx="1987">
                  <c:v>1.9000267741933305E-3</c:v>
                </c:pt>
                <c:pt idx="1988">
                  <c:v>4.3355963381094837E-3</c:v>
                </c:pt>
                <c:pt idx="1989">
                  <c:v>9.1032726363438378E-3</c:v>
                </c:pt>
                <c:pt idx="1990">
                  <c:v>9.4159350882447538E-3</c:v>
                </c:pt>
                <c:pt idx="1991">
                  <c:v>7.2683230688059481E-3</c:v>
                </c:pt>
                <c:pt idx="1992">
                  <c:v>3.968770940277512E-3</c:v>
                </c:pt>
                <c:pt idx="1993">
                  <c:v>4.9795770029233558E-3</c:v>
                </c:pt>
                <c:pt idx="1994">
                  <c:v>1.0510516038981477E-2</c:v>
                </c:pt>
                <c:pt idx="1995">
                  <c:v>7.3545788837725617E-3</c:v>
                </c:pt>
                <c:pt idx="1996">
                  <c:v>4.8603125189022999E-3</c:v>
                </c:pt>
                <c:pt idx="1997">
                  <c:v>3.5212302589631987E-3</c:v>
                </c:pt>
                <c:pt idx="1998">
                  <c:v>4.4007960813871689E-3</c:v>
                </c:pt>
                <c:pt idx="1999">
                  <c:v>8.6440710417289238E-3</c:v>
                </c:pt>
                <c:pt idx="2000">
                  <c:v>1.0727519602482473E-2</c:v>
                </c:pt>
                <c:pt idx="2001">
                  <c:v>4.3781517240060828E-3</c:v>
                </c:pt>
                <c:pt idx="2002">
                  <c:v>3.497530855401589E-3</c:v>
                </c:pt>
                <c:pt idx="2003">
                  <c:v>4.7396101350436594E-3</c:v>
                </c:pt>
                <c:pt idx="2004">
                  <c:v>8.6626456002424895E-3</c:v>
                </c:pt>
                <c:pt idx="2005">
                  <c:v>1.1696297655747073E-2</c:v>
                </c:pt>
                <c:pt idx="2006">
                  <c:v>7.3174977775022744E-3</c:v>
                </c:pt>
                <c:pt idx="2007">
                  <c:v>3.833218173142141E-3</c:v>
                </c:pt>
                <c:pt idx="2008">
                  <c:v>8.5832477320241848E-3</c:v>
                </c:pt>
                <c:pt idx="2009">
                  <c:v>7.3996166622939657E-3</c:v>
                </c:pt>
                <c:pt idx="2010">
                  <c:v>9.2825695118715079E-3</c:v>
                </c:pt>
                <c:pt idx="2011">
                  <c:v>5.3187788937837455E-3</c:v>
                </c:pt>
                <c:pt idx="2012">
                  <c:v>3.695443623566596E-3</c:v>
                </c:pt>
                <c:pt idx="2013">
                  <c:v>5.1193262096458879E-3</c:v>
                </c:pt>
                <c:pt idx="2014">
                  <c:v>9.5947775815607515E-3</c:v>
                </c:pt>
                <c:pt idx="2015">
                  <c:v>8.7190775257337694E-3</c:v>
                </c:pt>
                <c:pt idx="2016">
                  <c:v>6.7967921793145539E-3</c:v>
                </c:pt>
                <c:pt idx="2017">
                  <c:v>3.7216682196258518E-3</c:v>
                </c:pt>
                <c:pt idx="2018">
                  <c:v>4.8655282403926789E-3</c:v>
                </c:pt>
                <c:pt idx="2019">
                  <c:v>9.7762056562360738E-3</c:v>
                </c:pt>
                <c:pt idx="2020">
                  <c:v>1.1221092426487219E-2</c:v>
                </c:pt>
                <c:pt idx="2021">
                  <c:v>7.2280724267468803E-3</c:v>
                </c:pt>
                <c:pt idx="2022">
                  <c:v>6.2767186121257795E-3</c:v>
                </c:pt>
                <c:pt idx="2023">
                  <c:v>7.5971820479294036E-3</c:v>
                </c:pt>
                <c:pt idx="2024">
                  <c:v>8.4992526884230049E-3</c:v>
                </c:pt>
                <c:pt idx="2025">
                  <c:v>8.119149362916505E-3</c:v>
                </c:pt>
                <c:pt idx="2026">
                  <c:v>6.1819251019767357E-3</c:v>
                </c:pt>
                <c:pt idx="2027">
                  <c:v>3.5852676632284431E-3</c:v>
                </c:pt>
                <c:pt idx="2028">
                  <c:v>6.6578209921983314E-3</c:v>
                </c:pt>
                <c:pt idx="2029">
                  <c:v>8.3545310745556985E-3</c:v>
                </c:pt>
                <c:pt idx="2030">
                  <c:v>8.6893867262739823E-3</c:v>
                </c:pt>
                <c:pt idx="2031">
                  <c:v>7.9153926532097556E-3</c:v>
                </c:pt>
                <c:pt idx="2032">
                  <c:v>3.2605737566620521E-3</c:v>
                </c:pt>
                <c:pt idx="2033">
                  <c:v>5.7524031671286769E-3</c:v>
                </c:pt>
                <c:pt idx="2034">
                  <c:v>1.0069053525910279E-2</c:v>
                </c:pt>
                <c:pt idx="2035">
                  <c:v>9.6069485755376806E-3</c:v>
                </c:pt>
                <c:pt idx="2036">
                  <c:v>8.7092511439690722E-3</c:v>
                </c:pt>
                <c:pt idx="2037">
                  <c:v>7.4894723569762867E-3</c:v>
                </c:pt>
                <c:pt idx="2038">
                  <c:v>5.6198062295676927E-3</c:v>
                </c:pt>
                <c:pt idx="2039">
                  <c:v>1.0376494979624165E-2</c:v>
                </c:pt>
                <c:pt idx="2040">
                  <c:v>6.9698004050326688E-3</c:v>
                </c:pt>
                <c:pt idx="2041">
                  <c:v>5.7172967180053758E-3</c:v>
                </c:pt>
                <c:pt idx="2042">
                  <c:v>5.5123926199266982E-3</c:v>
                </c:pt>
                <c:pt idx="2043">
                  <c:v>5.8660127912380086E-3</c:v>
                </c:pt>
                <c:pt idx="2044">
                  <c:v>7.1261072995485661E-3</c:v>
                </c:pt>
                <c:pt idx="2045">
                  <c:v>1.0594154026109226E-2</c:v>
                </c:pt>
                <c:pt idx="2046">
                  <c:v>5.5044564681625604E-3</c:v>
                </c:pt>
                <c:pt idx="2047">
                  <c:v>5.1643968209464574E-3</c:v>
                </c:pt>
                <c:pt idx="2048">
                  <c:v>6.0743080463648369E-3</c:v>
                </c:pt>
                <c:pt idx="2049">
                  <c:v>7.6970071814856447E-3</c:v>
                </c:pt>
                <c:pt idx="2050">
                  <c:v>1.0904333499085711E-2</c:v>
                </c:pt>
                <c:pt idx="2051">
                  <c:v>8.9610920450641333E-3</c:v>
                </c:pt>
                <c:pt idx="2052">
                  <c:v>6.4489611305297715E-3</c:v>
                </c:pt>
                <c:pt idx="2053">
                  <c:v>8.1948394722875587E-3</c:v>
                </c:pt>
                <c:pt idx="2054">
                  <c:v>7.3046349499643459E-3</c:v>
                </c:pt>
                <c:pt idx="2055">
                  <c:v>7.8381834415026438E-3</c:v>
                </c:pt>
                <c:pt idx="2056">
                  <c:v>5.7032173187394194E-3</c:v>
                </c:pt>
                <c:pt idx="2057">
                  <c:v>6.1788018838585656E-3</c:v>
                </c:pt>
                <c:pt idx="2058">
                  <c:v>5.0737859723433178E-3</c:v>
                </c:pt>
                <c:pt idx="2059">
                  <c:v>7.7781041460257931E-3</c:v>
                </c:pt>
                <c:pt idx="2060">
                  <c:v>8.2257697091608628E-3</c:v>
                </c:pt>
                <c:pt idx="2061">
                  <c:v>6.327704986672518E-3</c:v>
                </c:pt>
                <c:pt idx="2062">
                  <c:v>6.132737494688594E-3</c:v>
                </c:pt>
                <c:pt idx="2063">
                  <c:v>5.1218209145628794E-3</c:v>
                </c:pt>
                <c:pt idx="2064">
                  <c:v>7.6679501719236886E-3</c:v>
                </c:pt>
                <c:pt idx="2065">
                  <c:v>1.0070175703398203E-2</c:v>
                </c:pt>
                <c:pt idx="2066">
                  <c:v>8.8188745169078681E-3</c:v>
                </c:pt>
                <c:pt idx="2067">
                  <c:v>7.2868548274466725E-3</c:v>
                </c:pt>
                <c:pt idx="2068">
                  <c:v>8.396134309856482E-3</c:v>
                </c:pt>
                <c:pt idx="2069">
                  <c:v>6.0462747159533087E-3</c:v>
                </c:pt>
                <c:pt idx="2070">
                  <c:v>7.3443995496318302E-3</c:v>
                </c:pt>
                <c:pt idx="2071">
                  <c:v>6.8617307261079809E-3</c:v>
                </c:pt>
                <c:pt idx="2072">
                  <c:v>5.1598658974215421E-3</c:v>
                </c:pt>
                <c:pt idx="2073">
                  <c:v>6.1287113751433576E-3</c:v>
                </c:pt>
                <c:pt idx="2074">
                  <c:v>6.9828027718820528E-3</c:v>
                </c:pt>
                <c:pt idx="2075">
                  <c:v>6.0245740078234324E-3</c:v>
                </c:pt>
                <c:pt idx="2076">
                  <c:v>8.7213136725148282E-3</c:v>
                </c:pt>
                <c:pt idx="2077">
                  <c:v>4.8686368010201504E-3</c:v>
                </c:pt>
                <c:pt idx="2078">
                  <c:v>5.3459310158544427E-3</c:v>
                </c:pt>
                <c:pt idx="2079">
                  <c:v>7.8388993133483888E-3</c:v>
                </c:pt>
                <c:pt idx="2080">
                  <c:v>7.9236072972971756E-3</c:v>
                </c:pt>
                <c:pt idx="2081">
                  <c:v>9.4580589576151713E-3</c:v>
                </c:pt>
                <c:pt idx="2082">
                  <c:v>9.1091649476048881E-3</c:v>
                </c:pt>
                <c:pt idx="2083">
                  <c:v>5.6785171017128726E-3</c:v>
                </c:pt>
                <c:pt idx="2084">
                  <c:v>7.9050350839821211E-3</c:v>
                </c:pt>
                <c:pt idx="2085">
                  <c:v>5.7631746638936538E-3</c:v>
                </c:pt>
                <c:pt idx="2086">
                  <c:v>7.1706648986746661E-3</c:v>
                </c:pt>
                <c:pt idx="2087">
                  <c:v>6.0859279186914802E-3</c:v>
                </c:pt>
                <c:pt idx="2088">
                  <c:v>5.9471930103253273E-3</c:v>
                </c:pt>
                <c:pt idx="2089">
                  <c:v>5.3027869851313665E-3</c:v>
                </c:pt>
                <c:pt idx="2090">
                  <c:v>7.55713485184124E-3</c:v>
                </c:pt>
                <c:pt idx="2091">
                  <c:v>6.8098355871378958E-3</c:v>
                </c:pt>
                <c:pt idx="2092">
                  <c:v>6.1459550335014419E-3</c:v>
                </c:pt>
                <c:pt idx="2093">
                  <c:v>5.525118839651311E-3</c:v>
                </c:pt>
                <c:pt idx="2094">
                  <c:v>6.0320030104093793E-3</c:v>
                </c:pt>
                <c:pt idx="2095">
                  <c:v>8.5510997508235955E-3</c:v>
                </c:pt>
                <c:pt idx="2096">
                  <c:v>9.453394357775079E-3</c:v>
                </c:pt>
                <c:pt idx="2097">
                  <c:v>8.6657137061956317E-3</c:v>
                </c:pt>
                <c:pt idx="2098">
                  <c:v>6.9961358117216097E-3</c:v>
                </c:pt>
                <c:pt idx="2099">
                  <c:v>6.3349029872050468E-3</c:v>
                </c:pt>
                <c:pt idx="2100">
                  <c:v>6.5947075961467604E-3</c:v>
                </c:pt>
                <c:pt idx="2101">
                  <c:v>6.8183334139456236E-3</c:v>
                </c:pt>
                <c:pt idx="2102">
                  <c:v>7.0679434449562768E-3</c:v>
                </c:pt>
                <c:pt idx="2103">
                  <c:v>5.4258061319699116E-3</c:v>
                </c:pt>
                <c:pt idx="2104">
                  <c:v>5.3409257759305037E-3</c:v>
                </c:pt>
                <c:pt idx="2105">
                  <c:v>7.2526970111214195E-3</c:v>
                </c:pt>
                <c:pt idx="2106">
                  <c:v>6.4930801775341541E-3</c:v>
                </c:pt>
                <c:pt idx="2107">
                  <c:v>6.9521973450026413E-3</c:v>
                </c:pt>
                <c:pt idx="2108">
                  <c:v>5.4552424773911604E-3</c:v>
                </c:pt>
                <c:pt idx="2109">
                  <c:v>5.3674177246201115E-3</c:v>
                </c:pt>
                <c:pt idx="2110">
                  <c:v>8.7815201950109494E-3</c:v>
                </c:pt>
                <c:pt idx="2111">
                  <c:v>9.6992409314738248E-3</c:v>
                </c:pt>
                <c:pt idx="2112">
                  <c:v>8.2705694500333129E-3</c:v>
                </c:pt>
                <c:pt idx="2113">
                  <c:v>8.5437135481104907E-3</c:v>
                </c:pt>
                <c:pt idx="2114">
                  <c:v>4.6023849482195178E-3</c:v>
                </c:pt>
                <c:pt idx="2115">
                  <c:v>8.0521329702415694E-3</c:v>
                </c:pt>
                <c:pt idx="2116">
                  <c:v>7.1053223914375714E-3</c:v>
                </c:pt>
                <c:pt idx="2117">
                  <c:v>7.0356307135602302E-3</c:v>
                </c:pt>
                <c:pt idx="2118">
                  <c:v>5.9402682254194299E-3</c:v>
                </c:pt>
                <c:pt idx="2119">
                  <c:v>5.6547614133869786E-3</c:v>
                </c:pt>
                <c:pt idx="2120">
                  <c:v>5.9031959136435618E-3</c:v>
                </c:pt>
                <c:pt idx="2121">
                  <c:v>8.5788792134962166E-3</c:v>
                </c:pt>
                <c:pt idx="2122">
                  <c:v>6.2327144798484781E-3</c:v>
                </c:pt>
                <c:pt idx="2123">
                  <c:v>5.7889530859360286E-3</c:v>
                </c:pt>
                <c:pt idx="2124">
                  <c:v>6.0716280707654082E-3</c:v>
                </c:pt>
                <c:pt idx="2125">
                  <c:v>7.7929469074073604E-3</c:v>
                </c:pt>
                <c:pt idx="2126">
                  <c:v>1.0136188351110064E-2</c:v>
                </c:pt>
                <c:pt idx="2127">
                  <c:v>1.046914439203374E-2</c:v>
                </c:pt>
                <c:pt idx="2128">
                  <c:v>6.2806515100301699E-3</c:v>
                </c:pt>
                <c:pt idx="2129">
                  <c:v>7.3632215265883975E-3</c:v>
                </c:pt>
                <c:pt idx="2130">
                  <c:v>6.7456598161604519E-3</c:v>
                </c:pt>
                <c:pt idx="2131">
                  <c:v>8.5133432273818924E-3</c:v>
                </c:pt>
                <c:pt idx="2132">
                  <c:v>7.825602037786138E-3</c:v>
                </c:pt>
                <c:pt idx="2133">
                  <c:v>5.9376175648013993E-3</c:v>
                </c:pt>
                <c:pt idx="2134">
                  <c:v>5.8980294413219321E-3</c:v>
                </c:pt>
                <c:pt idx="2135">
                  <c:v>6.9051045862852187E-3</c:v>
                </c:pt>
                <c:pt idx="2136">
                  <c:v>7.8250526750347354E-3</c:v>
                </c:pt>
                <c:pt idx="2137">
                  <c:v>8.0223296012532138E-3</c:v>
                </c:pt>
                <c:pt idx="2138">
                  <c:v>5.5855469834068016E-3</c:v>
                </c:pt>
                <c:pt idx="2139">
                  <c:v>6.8080790334525123E-3</c:v>
                </c:pt>
                <c:pt idx="2140">
                  <c:v>7.7685873304646613E-3</c:v>
                </c:pt>
                <c:pt idx="2141">
                  <c:v>1.0999241337662207E-2</c:v>
                </c:pt>
                <c:pt idx="2142">
                  <c:v>1.0797308019798429E-2</c:v>
                </c:pt>
                <c:pt idx="2143">
                  <c:v>7.3321505778043807E-3</c:v>
                </c:pt>
                <c:pt idx="2144">
                  <c:v>8.092299771453839E-3</c:v>
                </c:pt>
                <c:pt idx="2145">
                  <c:v>6.7900380076003942E-3</c:v>
                </c:pt>
                <c:pt idx="2146">
                  <c:v>1.0047042665277209E-2</c:v>
                </c:pt>
                <c:pt idx="2147">
                  <c:v>8.1531905056157934E-3</c:v>
                </c:pt>
                <c:pt idx="2148">
                  <c:v>6.861067034929124E-3</c:v>
                </c:pt>
                <c:pt idx="2149">
                  <c:v>6.4931352896991828E-3</c:v>
                </c:pt>
                <c:pt idx="2150">
                  <c:v>7.7499787665726736E-3</c:v>
                </c:pt>
                <c:pt idx="2151">
                  <c:v>8.2699937037986511E-3</c:v>
                </c:pt>
                <c:pt idx="2152">
                  <c:v>8.4580979723376144E-3</c:v>
                </c:pt>
                <c:pt idx="2153">
                  <c:v>7.2145775682100049E-3</c:v>
                </c:pt>
                <c:pt idx="2154">
                  <c:v>6.5743325114757129E-3</c:v>
                </c:pt>
                <c:pt idx="2155">
                  <c:v>9.2263158214671293E-3</c:v>
                </c:pt>
                <c:pt idx="2156">
                  <c:v>1.2137834042571394E-2</c:v>
                </c:pt>
                <c:pt idx="2157">
                  <c:v>9.6404427006840775E-3</c:v>
                </c:pt>
                <c:pt idx="2158">
                  <c:v>1.1304295379291019E-2</c:v>
                </c:pt>
                <c:pt idx="2159">
                  <c:v>5.7363326943261506E-3</c:v>
                </c:pt>
                <c:pt idx="2160">
                  <c:v>1.0562335545299555E-2</c:v>
                </c:pt>
                <c:pt idx="2161">
                  <c:v>1.0073831867878195E-2</c:v>
                </c:pt>
                <c:pt idx="2162">
                  <c:v>8.5563107819169506E-3</c:v>
                </c:pt>
                <c:pt idx="2163">
                  <c:v>8.7613227591271745E-3</c:v>
                </c:pt>
                <c:pt idx="2164">
                  <c:v>6.9658686797275339E-3</c:v>
                </c:pt>
                <c:pt idx="2165">
                  <c:v>8.4776258540462512E-3</c:v>
                </c:pt>
                <c:pt idx="2166">
                  <c:v>1.0218475503894981E-2</c:v>
                </c:pt>
                <c:pt idx="2167">
                  <c:v>8.129333973753889E-3</c:v>
                </c:pt>
                <c:pt idx="2168">
                  <c:v>9.1270119082801499E-3</c:v>
                </c:pt>
                <c:pt idx="2169">
                  <c:v>7.2589563459495758E-3</c:v>
                </c:pt>
                <c:pt idx="2170">
                  <c:v>1.1072673020866338E-2</c:v>
                </c:pt>
                <c:pt idx="2171">
                  <c:v>1.1276932775653883E-2</c:v>
                </c:pt>
                <c:pt idx="2172">
                  <c:v>1.3659934714926674E-2</c:v>
                </c:pt>
                <c:pt idx="2173">
                  <c:v>9.4101934559880918E-3</c:v>
                </c:pt>
                <c:pt idx="2174">
                  <c:v>9.1082702543726132E-3</c:v>
                </c:pt>
                <c:pt idx="2175">
                  <c:v>1.1353144691693825E-2</c:v>
                </c:pt>
                <c:pt idx="2176">
                  <c:v>1.0366795238579108E-2</c:v>
                </c:pt>
                <c:pt idx="2177">
                  <c:v>1.1114557093688917E-2</c:v>
                </c:pt>
                <c:pt idx="2178">
                  <c:v>8.5867731516871392E-3</c:v>
                </c:pt>
                <c:pt idx="2179">
                  <c:v>9.025422012843733E-3</c:v>
                </c:pt>
                <c:pt idx="2180">
                  <c:v>1.0144954703147399E-2</c:v>
                </c:pt>
                <c:pt idx="2181">
                  <c:v>1.0063016984940748E-2</c:v>
                </c:pt>
                <c:pt idx="2182">
                  <c:v>1.0760476677169653E-2</c:v>
                </c:pt>
                <c:pt idx="2183">
                  <c:v>8.7109777963734307E-3</c:v>
                </c:pt>
                <c:pt idx="2184">
                  <c:v>1.0882628686858438E-2</c:v>
                </c:pt>
                <c:pt idx="2185">
                  <c:v>1.0552037778633973E-2</c:v>
                </c:pt>
                <c:pt idx="2186">
                  <c:v>1.3309972466994238E-2</c:v>
                </c:pt>
                <c:pt idx="2187">
                  <c:v>1.5494402930470004E-2</c:v>
                </c:pt>
                <c:pt idx="2188">
                  <c:v>8.8529432156896713E-3</c:v>
                </c:pt>
                <c:pt idx="2189">
                  <c:v>1.3488581613058305E-2</c:v>
                </c:pt>
                <c:pt idx="2190">
                  <c:v>9.8534359747297923E-3</c:v>
                </c:pt>
                <c:pt idx="2191">
                  <c:v>1.3099585881094458E-2</c:v>
                </c:pt>
                <c:pt idx="2192">
                  <c:v>1.2387795853358826E-2</c:v>
                </c:pt>
                <c:pt idx="2193">
                  <c:v>9.1249680677770624E-3</c:v>
                </c:pt>
                <c:pt idx="2194">
                  <c:v>1.1727967216451241E-2</c:v>
                </c:pt>
                <c:pt idx="2195">
                  <c:v>1.1297719442663761E-2</c:v>
                </c:pt>
                <c:pt idx="2196">
                  <c:v>1.102680093797434E-2</c:v>
                </c:pt>
                <c:pt idx="2197">
                  <c:v>1.1573394009935236E-2</c:v>
                </c:pt>
                <c:pt idx="2198">
                  <c:v>1.1108499445932781E-2</c:v>
                </c:pt>
                <c:pt idx="2199">
                  <c:v>1.2188741266668357E-2</c:v>
                </c:pt>
                <c:pt idx="2200">
                  <c:v>1.1582845159938036E-2</c:v>
                </c:pt>
                <c:pt idx="2201">
                  <c:v>1.728202697833817E-2</c:v>
                </c:pt>
                <c:pt idx="2202">
                  <c:v>1.1678311155760356E-2</c:v>
                </c:pt>
                <c:pt idx="2203">
                  <c:v>1.6022785535986302E-2</c:v>
                </c:pt>
                <c:pt idx="2204">
                  <c:v>1.0555645866544471E-2</c:v>
                </c:pt>
                <c:pt idx="2205">
                  <c:v>1.3343631928635722E-2</c:v>
                </c:pt>
                <c:pt idx="2206">
                  <c:v>1.5215636218960641E-2</c:v>
                </c:pt>
                <c:pt idx="2207">
                  <c:v>1.110408226453569E-2</c:v>
                </c:pt>
                <c:pt idx="2208">
                  <c:v>1.3037995105176713E-2</c:v>
                </c:pt>
                <c:pt idx="2209">
                  <c:v>1.2107240927984169E-2</c:v>
                </c:pt>
                <c:pt idx="2210">
                  <c:v>1.3187539033484031E-2</c:v>
                </c:pt>
                <c:pt idx="2211">
                  <c:v>1.2663969947913328E-2</c:v>
                </c:pt>
                <c:pt idx="2212">
                  <c:v>1.1548801085740608E-2</c:v>
                </c:pt>
                <c:pt idx="2213">
                  <c:v>1.4203282032147156E-2</c:v>
                </c:pt>
                <c:pt idx="2214">
                  <c:v>1.1985153411254461E-2</c:v>
                </c:pt>
                <c:pt idx="2215">
                  <c:v>1.6531904680926173E-2</c:v>
                </c:pt>
                <c:pt idx="2216">
                  <c:v>1.4515237992996375E-2</c:v>
                </c:pt>
                <c:pt idx="2217">
                  <c:v>1.6131269728747961E-2</c:v>
                </c:pt>
                <c:pt idx="2218">
                  <c:v>1.6236021538077995E-2</c:v>
                </c:pt>
                <c:pt idx="2219">
                  <c:v>1.1335354015782848E-2</c:v>
                </c:pt>
                <c:pt idx="2220">
                  <c:v>1.6660106130176305E-2</c:v>
                </c:pt>
                <c:pt idx="2221">
                  <c:v>1.4467832150277618E-2</c:v>
                </c:pt>
                <c:pt idx="2222">
                  <c:v>1.2924829896185378E-2</c:v>
                </c:pt>
                <c:pt idx="2223">
                  <c:v>1.4370506412035394E-2</c:v>
                </c:pt>
                <c:pt idx="2224">
                  <c:v>1.3638117333170833E-2</c:v>
                </c:pt>
                <c:pt idx="2225">
                  <c:v>1.484959177223312E-2</c:v>
                </c:pt>
                <c:pt idx="2226">
                  <c:v>1.3606399695897171E-2</c:v>
                </c:pt>
                <c:pt idx="2227">
                  <c:v>1.2988947623499655E-2</c:v>
                </c:pt>
                <c:pt idx="2228">
                  <c:v>1.3810359265275197E-2</c:v>
                </c:pt>
                <c:pt idx="2229">
                  <c:v>1.6661162642105896E-2</c:v>
                </c:pt>
                <c:pt idx="2230">
                  <c:v>1.6378764390700917E-2</c:v>
                </c:pt>
                <c:pt idx="2231">
                  <c:v>1.4663337279020387E-2</c:v>
                </c:pt>
                <c:pt idx="2232">
                  <c:v>2.1491270176774685E-2</c:v>
                </c:pt>
                <c:pt idx="2233">
                  <c:v>1.1256499061020039E-2</c:v>
                </c:pt>
                <c:pt idx="2234">
                  <c:v>1.8084307663253207E-2</c:v>
                </c:pt>
                <c:pt idx="2235">
                  <c:v>1.4773320053631125E-2</c:v>
                </c:pt>
                <c:pt idx="2236">
                  <c:v>1.4532368495526261E-2</c:v>
                </c:pt>
                <c:pt idx="2237">
                  <c:v>1.684065710060819E-2</c:v>
                </c:pt>
                <c:pt idx="2238">
                  <c:v>1.2383335285789268E-2</c:v>
                </c:pt>
                <c:pt idx="2239">
                  <c:v>1.692778474312159E-2</c:v>
                </c:pt>
                <c:pt idx="2240">
                  <c:v>1.5986236789778206E-2</c:v>
                </c:pt>
                <c:pt idx="2241">
                  <c:v>1.4034649360552546E-2</c:v>
                </c:pt>
                <c:pt idx="2242">
                  <c:v>1.3261110255999619E-2</c:v>
                </c:pt>
                <c:pt idx="2243">
                  <c:v>1.5674858920362161E-2</c:v>
                </c:pt>
                <c:pt idx="2244">
                  <c:v>1.8609510179587421E-2</c:v>
                </c:pt>
                <c:pt idx="2245">
                  <c:v>1.5127543527259611E-2</c:v>
                </c:pt>
                <c:pt idx="2246">
                  <c:v>2.0886699107203564E-2</c:v>
                </c:pt>
                <c:pt idx="2247">
                  <c:v>1.52790785291035E-2</c:v>
                </c:pt>
                <c:pt idx="2248">
                  <c:v>1.7516445985988244E-2</c:v>
                </c:pt>
                <c:pt idx="2249">
                  <c:v>1.6344530355424026E-2</c:v>
                </c:pt>
                <c:pt idx="2250">
                  <c:v>1.4911383062623629E-2</c:v>
                </c:pt>
                <c:pt idx="2251">
                  <c:v>1.7484227648832302E-2</c:v>
                </c:pt>
                <c:pt idx="2252">
                  <c:v>1.5234003813705535E-2</c:v>
                </c:pt>
                <c:pt idx="2253">
                  <c:v>1.4466353502615891E-2</c:v>
                </c:pt>
                <c:pt idx="2254">
                  <c:v>1.7173349306699282E-2</c:v>
                </c:pt>
                <c:pt idx="2255">
                  <c:v>1.772907575426462E-2</c:v>
                </c:pt>
                <c:pt idx="2256">
                  <c:v>1.3387473069616448E-2</c:v>
                </c:pt>
                <c:pt idx="2257">
                  <c:v>1.4054364271842503E-2</c:v>
                </c:pt>
                <c:pt idx="2258">
                  <c:v>1.7078421533935434E-2</c:v>
                </c:pt>
                <c:pt idx="2259">
                  <c:v>1.6917319294762409E-2</c:v>
                </c:pt>
                <c:pt idx="2260">
                  <c:v>1.9959341950055453E-2</c:v>
                </c:pt>
                <c:pt idx="2261">
                  <c:v>1.8640864311091746E-2</c:v>
                </c:pt>
                <c:pt idx="2262">
                  <c:v>1.5073997954836806E-2</c:v>
                </c:pt>
                <c:pt idx="2263">
                  <c:v>2.1522140024786311E-2</c:v>
                </c:pt>
                <c:pt idx="2264">
                  <c:v>1.2519605390519455E-2</c:v>
                </c:pt>
                <c:pt idx="2265">
                  <c:v>1.7627233163688551E-2</c:v>
                </c:pt>
                <c:pt idx="2266">
                  <c:v>1.8053510516395452E-2</c:v>
                </c:pt>
                <c:pt idx="2267">
                  <c:v>1.2968225449448851E-2</c:v>
                </c:pt>
                <c:pt idx="2268">
                  <c:v>1.718371156632394E-2</c:v>
                </c:pt>
                <c:pt idx="2269">
                  <c:v>1.6751315590699596E-2</c:v>
                </c:pt>
                <c:pt idx="2270">
                  <c:v>1.7045648557331435E-2</c:v>
                </c:pt>
                <c:pt idx="2271">
                  <c:v>1.4878325144400439E-2</c:v>
                </c:pt>
                <c:pt idx="2272">
                  <c:v>1.3735024453478691E-2</c:v>
                </c:pt>
                <c:pt idx="2273">
                  <c:v>1.526259999175991E-2</c:v>
                </c:pt>
                <c:pt idx="2274">
                  <c:v>1.9962639299163129E-2</c:v>
                </c:pt>
                <c:pt idx="2275">
                  <c:v>2.044974172047365E-2</c:v>
                </c:pt>
                <c:pt idx="2276">
                  <c:v>1.4975932306464088E-2</c:v>
                </c:pt>
                <c:pt idx="2277">
                  <c:v>2.2062328359611316E-2</c:v>
                </c:pt>
                <c:pt idx="2278">
                  <c:v>1.4111366666871794E-2</c:v>
                </c:pt>
                <c:pt idx="2279">
                  <c:v>1.6867424023823314E-2</c:v>
                </c:pt>
                <c:pt idx="2280">
                  <c:v>1.66588397229799E-2</c:v>
                </c:pt>
                <c:pt idx="2281">
                  <c:v>1.5290337827158945E-2</c:v>
                </c:pt>
                <c:pt idx="2282">
                  <c:v>1.6389524161473334E-2</c:v>
                </c:pt>
                <c:pt idx="2283">
                  <c:v>1.4618181654273763E-2</c:v>
                </c:pt>
                <c:pt idx="2284">
                  <c:v>1.7422333169707271E-2</c:v>
                </c:pt>
                <c:pt idx="2285">
                  <c:v>1.6824007363773236E-2</c:v>
                </c:pt>
                <c:pt idx="2286">
                  <c:v>1.5358099992960653E-2</c:v>
                </c:pt>
                <c:pt idx="2287">
                  <c:v>1.1960674229187658E-2</c:v>
                </c:pt>
                <c:pt idx="2288">
                  <c:v>1.5872702212021254E-2</c:v>
                </c:pt>
                <c:pt idx="2289">
                  <c:v>2.0734235406748978E-2</c:v>
                </c:pt>
                <c:pt idx="2290">
                  <c:v>1.7510577126712314E-2</c:v>
                </c:pt>
                <c:pt idx="2291">
                  <c:v>1.9051282258862188E-2</c:v>
                </c:pt>
                <c:pt idx="2292">
                  <c:v>1.8178996225768847E-2</c:v>
                </c:pt>
                <c:pt idx="2293">
                  <c:v>1.4167115553296493E-2</c:v>
                </c:pt>
                <c:pt idx="2294">
                  <c:v>1.7537586777973416E-2</c:v>
                </c:pt>
                <c:pt idx="2295">
                  <c:v>1.4425822609334655E-2</c:v>
                </c:pt>
                <c:pt idx="2296">
                  <c:v>1.6013186638477256E-2</c:v>
                </c:pt>
                <c:pt idx="2297">
                  <c:v>1.6489475349449587E-2</c:v>
                </c:pt>
                <c:pt idx="2298">
                  <c:v>1.3402216160061263E-2</c:v>
                </c:pt>
                <c:pt idx="2299">
                  <c:v>1.6532541402322146E-2</c:v>
                </c:pt>
                <c:pt idx="2300">
                  <c:v>1.8049584654086598E-2</c:v>
                </c:pt>
                <c:pt idx="2301">
                  <c:v>1.2921109238746311E-2</c:v>
                </c:pt>
                <c:pt idx="2302">
                  <c:v>1.2142131618844379E-2</c:v>
                </c:pt>
                <c:pt idx="2303">
                  <c:v>1.6057012535667655E-2</c:v>
                </c:pt>
                <c:pt idx="2304">
                  <c:v>1.74050877524503E-2</c:v>
                </c:pt>
                <c:pt idx="2305">
                  <c:v>1.9515409942951263E-2</c:v>
                </c:pt>
                <c:pt idx="2306">
                  <c:v>1.9280295583942422E-2</c:v>
                </c:pt>
                <c:pt idx="2307">
                  <c:v>1.3274085066766488E-2</c:v>
                </c:pt>
                <c:pt idx="2308">
                  <c:v>1.9327560714750464E-2</c:v>
                </c:pt>
                <c:pt idx="2309">
                  <c:v>1.2195887086533998E-2</c:v>
                </c:pt>
                <c:pt idx="2310">
                  <c:v>1.5458375990930799E-2</c:v>
                </c:pt>
                <c:pt idx="2311">
                  <c:v>1.7008191046699993E-2</c:v>
                </c:pt>
                <c:pt idx="2312">
                  <c:v>1.3208145120208497E-2</c:v>
                </c:pt>
                <c:pt idx="2313">
                  <c:v>1.483313903207316E-2</c:v>
                </c:pt>
                <c:pt idx="2314">
                  <c:v>1.5333233853139392E-2</c:v>
                </c:pt>
                <c:pt idx="2315">
                  <c:v>1.6093730136168605E-2</c:v>
                </c:pt>
                <c:pt idx="2316">
                  <c:v>1.3335813036797178E-2</c:v>
                </c:pt>
                <c:pt idx="2317">
                  <c:v>1.1662751936233414E-2</c:v>
                </c:pt>
                <c:pt idx="2318">
                  <c:v>1.3465855466879117E-2</c:v>
                </c:pt>
                <c:pt idx="2319">
                  <c:v>1.8111826222591384E-2</c:v>
                </c:pt>
                <c:pt idx="2320">
                  <c:v>1.9779650494878162E-2</c:v>
                </c:pt>
                <c:pt idx="2321">
                  <c:v>1.564969611292915E-2</c:v>
                </c:pt>
                <c:pt idx="2322">
                  <c:v>1.6912510465213838E-2</c:v>
                </c:pt>
                <c:pt idx="2323">
                  <c:v>1.5100712111085412E-2</c:v>
                </c:pt>
                <c:pt idx="2324">
                  <c:v>1.2700502277731842E-2</c:v>
                </c:pt>
                <c:pt idx="2325">
                  <c:v>1.5379450680212634E-2</c:v>
                </c:pt>
                <c:pt idx="2326">
                  <c:v>1.45679768171311E-2</c:v>
                </c:pt>
                <c:pt idx="2327">
                  <c:v>1.4718785980035568E-2</c:v>
                </c:pt>
                <c:pt idx="2328">
                  <c:v>1.3249182576368293E-2</c:v>
                </c:pt>
                <c:pt idx="2329">
                  <c:v>1.4594450590532243E-2</c:v>
                </c:pt>
                <c:pt idx="2330">
                  <c:v>1.501759944842432E-2</c:v>
                </c:pt>
                <c:pt idx="2331">
                  <c:v>1.3248318370716673E-2</c:v>
                </c:pt>
                <c:pt idx="2332">
                  <c:v>1.0948397433925065E-2</c:v>
                </c:pt>
                <c:pt idx="2333">
                  <c:v>1.1866865116113968E-2</c:v>
                </c:pt>
                <c:pt idx="2334">
                  <c:v>1.9225966715216654E-2</c:v>
                </c:pt>
                <c:pt idx="2335">
                  <c:v>1.7053154365168646E-2</c:v>
                </c:pt>
                <c:pt idx="2336">
                  <c:v>1.6175593980622131E-2</c:v>
                </c:pt>
                <c:pt idx="2337">
                  <c:v>1.7409644473158847E-2</c:v>
                </c:pt>
                <c:pt idx="2338">
                  <c:v>1.09195268676448E-2</c:v>
                </c:pt>
                <c:pt idx="2339">
                  <c:v>1.5948922336255989E-2</c:v>
                </c:pt>
                <c:pt idx="2340">
                  <c:v>1.2044362638083412E-2</c:v>
                </c:pt>
                <c:pt idx="2341">
                  <c:v>1.5512517243775618E-2</c:v>
                </c:pt>
                <c:pt idx="2342">
                  <c:v>1.4850774924882354E-2</c:v>
                </c:pt>
                <c:pt idx="2343">
                  <c:v>1.2197575629462538E-2</c:v>
                </c:pt>
                <c:pt idx="2344">
                  <c:v>1.3420552094626247E-2</c:v>
                </c:pt>
                <c:pt idx="2345">
                  <c:v>1.544819548419081E-2</c:v>
                </c:pt>
                <c:pt idx="2346">
                  <c:v>1.2053140716113308E-2</c:v>
                </c:pt>
                <c:pt idx="2347">
                  <c:v>1.0161011104758854E-2</c:v>
                </c:pt>
                <c:pt idx="2348">
                  <c:v>1.3238386455018942E-2</c:v>
                </c:pt>
                <c:pt idx="2349">
                  <c:v>1.5609160529250892E-2</c:v>
                </c:pt>
                <c:pt idx="2350">
                  <c:v>1.8185786748059939E-2</c:v>
                </c:pt>
                <c:pt idx="2351">
                  <c:v>1.7145796741982685E-2</c:v>
                </c:pt>
                <c:pt idx="2352">
                  <c:v>1.3156645733487288E-2</c:v>
                </c:pt>
                <c:pt idx="2353">
                  <c:v>1.4903056435307267E-2</c:v>
                </c:pt>
                <c:pt idx="2354">
                  <c:v>1.2556950331622326E-2</c:v>
                </c:pt>
                <c:pt idx="2355">
                  <c:v>1.3014935940808841E-2</c:v>
                </c:pt>
                <c:pt idx="2356">
                  <c:v>1.6298195095825935E-2</c:v>
                </c:pt>
                <c:pt idx="2357">
                  <c:v>1.316983630251725E-2</c:v>
                </c:pt>
                <c:pt idx="2358">
                  <c:v>1.3058582430313083E-2</c:v>
                </c:pt>
                <c:pt idx="2359">
                  <c:v>1.3069029117084166E-2</c:v>
                </c:pt>
                <c:pt idx="2360">
                  <c:v>1.3534151165342274E-2</c:v>
                </c:pt>
                <c:pt idx="2361">
                  <c:v>1.364890055592837E-2</c:v>
                </c:pt>
                <c:pt idx="2362">
                  <c:v>9.0527148468251412E-3</c:v>
                </c:pt>
                <c:pt idx="2363">
                  <c:v>1.3694854720768283E-2</c:v>
                </c:pt>
                <c:pt idx="2364">
                  <c:v>1.4128301345325941E-2</c:v>
                </c:pt>
                <c:pt idx="2365">
                  <c:v>1.9477681561891703E-2</c:v>
                </c:pt>
                <c:pt idx="2366">
                  <c:v>1.5956036495941718E-2</c:v>
                </c:pt>
                <c:pt idx="2367">
                  <c:v>1.3339027131357683E-2</c:v>
                </c:pt>
                <c:pt idx="2368">
                  <c:v>1.625274866646384E-2</c:v>
                </c:pt>
                <c:pt idx="2369">
                  <c:v>9.7449728887547393E-3</c:v>
                </c:pt>
                <c:pt idx="2370">
                  <c:v>1.6582645395928797E-2</c:v>
                </c:pt>
                <c:pt idx="2371">
                  <c:v>1.3168313096083796E-2</c:v>
                </c:pt>
                <c:pt idx="2372">
                  <c:v>1.600873896949951E-2</c:v>
                </c:pt>
                <c:pt idx="2373">
                  <c:v>1.2134650435591542E-2</c:v>
                </c:pt>
                <c:pt idx="2374">
                  <c:v>1.2982103161642789E-2</c:v>
                </c:pt>
                <c:pt idx="2375">
                  <c:v>1.4110829616412577E-2</c:v>
                </c:pt>
                <c:pt idx="2376">
                  <c:v>1.2131858476763173E-2</c:v>
                </c:pt>
                <c:pt idx="2377">
                  <c:v>1.2507277854541858E-2</c:v>
                </c:pt>
                <c:pt idx="2378">
                  <c:v>9.8846951256943844E-3</c:v>
                </c:pt>
                <c:pt idx="2379">
                  <c:v>1.862555133740855E-2</c:v>
                </c:pt>
                <c:pt idx="2380">
                  <c:v>1.6768705237665042E-2</c:v>
                </c:pt>
                <c:pt idx="2381">
                  <c:v>1.5884081115200805E-2</c:v>
                </c:pt>
                <c:pt idx="2382">
                  <c:v>1.6958075327100783E-2</c:v>
                </c:pt>
                <c:pt idx="2383">
                  <c:v>1.1458197859032631E-2</c:v>
                </c:pt>
                <c:pt idx="2384">
                  <c:v>1.5423420807111513E-2</c:v>
                </c:pt>
                <c:pt idx="2385">
                  <c:v>1.3097406019077683E-2</c:v>
                </c:pt>
                <c:pt idx="2386">
                  <c:v>1.6343304989201581E-2</c:v>
                </c:pt>
                <c:pt idx="2387">
                  <c:v>1.5792230242884519E-2</c:v>
                </c:pt>
                <c:pt idx="2388">
                  <c:v>1.3127112648627424E-2</c:v>
                </c:pt>
                <c:pt idx="2389">
                  <c:v>1.2520117816394297E-2</c:v>
                </c:pt>
                <c:pt idx="2390">
                  <c:v>1.5335970699802734E-2</c:v>
                </c:pt>
                <c:pt idx="2391">
                  <c:v>1.2040802626742408E-2</c:v>
                </c:pt>
                <c:pt idx="2392">
                  <c:v>1.3310087381721319E-2</c:v>
                </c:pt>
                <c:pt idx="2393">
                  <c:v>1.1747242403020225E-2</c:v>
                </c:pt>
                <c:pt idx="2394">
                  <c:v>1.831080693552873E-2</c:v>
                </c:pt>
                <c:pt idx="2395">
                  <c:v>1.6936612070320232E-2</c:v>
                </c:pt>
                <c:pt idx="2396">
                  <c:v>1.7527402753435659E-2</c:v>
                </c:pt>
                <c:pt idx="2397">
                  <c:v>1.6073716212068385E-2</c:v>
                </c:pt>
                <c:pt idx="2398">
                  <c:v>1.3188631895990559E-2</c:v>
                </c:pt>
                <c:pt idx="2399">
                  <c:v>1.7378656192622372E-2</c:v>
                </c:pt>
                <c:pt idx="2400">
                  <c:v>1.1851250784421999E-2</c:v>
                </c:pt>
                <c:pt idx="2401">
                  <c:v>2.0218434791248813E-2</c:v>
                </c:pt>
                <c:pt idx="2402">
                  <c:v>1.4120413270131296E-2</c:v>
                </c:pt>
                <c:pt idx="2403">
                  <c:v>1.5582039481060477E-2</c:v>
                </c:pt>
                <c:pt idx="2404">
                  <c:v>1.36495196883355E-2</c:v>
                </c:pt>
                <c:pt idx="2405">
                  <c:v>1.3231266432336932E-2</c:v>
                </c:pt>
                <c:pt idx="2406">
                  <c:v>1.7646180022465877E-2</c:v>
                </c:pt>
                <c:pt idx="2407">
                  <c:v>9.3763504825630558E-3</c:v>
                </c:pt>
                <c:pt idx="2408">
                  <c:v>1.8953507415104938E-2</c:v>
                </c:pt>
                <c:pt idx="2409">
                  <c:v>1.3279197599522344E-2</c:v>
                </c:pt>
                <c:pt idx="2410">
                  <c:v>2.1610568079874534E-2</c:v>
                </c:pt>
                <c:pt idx="2411">
                  <c:v>1.8037945433872229E-2</c:v>
                </c:pt>
                <c:pt idx="2412">
                  <c:v>1.4074433308107752E-2</c:v>
                </c:pt>
                <c:pt idx="2413">
                  <c:v>2.0334869206965683E-2</c:v>
                </c:pt>
                <c:pt idx="2414">
                  <c:v>1.1678018005946372E-2</c:v>
                </c:pt>
                <c:pt idx="2415">
                  <c:v>2.0249503981133947E-2</c:v>
                </c:pt>
                <c:pt idx="2416">
                  <c:v>1.5191262570826871E-2</c:v>
                </c:pt>
                <c:pt idx="2417">
                  <c:v>1.9788360562151212E-2</c:v>
                </c:pt>
                <c:pt idx="2418">
                  <c:v>1.4820902958837525E-2</c:v>
                </c:pt>
                <c:pt idx="2419">
                  <c:v>1.508512709437484E-2</c:v>
                </c:pt>
                <c:pt idx="2420">
                  <c:v>1.5543109185763586E-2</c:v>
                </c:pt>
                <c:pt idx="2421">
                  <c:v>1.5708731795068223E-2</c:v>
                </c:pt>
                <c:pt idx="2422">
                  <c:v>1.6071940896794906E-2</c:v>
                </c:pt>
                <c:pt idx="2423">
                  <c:v>1.5063538369473906E-2</c:v>
                </c:pt>
                <c:pt idx="2424">
                  <c:v>1.9287666542865199E-2</c:v>
                </c:pt>
                <c:pt idx="2425">
                  <c:v>2.06823760320562E-2</c:v>
                </c:pt>
                <c:pt idx="2426">
                  <c:v>1.7962012596455201E-2</c:v>
                </c:pt>
                <c:pt idx="2427">
                  <c:v>1.8894465869969585E-2</c:v>
                </c:pt>
                <c:pt idx="2428">
                  <c:v>1.7578441308649287E-2</c:v>
                </c:pt>
                <c:pt idx="2429">
                  <c:v>1.6823637995007617E-2</c:v>
                </c:pt>
                <c:pt idx="2430">
                  <c:v>1.9978033182194984E-2</c:v>
                </c:pt>
                <c:pt idx="2431">
                  <c:v>1.7045327265135312E-2</c:v>
                </c:pt>
                <c:pt idx="2432">
                  <c:v>2.148186358554361E-2</c:v>
                </c:pt>
                <c:pt idx="2433">
                  <c:v>1.6315986944336169E-2</c:v>
                </c:pt>
                <c:pt idx="2434">
                  <c:v>1.5591000484574298E-2</c:v>
                </c:pt>
                <c:pt idx="2435">
                  <c:v>1.8938790121843758E-2</c:v>
                </c:pt>
                <c:pt idx="2436">
                  <c:v>1.3733783843465916E-2</c:v>
                </c:pt>
                <c:pt idx="2437">
                  <c:v>2.2109666191573226E-2</c:v>
                </c:pt>
                <c:pt idx="2438">
                  <c:v>1.2938276091853133E-2</c:v>
                </c:pt>
                <c:pt idx="2439">
                  <c:v>2.5398169210462843E-2</c:v>
                </c:pt>
                <c:pt idx="2440">
                  <c:v>1.8018833238599822E-2</c:v>
                </c:pt>
                <c:pt idx="2441">
                  <c:v>2.0352254163534107E-2</c:v>
                </c:pt>
                <c:pt idx="2442">
                  <c:v>2.1660692007668538E-2</c:v>
                </c:pt>
                <c:pt idx="2443">
                  <c:v>1.5259005975040483E-2</c:v>
                </c:pt>
                <c:pt idx="2444">
                  <c:v>2.5335707193297939E-2</c:v>
                </c:pt>
                <c:pt idx="2445">
                  <c:v>1.4005249952007857E-2</c:v>
                </c:pt>
                <c:pt idx="2446">
                  <c:v>2.5409280761012037E-2</c:v>
                </c:pt>
                <c:pt idx="2447">
                  <c:v>1.730330613703554E-2</c:v>
                </c:pt>
                <c:pt idx="2448">
                  <c:v>2.0705058792062917E-2</c:v>
                </c:pt>
                <c:pt idx="2449">
                  <c:v>1.7541278120431086E-2</c:v>
                </c:pt>
                <c:pt idx="2450">
                  <c:v>1.6457709635606433E-2</c:v>
                </c:pt>
                <c:pt idx="2451">
                  <c:v>2.2204524780980974E-2</c:v>
                </c:pt>
                <c:pt idx="2452">
                  <c:v>1.4937386623723143E-2</c:v>
                </c:pt>
                <c:pt idx="2453">
                  <c:v>2.4876397719551482E-2</c:v>
                </c:pt>
                <c:pt idx="2454">
                  <c:v>1.8431518993331231E-2</c:v>
                </c:pt>
                <c:pt idx="2455">
                  <c:v>2.3549184216131093E-2</c:v>
                </c:pt>
                <c:pt idx="2456">
                  <c:v>2.1937538001596688E-2</c:v>
                </c:pt>
                <c:pt idx="2457">
                  <c:v>1.7995337867308742E-2</c:v>
                </c:pt>
                <c:pt idx="2458">
                  <c:v>2.4814658023528231E-2</c:v>
                </c:pt>
                <c:pt idx="2459">
                  <c:v>1.8862353066746676E-2</c:v>
                </c:pt>
                <c:pt idx="2460">
                  <c:v>2.2379575088303291E-2</c:v>
                </c:pt>
                <c:pt idx="2461">
                  <c:v>2.1210219241914768E-2</c:v>
                </c:pt>
                <c:pt idx="2462">
                  <c:v>2.1359781931810182E-2</c:v>
                </c:pt>
                <c:pt idx="2463">
                  <c:v>2.0727089586883338E-2</c:v>
                </c:pt>
                <c:pt idx="2464">
                  <c:v>1.9433435874167678E-2</c:v>
                </c:pt>
                <c:pt idx="2465">
                  <c:v>1.821842956614653E-2</c:v>
                </c:pt>
                <c:pt idx="2466">
                  <c:v>2.2041071480299806E-2</c:v>
                </c:pt>
                <c:pt idx="2467">
                  <c:v>1.8497358096353212E-2</c:v>
                </c:pt>
                <c:pt idx="2468">
                  <c:v>2.4685409443142556E-2</c:v>
                </c:pt>
                <c:pt idx="2469">
                  <c:v>2.0497844087150427E-2</c:v>
                </c:pt>
                <c:pt idx="2470">
                  <c:v>2.5503309150146588E-2</c:v>
                </c:pt>
                <c:pt idx="2471">
                  <c:v>2.0508352921682078E-2</c:v>
                </c:pt>
                <c:pt idx="2472">
                  <c:v>2.1052786065813549E-2</c:v>
                </c:pt>
                <c:pt idx="2473">
                  <c:v>2.5227480972372585E-2</c:v>
                </c:pt>
                <c:pt idx="2474">
                  <c:v>1.8871414913796507E-2</c:v>
                </c:pt>
                <c:pt idx="2475">
                  <c:v>2.6968983173707241E-2</c:v>
                </c:pt>
                <c:pt idx="2476">
                  <c:v>1.720698414375639E-2</c:v>
                </c:pt>
                <c:pt idx="2477">
                  <c:v>2.5665831407018544E-2</c:v>
                </c:pt>
                <c:pt idx="2478">
                  <c:v>1.9724367130358064E-2</c:v>
                </c:pt>
                <c:pt idx="2479">
                  <c:v>2.0087847102512869E-2</c:v>
                </c:pt>
                <c:pt idx="2480">
                  <c:v>2.2569257089141107E-2</c:v>
                </c:pt>
                <c:pt idx="2481">
                  <c:v>1.676771790909155E-2</c:v>
                </c:pt>
                <c:pt idx="2482">
                  <c:v>2.7228066634106558E-2</c:v>
                </c:pt>
                <c:pt idx="2483">
                  <c:v>1.7429039264851936E-2</c:v>
                </c:pt>
                <c:pt idx="2484">
                  <c:v>2.905298520130959E-2</c:v>
                </c:pt>
                <c:pt idx="2485">
                  <c:v>2.1052640663505814E-2</c:v>
                </c:pt>
                <c:pt idx="2486">
                  <c:v>2.1406303634689965E-2</c:v>
                </c:pt>
                <c:pt idx="2487">
                  <c:v>2.496072167724395E-2</c:v>
                </c:pt>
                <c:pt idx="2488">
                  <c:v>1.88012899604941E-2</c:v>
                </c:pt>
                <c:pt idx="2489">
                  <c:v>2.8952136974902547E-2</c:v>
                </c:pt>
                <c:pt idx="2490">
                  <c:v>1.8513198739701576E-2</c:v>
                </c:pt>
                <c:pt idx="2491">
                  <c:v>2.4152906323840921E-2</c:v>
                </c:pt>
                <c:pt idx="2492">
                  <c:v>2.0704359922906382E-2</c:v>
                </c:pt>
                <c:pt idx="2493">
                  <c:v>2.1961515311181953E-2</c:v>
                </c:pt>
                <c:pt idx="2494">
                  <c:v>2.1610976144415598E-2</c:v>
                </c:pt>
                <c:pt idx="2495">
                  <c:v>2.001496771355828E-2</c:v>
                </c:pt>
                <c:pt idx="2496">
                  <c:v>2.1924902072014779E-2</c:v>
                </c:pt>
                <c:pt idx="2497">
                  <c:v>2.0813927597380523E-2</c:v>
                </c:pt>
                <c:pt idx="2498">
                  <c:v>2.448993011158342E-2</c:v>
                </c:pt>
                <c:pt idx="2499">
                  <c:v>2.4198311712229057E-2</c:v>
                </c:pt>
                <c:pt idx="2500">
                  <c:v>2.2667448205634211E-2</c:v>
                </c:pt>
                <c:pt idx="2501">
                  <c:v>2.3005926016454063E-2</c:v>
                </c:pt>
                <c:pt idx="2502">
                  <c:v>1.9958150589211427E-2</c:v>
                </c:pt>
                <c:pt idx="2503">
                  <c:v>2.4648669563255746E-2</c:v>
                </c:pt>
                <c:pt idx="2504">
                  <c:v>2.4280370208159069E-2</c:v>
                </c:pt>
                <c:pt idx="2505">
                  <c:v>2.0641020801498045E-2</c:v>
                </c:pt>
                <c:pt idx="2506">
                  <c:v>2.3330288077431025E-2</c:v>
                </c:pt>
                <c:pt idx="2507">
                  <c:v>1.8121022918555645E-2</c:v>
                </c:pt>
                <c:pt idx="2508">
                  <c:v>2.3237390073979194E-2</c:v>
                </c:pt>
                <c:pt idx="2509">
                  <c:v>2.1058820261584569E-2</c:v>
                </c:pt>
                <c:pt idx="2510">
                  <c:v>1.9596403718756889E-2</c:v>
                </c:pt>
                <c:pt idx="2511">
                  <c:v>2.2609432684847795E-2</c:v>
                </c:pt>
                <c:pt idx="2512">
                  <c:v>1.7832503699034708E-2</c:v>
                </c:pt>
                <c:pt idx="2513">
                  <c:v>2.6354437974865176E-2</c:v>
                </c:pt>
                <c:pt idx="2514">
                  <c:v>2.1146364176833823E-2</c:v>
                </c:pt>
                <c:pt idx="2515">
                  <c:v>2.446758506016241E-2</c:v>
                </c:pt>
                <c:pt idx="2516">
                  <c:v>2.030731781484834E-2</c:v>
                </c:pt>
                <c:pt idx="2517">
                  <c:v>1.927522526475978E-2</c:v>
                </c:pt>
                <c:pt idx="2518">
                  <c:v>2.5720772372555909E-2</c:v>
                </c:pt>
                <c:pt idx="2519">
                  <c:v>1.9476817356240083E-2</c:v>
                </c:pt>
                <c:pt idx="2520">
                  <c:v>2.5244333568878816E-2</c:v>
                </c:pt>
                <c:pt idx="2521">
                  <c:v>1.6327683621914075E-2</c:v>
                </c:pt>
                <c:pt idx="2522">
                  <c:v>2.0853230779240797E-2</c:v>
                </c:pt>
                <c:pt idx="2523">
                  <c:v>1.985374235146338E-2</c:v>
                </c:pt>
                <c:pt idx="2524">
                  <c:v>2.0311276509936364E-2</c:v>
                </c:pt>
                <c:pt idx="2525">
                  <c:v>2.1582390519754528E-2</c:v>
                </c:pt>
                <c:pt idx="2526">
                  <c:v>1.6937198369948198E-2</c:v>
                </c:pt>
                <c:pt idx="2527">
                  <c:v>2.1400895606921617E-2</c:v>
                </c:pt>
                <c:pt idx="2528">
                  <c:v>1.9517823152219969E-2</c:v>
                </c:pt>
                <c:pt idx="2529">
                  <c:v>2.4161534309166056E-2</c:v>
                </c:pt>
                <c:pt idx="2530">
                  <c:v>2.1541722432360348E-2</c:v>
                </c:pt>
                <c:pt idx="2531">
                  <c:v>1.7673316314446619E-2</c:v>
                </c:pt>
                <c:pt idx="2532">
                  <c:v>2.1707872711330154E-2</c:v>
                </c:pt>
                <c:pt idx="2533">
                  <c:v>1.8200957837233168E-2</c:v>
                </c:pt>
                <c:pt idx="2534">
                  <c:v>2.4511564567855335E-2</c:v>
                </c:pt>
                <c:pt idx="2535">
                  <c:v>1.8927808729811969E-2</c:v>
                </c:pt>
                <c:pt idx="2536">
                  <c:v>1.6905017555968443E-2</c:v>
                </c:pt>
                <c:pt idx="2537">
                  <c:v>1.8720434551400673E-2</c:v>
                </c:pt>
                <c:pt idx="2538">
                  <c:v>1.6510837762694127E-2</c:v>
                </c:pt>
                <c:pt idx="2539">
                  <c:v>2.1600701829735135E-2</c:v>
                </c:pt>
                <c:pt idx="2540">
                  <c:v>1.8118043343846327E-2</c:v>
                </c:pt>
                <c:pt idx="2541">
                  <c:v>1.6984516267722759E-2</c:v>
                </c:pt>
                <c:pt idx="2542">
                  <c:v>1.7729013606504057E-2</c:v>
                </c:pt>
                <c:pt idx="2543">
                  <c:v>1.8357205515486641E-2</c:v>
                </c:pt>
                <c:pt idx="2544">
                  <c:v>2.2160029329615437E-2</c:v>
                </c:pt>
                <c:pt idx="2545">
                  <c:v>1.8939060992271876E-2</c:v>
                </c:pt>
                <c:pt idx="2546">
                  <c:v>1.8372466894802576E-2</c:v>
                </c:pt>
                <c:pt idx="2547">
                  <c:v>1.6527483981731317E-2</c:v>
                </c:pt>
                <c:pt idx="2548">
                  <c:v>1.9377651809765303E-2</c:v>
                </c:pt>
                <c:pt idx="2549">
                  <c:v>2.0888504910057698E-2</c:v>
                </c:pt>
                <c:pt idx="2550">
                  <c:v>1.6669343867114522E-2</c:v>
                </c:pt>
                <c:pt idx="2551">
                  <c:v>1.7382501145582568E-2</c:v>
                </c:pt>
                <c:pt idx="2552">
                  <c:v>1.2754226085241549E-2</c:v>
                </c:pt>
                <c:pt idx="2553">
                  <c:v>1.8197680422312842E-2</c:v>
                </c:pt>
                <c:pt idx="2554">
                  <c:v>1.7707872814518886E-2</c:v>
                </c:pt>
                <c:pt idx="2555">
                  <c:v>1.7007726697394646E-2</c:v>
                </c:pt>
                <c:pt idx="2556">
                  <c:v>1.6129700790943526E-2</c:v>
                </c:pt>
                <c:pt idx="2557">
                  <c:v>1.320393431628045E-2</c:v>
                </c:pt>
                <c:pt idx="2558">
                  <c:v>1.7888637198015353E-2</c:v>
                </c:pt>
                <c:pt idx="2559">
                  <c:v>1.8736424114854541E-2</c:v>
                </c:pt>
                <c:pt idx="2560">
                  <c:v>1.7591853498938621E-2</c:v>
                </c:pt>
                <c:pt idx="2561">
                  <c:v>1.6929489702439713E-2</c:v>
                </c:pt>
                <c:pt idx="2562">
                  <c:v>1.3277803379007044E-2</c:v>
                </c:pt>
                <c:pt idx="2563">
                  <c:v>1.9398005787649743E-2</c:v>
                </c:pt>
                <c:pt idx="2564">
                  <c:v>1.6060590135997498E-2</c:v>
                </c:pt>
                <c:pt idx="2565">
                  <c:v>1.7407987590410217E-2</c:v>
                </c:pt>
                <c:pt idx="2566">
                  <c:v>1.3080837191591387E-2</c:v>
                </c:pt>
                <c:pt idx="2567">
                  <c:v>1.2046373645807332E-2</c:v>
                </c:pt>
                <c:pt idx="2568">
                  <c:v>1.6143835302374513E-2</c:v>
                </c:pt>
                <c:pt idx="2569">
                  <c:v>1.4604019000460634E-2</c:v>
                </c:pt>
                <c:pt idx="2570">
                  <c:v>1.7480521062584305E-2</c:v>
                </c:pt>
                <c:pt idx="2571">
                  <c:v>1.1883739992006063E-2</c:v>
                </c:pt>
                <c:pt idx="2572">
                  <c:v>1.2517507610450595E-2</c:v>
                </c:pt>
                <c:pt idx="2573">
                  <c:v>1.4642565855800836E-2</c:v>
                </c:pt>
                <c:pt idx="2574">
                  <c:v>1.5824418092459807E-2</c:v>
                </c:pt>
                <c:pt idx="2575">
                  <c:v>1.8045516907267772E-2</c:v>
                </c:pt>
                <c:pt idx="2576">
                  <c:v>1.1986351807694022E-2</c:v>
                </c:pt>
                <c:pt idx="2577">
                  <c:v>1.538235872636734E-2</c:v>
                </c:pt>
                <c:pt idx="2578">
                  <c:v>1.3146808798329288E-2</c:v>
                </c:pt>
                <c:pt idx="2579">
                  <c:v>1.7119910440808767E-2</c:v>
                </c:pt>
                <c:pt idx="2580">
                  <c:v>1.4212107014147287E-2</c:v>
                </c:pt>
                <c:pt idx="2581">
                  <c:v>1.0649171210598225E-2</c:v>
                </c:pt>
                <c:pt idx="2582">
                  <c:v>1.2911754241882499E-2</c:v>
                </c:pt>
                <c:pt idx="2583">
                  <c:v>1.0231734083681786E-2</c:v>
                </c:pt>
                <c:pt idx="2584">
                  <c:v>1.7063518969991816E-2</c:v>
                </c:pt>
                <c:pt idx="2585">
                  <c:v>1.2728600101102445E-2</c:v>
                </c:pt>
                <c:pt idx="2586">
                  <c:v>1.1575239681164071E-2</c:v>
                </c:pt>
                <c:pt idx="2587">
                  <c:v>1.0554846153851927E-2</c:v>
                </c:pt>
                <c:pt idx="2588">
                  <c:v>1.1328583427679105E-2</c:v>
                </c:pt>
                <c:pt idx="2589">
                  <c:v>1.5352036482208236E-2</c:v>
                </c:pt>
                <c:pt idx="2590">
                  <c:v>1.4550410107678007E-2</c:v>
                </c:pt>
                <c:pt idx="2591">
                  <c:v>1.2590118474175575E-2</c:v>
                </c:pt>
                <c:pt idx="2592">
                  <c:v>1.2344912725970195E-2</c:v>
                </c:pt>
                <c:pt idx="2593">
                  <c:v>1.2309217632020418E-2</c:v>
                </c:pt>
                <c:pt idx="2594">
                  <c:v>1.4648907272576906E-2</c:v>
                </c:pt>
                <c:pt idx="2595">
                  <c:v>1.2152255840820083E-2</c:v>
                </c:pt>
                <c:pt idx="2596">
                  <c:v>1.1020338743474908E-2</c:v>
                </c:pt>
                <c:pt idx="2597">
                  <c:v>9.3314715912408298E-3</c:v>
                </c:pt>
                <c:pt idx="2598">
                  <c:v>1.0949494986828614E-2</c:v>
                </c:pt>
                <c:pt idx="2599">
                  <c:v>1.3833615426318065E-2</c:v>
                </c:pt>
                <c:pt idx="2600">
                  <c:v>1.1681082007802119E-2</c:v>
                </c:pt>
                <c:pt idx="2601">
                  <c:v>1.1106775725026562E-2</c:v>
                </c:pt>
                <c:pt idx="2602">
                  <c:v>7.8709722481965991E-3</c:v>
                </c:pt>
                <c:pt idx="2603">
                  <c:v>1.0284420140849996E-2</c:v>
                </c:pt>
                <c:pt idx="2604">
                  <c:v>1.3993083062128323E-2</c:v>
                </c:pt>
                <c:pt idx="2605">
                  <c:v>1.1410095492355854E-2</c:v>
                </c:pt>
                <c:pt idx="2606">
                  <c:v>1.4491761383293391E-2</c:v>
                </c:pt>
                <c:pt idx="2607">
                  <c:v>8.125900603132525E-3</c:v>
                </c:pt>
                <c:pt idx="2608">
                  <c:v>1.3908760277035111E-2</c:v>
                </c:pt>
                <c:pt idx="2609">
                  <c:v>1.0974356436252851E-2</c:v>
                </c:pt>
                <c:pt idx="2610">
                  <c:v>1.154545800526195E-2</c:v>
                </c:pt>
                <c:pt idx="2611">
                  <c:v>1.0699102832114256E-2</c:v>
                </c:pt>
                <c:pt idx="2612">
                  <c:v>7.2317321090246394E-3</c:v>
                </c:pt>
                <c:pt idx="2613">
                  <c:v>1.2344681723916777E-2</c:v>
                </c:pt>
                <c:pt idx="2614">
                  <c:v>9.1796915161524509E-3</c:v>
                </c:pt>
                <c:pt idx="2615">
                  <c:v>1.381478700006559E-2</c:v>
                </c:pt>
                <c:pt idx="2616">
                  <c:v>8.1438161608642576E-3</c:v>
                </c:pt>
                <c:pt idx="2617">
                  <c:v>7.9797871139484309E-3</c:v>
                </c:pt>
                <c:pt idx="2618">
                  <c:v>9.5680352829300014E-3</c:v>
                </c:pt>
                <c:pt idx="2619">
                  <c:v>1.0008398484198766E-2</c:v>
                </c:pt>
                <c:pt idx="2620">
                  <c:v>1.4736852216771689E-2</c:v>
                </c:pt>
                <c:pt idx="2621">
                  <c:v>9.3841347827235497E-3</c:v>
                </c:pt>
                <c:pt idx="2622">
                  <c:v>1.1891305602405325E-2</c:v>
                </c:pt>
                <c:pt idx="2623">
                  <c:v>9.9681150093605311E-3</c:v>
                </c:pt>
                <c:pt idx="2624">
                  <c:v>1.0916238899331172E-2</c:v>
                </c:pt>
                <c:pt idx="2625">
                  <c:v>1.1335703450361116E-2</c:v>
                </c:pt>
                <c:pt idx="2626">
                  <c:v>8.3950004063759985E-3</c:v>
                </c:pt>
                <c:pt idx="2627">
                  <c:v>1.0189865254649533E-2</c:v>
                </c:pt>
                <c:pt idx="2628">
                  <c:v>8.2244153570202629E-3</c:v>
                </c:pt>
                <c:pt idx="2629">
                  <c:v>1.134248810965593E-2</c:v>
                </c:pt>
                <c:pt idx="2630">
                  <c:v>1.1049270284916479E-2</c:v>
                </c:pt>
                <c:pt idx="2631">
                  <c:v>8.722783525682138E-3</c:v>
                </c:pt>
                <c:pt idx="2632">
                  <c:v>8.244238733741395E-3</c:v>
                </c:pt>
                <c:pt idx="2633">
                  <c:v>7.3972052119241453E-3</c:v>
                </c:pt>
                <c:pt idx="2634">
                  <c:v>1.0817705383855339E-2</c:v>
                </c:pt>
                <c:pt idx="2635">
                  <c:v>1.2716291326712944E-2</c:v>
                </c:pt>
                <c:pt idx="2636">
                  <c:v>1.0379034829612509E-2</c:v>
                </c:pt>
                <c:pt idx="2637">
                  <c:v>1.2367689293917388E-2</c:v>
                </c:pt>
                <c:pt idx="2638">
                  <c:v>7.8096728631939514E-3</c:v>
                </c:pt>
                <c:pt idx="2639">
                  <c:v>1.1917042983473743E-2</c:v>
                </c:pt>
                <c:pt idx="2640">
                  <c:v>9.5247435047006775E-3</c:v>
                </c:pt>
                <c:pt idx="2641">
                  <c:v>9.8457155812287454E-3</c:v>
                </c:pt>
                <c:pt idx="2642">
                  <c:v>1.0284209072983929E-2</c:v>
                </c:pt>
                <c:pt idx="2643">
                  <c:v>7.1889750360560204E-3</c:v>
                </c:pt>
                <c:pt idx="2644">
                  <c:v>1.2405219505702697E-2</c:v>
                </c:pt>
                <c:pt idx="2645">
                  <c:v>8.7861238196897309E-3</c:v>
                </c:pt>
                <c:pt idx="2646">
                  <c:v>1.1081413575720043E-2</c:v>
                </c:pt>
                <c:pt idx="2647">
                  <c:v>7.2666831887465292E-3</c:v>
                </c:pt>
                <c:pt idx="2648">
                  <c:v>7.5709668326641947E-3</c:v>
                </c:pt>
                <c:pt idx="2649">
                  <c:v>1.140469684538155E-2</c:v>
                </c:pt>
                <c:pt idx="2650">
                  <c:v>9.4469239550808558E-3</c:v>
                </c:pt>
                <c:pt idx="2651">
                  <c:v>1.569393711025615E-2</c:v>
                </c:pt>
                <c:pt idx="2652">
                  <c:v>7.9336564729204986E-3</c:v>
                </c:pt>
                <c:pt idx="2653">
                  <c:v>1.1932584614011844E-2</c:v>
                </c:pt>
                <c:pt idx="2654">
                  <c:v>9.0299500048705086E-3</c:v>
                </c:pt>
                <c:pt idx="2655">
                  <c:v>9.6239553688460683E-3</c:v>
                </c:pt>
                <c:pt idx="2656">
                  <c:v>1.2878747918026569E-2</c:v>
                </c:pt>
                <c:pt idx="2657">
                  <c:v>7.5705060011566142E-3</c:v>
                </c:pt>
                <c:pt idx="2658">
                  <c:v>1.1542877114299648E-2</c:v>
                </c:pt>
                <c:pt idx="2659">
                  <c:v>8.2395670983057678E-3</c:v>
                </c:pt>
                <c:pt idx="2660">
                  <c:v>1.1657496346368335E-2</c:v>
                </c:pt>
                <c:pt idx="2661">
                  <c:v>1.1023150636490628E-2</c:v>
                </c:pt>
                <c:pt idx="2662">
                  <c:v>7.9188823085954048E-3</c:v>
                </c:pt>
                <c:pt idx="2663">
                  <c:v>9.3784072216579577E-3</c:v>
                </c:pt>
                <c:pt idx="2664">
                  <c:v>8.1650947332619992E-3</c:v>
                </c:pt>
                <c:pt idx="2665">
                  <c:v>1.3720546370465719E-2</c:v>
                </c:pt>
                <c:pt idx="2666">
                  <c:v>1.2582598595147293E-2</c:v>
                </c:pt>
                <c:pt idx="2667">
                  <c:v>1.2411823584712097E-2</c:v>
                </c:pt>
                <c:pt idx="2668">
                  <c:v>1.0708474245367651E-2</c:v>
                </c:pt>
                <c:pt idx="2669">
                  <c:v>7.8274635391049289E-3</c:v>
                </c:pt>
                <c:pt idx="2670">
                  <c:v>1.270062071025669E-2</c:v>
                </c:pt>
                <c:pt idx="2671">
                  <c:v>1.041234954707275E-2</c:v>
                </c:pt>
                <c:pt idx="2672">
                  <c:v>1.2796182859217997E-2</c:v>
                </c:pt>
                <c:pt idx="2673">
                  <c:v>9.6491398693653134E-3</c:v>
                </c:pt>
                <c:pt idx="2674">
                  <c:v>8.0825167758616107E-3</c:v>
                </c:pt>
                <c:pt idx="2675">
                  <c:v>1.4026570151679185E-2</c:v>
                </c:pt>
                <c:pt idx="2676">
                  <c:v>9.9027906774119042E-3</c:v>
                </c:pt>
                <c:pt idx="2677">
                  <c:v>1.200590255508815E-2</c:v>
                </c:pt>
                <c:pt idx="2678">
                  <c:v>7.8331840645749842E-3</c:v>
                </c:pt>
                <c:pt idx="2679">
                  <c:v>9.0072736941596981E-3</c:v>
                </c:pt>
                <c:pt idx="2680">
                  <c:v>1.5075068537957469E-2</c:v>
                </c:pt>
                <c:pt idx="2681">
                  <c:v>1.2021100614044265E-2</c:v>
                </c:pt>
                <c:pt idx="2682">
                  <c:v>1.6512378558116422E-2</c:v>
                </c:pt>
                <c:pt idx="2683">
                  <c:v>7.8370032203515499E-3</c:v>
                </c:pt>
                <c:pt idx="2684">
                  <c:v>1.0766179027351244E-2</c:v>
                </c:pt>
                <c:pt idx="2685">
                  <c:v>1.1234203258767778E-2</c:v>
                </c:pt>
                <c:pt idx="2686">
                  <c:v>1.2962786934099847E-2</c:v>
                </c:pt>
                <c:pt idx="2687">
                  <c:v>1.5061217795546419E-2</c:v>
                </c:pt>
                <c:pt idx="2688">
                  <c:v>7.5364484420677429E-3</c:v>
                </c:pt>
                <c:pt idx="2689">
                  <c:v>1.1954309360426468E-2</c:v>
                </c:pt>
                <c:pt idx="2690">
                  <c:v>1.0668859152105298E-2</c:v>
                </c:pt>
                <c:pt idx="2691">
                  <c:v>1.4800431721027492E-2</c:v>
                </c:pt>
                <c:pt idx="2692">
                  <c:v>1.2287060196480355E-2</c:v>
                </c:pt>
                <c:pt idx="2693">
                  <c:v>8.0203848453872535E-3</c:v>
                </c:pt>
                <c:pt idx="2694">
                  <c:v>1.1944370409133201E-2</c:v>
                </c:pt>
                <c:pt idx="2695">
                  <c:v>1.0859460470759764E-2</c:v>
                </c:pt>
                <c:pt idx="2696">
                  <c:v>1.927770296698756E-2</c:v>
                </c:pt>
                <c:pt idx="2697">
                  <c:v>1.3038580232205421E-2</c:v>
                </c:pt>
                <c:pt idx="2698">
                  <c:v>1.1100548050378316E-2</c:v>
                </c:pt>
                <c:pt idx="2699">
                  <c:v>1.0435935208506534E-2</c:v>
                </c:pt>
                <c:pt idx="2700">
                  <c:v>9.9205496931429691E-3</c:v>
                </c:pt>
                <c:pt idx="2701">
                  <c:v>1.8448762065389687E-2</c:v>
                </c:pt>
                <c:pt idx="2702">
                  <c:v>1.1906325426274539E-2</c:v>
                </c:pt>
                <c:pt idx="2703">
                  <c:v>1.2114385575250554E-2</c:v>
                </c:pt>
                <c:pt idx="2704">
                  <c:v>9.4298380113226939E-3</c:v>
                </c:pt>
                <c:pt idx="2705">
                  <c:v>1.1681024550438578E-2</c:v>
                </c:pt>
                <c:pt idx="2706">
                  <c:v>1.8054513088759272E-2</c:v>
                </c:pt>
                <c:pt idx="2707">
                  <c:v>1.1269123264609385E-2</c:v>
                </c:pt>
                <c:pt idx="2708">
                  <c:v>1.2205718158695719E-2</c:v>
                </c:pt>
                <c:pt idx="2709">
                  <c:v>8.3653013987214208E-3</c:v>
                </c:pt>
                <c:pt idx="2710">
                  <c:v>1.4057445862687088E-2</c:v>
                </c:pt>
                <c:pt idx="2711">
                  <c:v>1.9285069235513316E-2</c:v>
                </c:pt>
                <c:pt idx="2712">
                  <c:v>1.409408255383938E-2</c:v>
                </c:pt>
                <c:pt idx="2713">
                  <c:v>1.329714423113436E-2</c:v>
                </c:pt>
                <c:pt idx="2714">
                  <c:v>7.0997877229495802E-3</c:v>
                </c:pt>
                <c:pt idx="2715">
                  <c:v>1.4210725692223801E-2</c:v>
                </c:pt>
                <c:pt idx="2716">
                  <c:v>1.6005425204002253E-2</c:v>
                </c:pt>
                <c:pt idx="2717">
                  <c:v>1.5969576499549946E-2</c:v>
                </c:pt>
                <c:pt idx="2718">
                  <c:v>1.1699189285512196E-2</c:v>
                </c:pt>
                <c:pt idx="2719">
                  <c:v>7.4192453875386128E-3</c:v>
                </c:pt>
                <c:pt idx="2720">
                  <c:v>1.5672165459871289E-2</c:v>
                </c:pt>
                <c:pt idx="2721">
                  <c:v>1.4947594100246016E-2</c:v>
                </c:pt>
                <c:pt idx="2722">
                  <c:v>1.6706701706809209E-2</c:v>
                </c:pt>
                <c:pt idx="2723">
                  <c:v>9.9906113260855561E-3</c:v>
                </c:pt>
                <c:pt idx="2724">
                  <c:v>8.2663656817008029E-3</c:v>
                </c:pt>
                <c:pt idx="2725">
                  <c:v>1.6904636461210265E-2</c:v>
                </c:pt>
                <c:pt idx="2726">
                  <c:v>1.5470922802969253E-2</c:v>
                </c:pt>
                <c:pt idx="2727">
                  <c:v>1.9642577159657663E-2</c:v>
                </c:pt>
                <c:pt idx="2728">
                  <c:v>9.246687974640037E-3</c:v>
                </c:pt>
                <c:pt idx="2729">
                  <c:v>8.6633995815640526E-3</c:v>
                </c:pt>
                <c:pt idx="2730">
                  <c:v>1.4735718313291204E-2</c:v>
                </c:pt>
                <c:pt idx="2731">
                  <c:v>1.4740072174328473E-2</c:v>
                </c:pt>
                <c:pt idx="2732">
                  <c:v>1.9362658955678975E-2</c:v>
                </c:pt>
                <c:pt idx="2733">
                  <c:v>8.3457125418514751E-3</c:v>
                </c:pt>
                <c:pt idx="2734">
                  <c:v>9.7290536812562282E-3</c:v>
                </c:pt>
                <c:pt idx="2735">
                  <c:v>1.38021639690755E-2</c:v>
                </c:pt>
                <c:pt idx="2736">
                  <c:v>1.6454409941300246E-2</c:v>
                </c:pt>
                <c:pt idx="2737">
                  <c:v>1.7244947044667138E-2</c:v>
                </c:pt>
                <c:pt idx="2738">
                  <c:v>8.6718956494728962E-3</c:v>
                </c:pt>
                <c:pt idx="2739">
                  <c:v>1.0423980559092324E-2</c:v>
                </c:pt>
                <c:pt idx="2740">
                  <c:v>1.2782877375460954E-2</c:v>
                </c:pt>
                <c:pt idx="2741">
                  <c:v>1.9268156836445029E-2</c:v>
                </c:pt>
                <c:pt idx="2742">
                  <c:v>1.6531632637898797E-2</c:v>
                </c:pt>
                <c:pt idx="2743">
                  <c:v>9.297986260588852E-3</c:v>
                </c:pt>
                <c:pt idx="2744">
                  <c:v>1.0037194004126648E-2</c:v>
                </c:pt>
                <c:pt idx="2745">
                  <c:v>9.9627374691728353E-3</c:v>
                </c:pt>
                <c:pt idx="2746">
                  <c:v>2.0110103036390426E-2</c:v>
                </c:pt>
                <c:pt idx="2747">
                  <c:v>1.3791657479742363E-2</c:v>
                </c:pt>
                <c:pt idx="2748">
                  <c:v>1.047893794101927E-2</c:v>
                </c:pt>
                <c:pt idx="2749">
                  <c:v>9.0100861734750473E-3</c:v>
                </c:pt>
                <c:pt idx="2750">
                  <c:v>1.0802160235519468E-2</c:v>
                </c:pt>
                <c:pt idx="2751">
                  <c:v>1.9677195807490496E-2</c:v>
                </c:pt>
                <c:pt idx="2752">
                  <c:v>1.3026311326190622E-2</c:v>
                </c:pt>
                <c:pt idx="2753">
                  <c:v>1.0845221597995001E-2</c:v>
                </c:pt>
                <c:pt idx="2754">
                  <c:v>8.0700297663852082E-3</c:v>
                </c:pt>
                <c:pt idx="2755">
                  <c:v>1.1720516520779059E-2</c:v>
                </c:pt>
                <c:pt idx="2756">
                  <c:v>1.9506832379394132E-2</c:v>
                </c:pt>
                <c:pt idx="2757">
                  <c:v>1.3245955583215974E-2</c:v>
                </c:pt>
                <c:pt idx="2758">
                  <c:v>1.0705892181806093E-2</c:v>
                </c:pt>
                <c:pt idx="2759">
                  <c:v>6.5492740653764802E-3</c:v>
                </c:pt>
                <c:pt idx="2760">
                  <c:v>1.1241071172609762E-2</c:v>
                </c:pt>
                <c:pt idx="2761">
                  <c:v>1.6578941154879311E-2</c:v>
                </c:pt>
                <c:pt idx="2762">
                  <c:v>1.3633742365346957E-2</c:v>
                </c:pt>
                <c:pt idx="2763">
                  <c:v>9.8094130808643962E-3</c:v>
                </c:pt>
                <c:pt idx="2764">
                  <c:v>5.7397772046404458E-3</c:v>
                </c:pt>
                <c:pt idx="2765">
                  <c:v>1.2590378791210392E-2</c:v>
                </c:pt>
                <c:pt idx="2766">
                  <c:v>1.4755925716268653E-2</c:v>
                </c:pt>
                <c:pt idx="2767">
                  <c:v>1.3975238446651574E-2</c:v>
                </c:pt>
                <c:pt idx="2768">
                  <c:v>8.7732000169904942E-3</c:v>
                </c:pt>
                <c:pt idx="2769">
                  <c:v>5.7257793010227764E-3</c:v>
                </c:pt>
                <c:pt idx="2770">
                  <c:v>1.2812586350209206E-2</c:v>
                </c:pt>
                <c:pt idx="2771">
                  <c:v>1.4143968443984427E-2</c:v>
                </c:pt>
                <c:pt idx="2772">
                  <c:v>1.3944421365606467E-2</c:v>
                </c:pt>
                <c:pt idx="2773">
                  <c:v>7.8509155242235361E-3</c:v>
                </c:pt>
                <c:pt idx="2774">
                  <c:v>4.9256931356152127E-3</c:v>
                </c:pt>
                <c:pt idx="2775">
                  <c:v>1.1765398929899052E-2</c:v>
                </c:pt>
                <c:pt idx="2776">
                  <c:v>1.1280800007999942E-2</c:v>
                </c:pt>
                <c:pt idx="2777">
                  <c:v>1.4276636323800395E-2</c:v>
                </c:pt>
                <c:pt idx="2778">
                  <c:v>5.8886316445852785E-3</c:v>
                </c:pt>
                <c:pt idx="2779">
                  <c:v>5.9595961789549318E-3</c:v>
                </c:pt>
                <c:pt idx="2780">
                  <c:v>1.0242268715397065E-2</c:v>
                </c:pt>
                <c:pt idx="2781">
                  <c:v>1.1902951858215226E-2</c:v>
                </c:pt>
                <c:pt idx="2782">
                  <c:v>1.2239681323544487E-2</c:v>
                </c:pt>
                <c:pt idx="2783">
                  <c:v>5.7962308232179603E-3</c:v>
                </c:pt>
                <c:pt idx="2784">
                  <c:v>5.9103124185278036E-3</c:v>
                </c:pt>
                <c:pt idx="2785">
                  <c:v>9.5208639600624333E-3</c:v>
                </c:pt>
                <c:pt idx="2786">
                  <c:v>1.1837643942656182E-2</c:v>
                </c:pt>
                <c:pt idx="2787">
                  <c:v>1.1556895538404296E-2</c:v>
                </c:pt>
                <c:pt idx="2788">
                  <c:v>4.8748583195223029E-3</c:v>
                </c:pt>
                <c:pt idx="2789">
                  <c:v>5.6837351684017635E-3</c:v>
                </c:pt>
                <c:pt idx="2790">
                  <c:v>7.1424216729963266E-3</c:v>
                </c:pt>
                <c:pt idx="2791">
                  <c:v>1.1372533620390634E-2</c:v>
                </c:pt>
                <c:pt idx="2792">
                  <c:v>9.1362021549485032E-3</c:v>
                </c:pt>
                <c:pt idx="2793">
                  <c:v>5.0148921747142118E-3</c:v>
                </c:pt>
                <c:pt idx="2794">
                  <c:v>5.2441388470463781E-3</c:v>
                </c:pt>
                <c:pt idx="2795">
                  <c:v>6.5906973066914782E-3</c:v>
                </c:pt>
                <c:pt idx="2796">
                  <c:v>1.064739824052326E-2</c:v>
                </c:pt>
                <c:pt idx="2797">
                  <c:v>7.6844205010724873E-3</c:v>
                </c:pt>
                <c:pt idx="2798">
                  <c:v>4.9114422437080765E-3</c:v>
                </c:pt>
                <c:pt idx="2799">
                  <c:v>4.4054436785380489E-3</c:v>
                </c:pt>
                <c:pt idx="2800">
                  <c:v>6.3370635013340988E-3</c:v>
                </c:pt>
                <c:pt idx="2801">
                  <c:v>1.036970211213456E-2</c:v>
                </c:pt>
                <c:pt idx="2802">
                  <c:v>6.7885247682606164E-3</c:v>
                </c:pt>
                <c:pt idx="2803">
                  <c:v>4.6631604745045775E-3</c:v>
                </c:pt>
                <c:pt idx="2804">
                  <c:v>3.6610111258656409E-3</c:v>
                </c:pt>
                <c:pt idx="2805">
                  <c:v>4.8727593668541876E-3</c:v>
                </c:pt>
                <c:pt idx="2806">
                  <c:v>8.9692128812110805E-3</c:v>
                </c:pt>
                <c:pt idx="2807">
                  <c:v>5.3306151106731073E-3</c:v>
                </c:pt>
                <c:pt idx="2808">
                  <c:v>4.655928761743441E-3</c:v>
                </c:pt>
                <c:pt idx="2809">
                  <c:v>2.6215737071877444E-3</c:v>
                </c:pt>
                <c:pt idx="2810">
                  <c:v>5.6264677659406334E-3</c:v>
                </c:pt>
                <c:pt idx="2811">
                  <c:v>6.5721526494589384E-3</c:v>
                </c:pt>
                <c:pt idx="2812">
                  <c:v>5.2495550830095206E-3</c:v>
                </c:pt>
                <c:pt idx="2813">
                  <c:v>3.4067285799699184E-3</c:v>
                </c:pt>
                <c:pt idx="2814">
                  <c:v>2.5643171512697315E-3</c:v>
                </c:pt>
                <c:pt idx="2815">
                  <c:v>4.9612791778341891E-3</c:v>
                </c:pt>
                <c:pt idx="2816">
                  <c:v>6.4011014918989714E-3</c:v>
                </c:pt>
                <c:pt idx="2817">
                  <c:v>4.840444290259629E-3</c:v>
                </c:pt>
                <c:pt idx="2818">
                  <c:v>3.1202227133714138E-3</c:v>
                </c:pt>
                <c:pt idx="2819">
                  <c:v>1.836798170264864E-3</c:v>
                </c:pt>
                <c:pt idx="2820">
                  <c:v>4.4168700719874627E-3</c:v>
                </c:pt>
                <c:pt idx="2821">
                  <c:v>4.0520427832875976E-3</c:v>
                </c:pt>
                <c:pt idx="2822">
                  <c:v>4.8674718236593828E-3</c:v>
                </c:pt>
                <c:pt idx="2823">
                  <c:v>1.9288586446981478E-3</c:v>
                </c:pt>
                <c:pt idx="2824">
                  <c:v>2.0064773866953923E-3</c:v>
                </c:pt>
                <c:pt idx="2825">
                  <c:v>3.8790536123073918E-3</c:v>
                </c:pt>
                <c:pt idx="2826">
                  <c:v>3.4086959083715557E-3</c:v>
                </c:pt>
                <c:pt idx="2827">
                  <c:v>3.3518066691704631E-3</c:v>
                </c:pt>
                <c:pt idx="2828">
                  <c:v>1.589032637883789E-3</c:v>
                </c:pt>
                <c:pt idx="2829">
                  <c:v>1.6235617284484512E-3</c:v>
                </c:pt>
                <c:pt idx="2830">
                  <c:v>3.6336851659552524E-3</c:v>
                </c:pt>
                <c:pt idx="2831">
                  <c:v>3.0086396339261447E-3</c:v>
                </c:pt>
                <c:pt idx="2832">
                  <c:v>3.6108948199668027E-3</c:v>
                </c:pt>
                <c:pt idx="2833">
                  <c:v>1.2070760192532917E-3</c:v>
                </c:pt>
                <c:pt idx="2834">
                  <c:v>1.5419032354396193E-3</c:v>
                </c:pt>
                <c:pt idx="2835">
                  <c:v>2.4301399896364739E-3</c:v>
                </c:pt>
                <c:pt idx="2836">
                  <c:v>2.3600381951693712E-3</c:v>
                </c:pt>
                <c:pt idx="2837">
                  <c:v>2.6336922273479716E-3</c:v>
                </c:pt>
                <c:pt idx="2838">
                  <c:v>7.8071020859002318E-4</c:v>
                </c:pt>
                <c:pt idx="2839">
                  <c:v>1.8832999389572971E-3</c:v>
                </c:pt>
                <c:pt idx="2840">
                  <c:v>1.5073725325509802E-3</c:v>
                </c:pt>
                <c:pt idx="2841">
                  <c:v>2.1492999760677183E-3</c:v>
                </c:pt>
                <c:pt idx="2842">
                  <c:v>1.2243209967855396E-3</c:v>
                </c:pt>
                <c:pt idx="2843">
                  <c:v>7.782390289456032E-4</c:v>
                </c:pt>
                <c:pt idx="2844">
                  <c:v>1.2249646804895918E-3</c:v>
                </c:pt>
                <c:pt idx="2845">
                  <c:v>1.3520749528446246E-3</c:v>
                </c:pt>
                <c:pt idx="2846">
                  <c:v>2.3588614918160452E-3</c:v>
                </c:pt>
                <c:pt idx="2847">
                  <c:v>1.1393775402486722E-3</c:v>
                </c:pt>
                <c:pt idx="2848">
                  <c:v>8.8969026426203397E-4</c:v>
                </c:pt>
                <c:pt idx="2849">
                  <c:v>1.0972840118840027E-3</c:v>
                </c:pt>
                <c:pt idx="2850">
                  <c:v>6.4286449689713351E-4</c:v>
                </c:pt>
                <c:pt idx="2851">
                  <c:v>1.9046242427260198E-3</c:v>
                </c:pt>
                <c:pt idx="2852">
                  <c:v>4.1673774474773091E-4</c:v>
                </c:pt>
                <c:pt idx="2853">
                  <c:v>9.9146821530412014E-4</c:v>
                </c:pt>
                <c:pt idx="2854">
                  <c:v>9.2066557291923862E-4</c:v>
                </c:pt>
                <c:pt idx="2855">
                  <c:v>8.0667793212477689E-4</c:v>
                </c:pt>
                <c:pt idx="2856">
                  <c:v>7.6559195967076563E-4</c:v>
                </c:pt>
                <c:pt idx="2857">
                  <c:v>3.3111315461807487E-4</c:v>
                </c:pt>
                <c:pt idx="2858">
                  <c:v>4.0201447855908826E-4</c:v>
                </c:pt>
                <c:pt idx="2859">
                  <c:v>6.1177203824551614E-4</c:v>
                </c:pt>
                <c:pt idx="2860">
                  <c:v>6.992078911445905E-4</c:v>
                </c:pt>
                <c:pt idx="2861">
                  <c:v>9.6063156650892927E-4</c:v>
                </c:pt>
                <c:pt idx="2862">
                  <c:v>4.2602238565618805E-4</c:v>
                </c:pt>
                <c:pt idx="2863">
                  <c:v>6.1954985246637586E-4</c:v>
                </c:pt>
                <c:pt idx="2864">
                  <c:v>2.9920861601613548E-4</c:v>
                </c:pt>
                <c:pt idx="2865">
                  <c:v>6.2061017534355094E-4</c:v>
                </c:pt>
                <c:pt idx="2866">
                  <c:v>2.9093644127772079E-4</c:v>
                </c:pt>
                <c:pt idx="2867">
                  <c:v>3.8230872820081696E-4</c:v>
                </c:pt>
                <c:pt idx="2868">
                  <c:v>6.7178409248378509E-4</c:v>
                </c:pt>
                <c:pt idx="2869">
                  <c:v>1.9065866608682729E-4</c:v>
                </c:pt>
                <c:pt idx="2870">
                  <c:v>6.7623161488662221E-4</c:v>
                </c:pt>
                <c:pt idx="2871">
                  <c:v>2.1656353188881049E-5</c:v>
                </c:pt>
                <c:pt idx="2872">
                  <c:v>1.1440228288447673E-4</c:v>
                </c:pt>
                <c:pt idx="2873">
                  <c:v>1.5525712503202603E-4</c:v>
                </c:pt>
                <c:pt idx="2874">
                  <c:v>1.2438520664984041E-4</c:v>
                </c:pt>
                <c:pt idx="2875">
                  <c:v>6.7724195572051323E-4</c:v>
                </c:pt>
                <c:pt idx="2876">
                  <c:v>5.7189333001293875E-5</c:v>
                </c:pt>
                <c:pt idx="2877">
                  <c:v>4.0672206149065468E-4</c:v>
                </c:pt>
                <c:pt idx="2878">
                  <c:v>1.9696459341354375E-4</c:v>
                </c:pt>
                <c:pt idx="2879">
                  <c:v>1.7895975324158967E-4</c:v>
                </c:pt>
                <c:pt idx="2880">
                  <c:v>2.791692062039619E-4</c:v>
                </c:pt>
                <c:pt idx="2881">
                  <c:v>1.4340418944233562E-4</c:v>
                </c:pt>
                <c:pt idx="2882">
                  <c:v>2.7104787536670464E-4</c:v>
                </c:pt>
                <c:pt idx="2883">
                  <c:v>1.9742073452410069E-4</c:v>
                </c:pt>
                <c:pt idx="2884">
                  <c:v>4.4512292822349226E-4</c:v>
                </c:pt>
                <c:pt idx="2885">
                  <c:v>1.337235855835732E-4</c:v>
                </c:pt>
                <c:pt idx="2886">
                  <c:v>1.7143489295670304E-5</c:v>
                </c:pt>
                <c:pt idx="2887">
                  <c:v>2.7373855551480935E-5</c:v>
                </c:pt>
                <c:pt idx="2888">
                  <c:v>1.5911653165219086E-5</c:v>
                </c:pt>
                <c:pt idx="2889">
                  <c:v>2.9869926821434069E-4</c:v>
                </c:pt>
                <c:pt idx="2890">
                  <c:v>2.0812532900496679E-5</c:v>
                </c:pt>
                <c:pt idx="2891">
                  <c:v>2.8167642495363821E-4</c:v>
                </c:pt>
                <c:pt idx="2892">
                  <c:v>6.8179514947035844E-5</c:v>
                </c:pt>
                <c:pt idx="2893">
                  <c:v>3.9007874646881019E-5</c:v>
                </c:pt>
                <c:pt idx="2894">
                  <c:v>2.9691843805998652E-4</c:v>
                </c:pt>
                <c:pt idx="2895">
                  <c:v>8.2768211629663058E-5</c:v>
                </c:pt>
                <c:pt idx="2896">
                  <c:v>2.3553283036830197E-4</c:v>
                </c:pt>
                <c:pt idx="2897">
                  <c:v>2.5030050875376303E-4</c:v>
                </c:pt>
                <c:pt idx="2898">
                  <c:v>8.3272804907912306E-5</c:v>
                </c:pt>
                <c:pt idx="2899">
                  <c:v>6.182366878746408E-4</c:v>
                </c:pt>
                <c:pt idx="2900">
                  <c:v>4.079885053307863E-5</c:v>
                </c:pt>
                <c:pt idx="2901">
                  <c:v>1.5468811437238699E-5</c:v>
                </c:pt>
                <c:pt idx="2902">
                  <c:v>1.8877347459869527E-4</c:v>
                </c:pt>
                <c:pt idx="2903">
                  <c:v>1.9768578318013308E-5</c:v>
                </c:pt>
                <c:pt idx="2904">
                  <c:v>1.5730195491573496E-4</c:v>
                </c:pt>
                <c:pt idx="2905">
                  <c:v>2.9375449043953563E-4</c:v>
                </c:pt>
                <c:pt idx="2906">
                  <c:v>2.8963890981590905E-5</c:v>
                </c:pt>
                <c:pt idx="2907">
                  <c:v>4.6628968228906273E-5</c:v>
                </c:pt>
                <c:pt idx="2908">
                  <c:v>1.5889346525584653E-4</c:v>
                </c:pt>
                <c:pt idx="2909">
                  <c:v>2.7976525764370738E-5</c:v>
                </c:pt>
                <c:pt idx="2910">
                  <c:v>3.9803914721912365E-4</c:v>
                </c:pt>
                <c:pt idx="2911">
                  <c:v>4.1817518653873128E-5</c:v>
                </c:pt>
                <c:pt idx="2912">
                  <c:v>8.8559120537870528E-5</c:v>
                </c:pt>
                <c:pt idx="2913">
                  <c:v>6.2903192977455027E-4</c:v>
                </c:pt>
                <c:pt idx="2914">
                  <c:v>9.7564096523788233E-5</c:v>
                </c:pt>
                <c:pt idx="2915">
                  <c:v>4.2217759759276257E-5</c:v>
                </c:pt>
                <c:pt idx="2916">
                  <c:v>3.6668512564598022E-4</c:v>
                </c:pt>
                <c:pt idx="2917">
                  <c:v>5.920070716248203E-5</c:v>
                </c:pt>
                <c:pt idx="2918">
                  <c:v>1.4297488070068979E-4</c:v>
                </c:pt>
                <c:pt idx="2919">
                  <c:v>7.0821816214902325E-5</c:v>
                </c:pt>
                <c:pt idx="2920">
                  <c:v>2.9974493360081667E-4</c:v>
                </c:pt>
                <c:pt idx="2921">
                  <c:v>2.338543827864812E-4</c:v>
                </c:pt>
                <c:pt idx="2922">
                  <c:v>5.145541424911096E-5</c:v>
                </c:pt>
                <c:pt idx="2923">
                  <c:v>1.8161962975689748E-4</c:v>
                </c:pt>
                <c:pt idx="2924">
                  <c:v>1.6709198610349808E-4</c:v>
                </c:pt>
                <c:pt idx="2925">
                  <c:v>9.730246947574044E-5</c:v>
                </c:pt>
                <c:pt idx="2926">
                  <c:v>5.6480137642561808E-4</c:v>
                </c:pt>
                <c:pt idx="2927">
                  <c:v>4.1719899765816918E-5</c:v>
                </c:pt>
                <c:pt idx="2928">
                  <c:v>5.4592912427595282E-4</c:v>
                </c:pt>
                <c:pt idx="2929">
                  <c:v>5.0646366567177406E-5</c:v>
                </c:pt>
                <c:pt idx="2930">
                  <c:v>1.0833338550422856E-4</c:v>
                </c:pt>
                <c:pt idx="2931">
                  <c:v>2.834463902430117E-4</c:v>
                </c:pt>
                <c:pt idx="2932">
                  <c:v>7.1660728534135365E-5</c:v>
                </c:pt>
                <c:pt idx="2933">
                  <c:v>3.9882226030345145E-5</c:v>
                </c:pt>
                <c:pt idx="2934">
                  <c:v>3.0097031814512734E-4</c:v>
                </c:pt>
                <c:pt idx="2935">
                  <c:v>3.3468366896725822E-5</c:v>
                </c:pt>
                <c:pt idx="2936">
                  <c:v>2.8876716929797629E-4</c:v>
                </c:pt>
                <c:pt idx="2937">
                  <c:v>4.9036864157232652E-5</c:v>
                </c:pt>
                <c:pt idx="2938">
                  <c:v>6.8408604655964442E-6</c:v>
                </c:pt>
                <c:pt idx="2939">
                  <c:v>2.6244526582234145E-4</c:v>
                </c:pt>
                <c:pt idx="2940">
                  <c:v>3.2652473708589234E-4</c:v>
                </c:pt>
                <c:pt idx="2941">
                  <c:v>2.819672112472456E-4</c:v>
                </c:pt>
                <c:pt idx="2942">
                  <c:v>4.7353420203269798E-4</c:v>
                </c:pt>
                <c:pt idx="2943">
                  <c:v>1.6800153607673617E-5</c:v>
                </c:pt>
                <c:pt idx="2944">
                  <c:v>3.6498159543320058E-4</c:v>
                </c:pt>
                <c:pt idx="2945">
                  <c:v>3.0428139032847077E-4</c:v>
                </c:pt>
                <c:pt idx="2946">
                  <c:v>1.0853884458987055E-5</c:v>
                </c:pt>
                <c:pt idx="2947">
                  <c:v>2.768809337216038E-4</c:v>
                </c:pt>
                <c:pt idx="2948">
                  <c:v>6.0555375355224779E-5</c:v>
                </c:pt>
                <c:pt idx="2949">
                  <c:v>1.086258116046079E-4</c:v>
                </c:pt>
                <c:pt idx="2950">
                  <c:v>4.2349367536077408E-4</c:v>
                </c:pt>
                <c:pt idx="2951">
                  <c:v>3.2841037745967613E-5</c:v>
                </c:pt>
                <c:pt idx="2952">
                  <c:v>8.5117276054695804E-5</c:v>
                </c:pt>
                <c:pt idx="2953">
                  <c:v>1.075855145241005E-4</c:v>
                </c:pt>
                <c:pt idx="2954">
                  <c:v>6.4114314867222178E-6</c:v>
                </c:pt>
                <c:pt idx="2955">
                  <c:v>6.9965032750134366E-4</c:v>
                </c:pt>
                <c:pt idx="2956">
                  <c:v>5.7651818057043934E-5</c:v>
                </c:pt>
                <c:pt idx="2957">
                  <c:v>1.8979046626899104E-4</c:v>
                </c:pt>
                <c:pt idx="2958">
                  <c:v>2.5781428660154131E-4</c:v>
                </c:pt>
                <c:pt idx="2959">
                  <c:v>1.6009933701566397E-4</c:v>
                </c:pt>
                <c:pt idx="2960">
                  <c:v>4.4515358070091681E-5</c:v>
                </c:pt>
                <c:pt idx="2961">
                  <c:v>2.9583493802564341E-4</c:v>
                </c:pt>
                <c:pt idx="2962">
                  <c:v>7.2970141724344541E-5</c:v>
                </c:pt>
                <c:pt idx="2963">
                  <c:v>6.6415714964687694E-5</c:v>
                </c:pt>
                <c:pt idx="2964">
                  <c:v>1.7823003006713347E-4</c:v>
                </c:pt>
                <c:pt idx="2965">
                  <c:v>2.3220087126071229E-4</c:v>
                </c:pt>
                <c:pt idx="2966">
                  <c:v>2.3293695212175925E-4</c:v>
                </c:pt>
                <c:pt idx="2967">
                  <c:v>1.0517406415427958E-4</c:v>
                </c:pt>
                <c:pt idx="2968">
                  <c:v>5.5498738024056185E-5</c:v>
                </c:pt>
                <c:pt idx="2969">
                  <c:v>4.6834189588371134E-4</c:v>
                </c:pt>
                <c:pt idx="2970">
                  <c:v>1.7363071102624347E-4</c:v>
                </c:pt>
                <c:pt idx="2971">
                  <c:v>7.1328450548731423E-4</c:v>
                </c:pt>
                <c:pt idx="2972">
                  <c:v>8.1075653922811302E-6</c:v>
                </c:pt>
                <c:pt idx="2973">
                  <c:v>3.1211715660318218E-4</c:v>
                </c:pt>
                <c:pt idx="2974">
                  <c:v>1.0502406305883736E-4</c:v>
                </c:pt>
                <c:pt idx="2975">
                  <c:v>6.6525206420210193E-5</c:v>
                </c:pt>
                <c:pt idx="2976">
                  <c:v>3.7969053392468481E-4</c:v>
                </c:pt>
                <c:pt idx="2977">
                  <c:v>6.8838309607905889E-6</c:v>
                </c:pt>
                <c:pt idx="2978">
                  <c:v>3.2178084022111882E-5</c:v>
                </c:pt>
                <c:pt idx="2979">
                  <c:v>3.0916129038506882E-4</c:v>
                </c:pt>
                <c:pt idx="2980">
                  <c:v>1.5448179873963215E-4</c:v>
                </c:pt>
                <c:pt idx="2981">
                  <c:v>3.0935341344440767E-4</c:v>
                </c:pt>
                <c:pt idx="2982">
                  <c:v>3.3413666973623006E-5</c:v>
                </c:pt>
                <c:pt idx="2983">
                  <c:v>1.3304454984414092E-4</c:v>
                </c:pt>
                <c:pt idx="2984">
                  <c:v>4.2029969820625335E-4</c:v>
                </c:pt>
                <c:pt idx="2985">
                  <c:v>6.0209336734333961E-4</c:v>
                </c:pt>
                <c:pt idx="2986">
                  <c:v>5.3044095693517603E-4</c:v>
                </c:pt>
                <c:pt idx="2987">
                  <c:v>2.3899207146075023E-4</c:v>
                </c:pt>
                <c:pt idx="2988">
                  <c:v>2.1986157264682968E-4</c:v>
                </c:pt>
                <c:pt idx="2989">
                  <c:v>4.0376366685539572E-5</c:v>
                </c:pt>
                <c:pt idx="2990">
                  <c:v>8.0704217076865031E-4</c:v>
                </c:pt>
                <c:pt idx="2991">
                  <c:v>1.5620978864001601E-4</c:v>
                </c:pt>
                <c:pt idx="2992">
                  <c:v>2.1157125926367484E-4</c:v>
                </c:pt>
                <c:pt idx="2993">
                  <c:v>4.5850089327204198E-4</c:v>
                </c:pt>
                <c:pt idx="2994">
                  <c:v>1.7078816553309776E-4</c:v>
                </c:pt>
                <c:pt idx="2995">
                  <c:v>9.2196994301655419E-4</c:v>
                </c:pt>
                <c:pt idx="2996">
                  <c:v>3.2302313584532362E-4</c:v>
                </c:pt>
                <c:pt idx="2997">
                  <c:v>2.3764893230053544E-4</c:v>
                </c:pt>
                <c:pt idx="2998">
                  <c:v>7.7715730613200744E-4</c:v>
                </c:pt>
                <c:pt idx="2999">
                  <c:v>2.6767861294528565E-4</c:v>
                </c:pt>
                <c:pt idx="3000">
                  <c:v>1.7210560278337166E-3</c:v>
                </c:pt>
                <c:pt idx="3001">
                  <c:v>3.4112964403713956E-4</c:v>
                </c:pt>
                <c:pt idx="3002">
                  <c:v>6.382216634307305E-4</c:v>
                </c:pt>
                <c:pt idx="3003">
                  <c:v>2.7109831545657303E-4</c:v>
                </c:pt>
                <c:pt idx="3004">
                  <c:v>7.4571779474436137E-4</c:v>
                </c:pt>
                <c:pt idx="3005">
                  <c:v>8.4405695189352454E-4</c:v>
                </c:pt>
                <c:pt idx="3006">
                  <c:v>6.8683491694582655E-4</c:v>
                </c:pt>
                <c:pt idx="3007">
                  <c:v>6.155163308883357E-4</c:v>
                </c:pt>
                <c:pt idx="3008">
                  <c:v>6.2409052322260597E-4</c:v>
                </c:pt>
                <c:pt idx="3009">
                  <c:v>1.3746984965889181E-3</c:v>
                </c:pt>
                <c:pt idx="3010">
                  <c:v>1.0775658759460906E-3</c:v>
                </c:pt>
                <c:pt idx="3011">
                  <c:v>1.0593631779715615E-3</c:v>
                </c:pt>
                <c:pt idx="3012">
                  <c:v>9.7043882024826385E-4</c:v>
                </c:pt>
                <c:pt idx="3013">
                  <c:v>7.1530694605398024E-4</c:v>
                </c:pt>
                <c:pt idx="3014">
                  <c:v>2.3491111824280766E-3</c:v>
                </c:pt>
                <c:pt idx="3015">
                  <c:v>1.3042072525939396E-3</c:v>
                </c:pt>
                <c:pt idx="3016">
                  <c:v>1.9234834497089627E-3</c:v>
                </c:pt>
                <c:pt idx="3017">
                  <c:v>1.1243631396510179E-3</c:v>
                </c:pt>
                <c:pt idx="3018">
                  <c:v>9.4041302383854883E-4</c:v>
                </c:pt>
                <c:pt idx="3019">
                  <c:v>2.3349224382815045E-3</c:v>
                </c:pt>
                <c:pt idx="3020">
                  <c:v>1.3391143598437325E-3</c:v>
                </c:pt>
                <c:pt idx="3021">
                  <c:v>1.9375701777202688E-3</c:v>
                </c:pt>
                <c:pt idx="3022">
                  <c:v>1.521851201863581E-3</c:v>
                </c:pt>
                <c:pt idx="3023">
                  <c:v>1.7452737202664475E-3</c:v>
                </c:pt>
                <c:pt idx="3024">
                  <c:v>3.1284616888933949E-3</c:v>
                </c:pt>
                <c:pt idx="3025">
                  <c:v>2.361037982609959E-3</c:v>
                </c:pt>
                <c:pt idx="3026">
                  <c:v>2.161138831305406E-3</c:v>
                </c:pt>
                <c:pt idx="3027">
                  <c:v>2.1879006243987848E-3</c:v>
                </c:pt>
                <c:pt idx="3028">
                  <c:v>2.0103783312700589E-3</c:v>
                </c:pt>
                <c:pt idx="3029">
                  <c:v>3.8226480702993706E-3</c:v>
                </c:pt>
                <c:pt idx="3030">
                  <c:v>2.9347224946300581E-3</c:v>
                </c:pt>
                <c:pt idx="3031">
                  <c:v>3.0493446581968853E-3</c:v>
                </c:pt>
                <c:pt idx="3032">
                  <c:v>2.0899213086462854E-3</c:v>
                </c:pt>
                <c:pt idx="3033">
                  <c:v>3.2501587300708783E-3</c:v>
                </c:pt>
                <c:pt idx="3034">
                  <c:v>2.997372713975537E-3</c:v>
                </c:pt>
                <c:pt idx="3035">
                  <c:v>4.6054040981537243E-3</c:v>
                </c:pt>
                <c:pt idx="3036">
                  <c:v>2.8513272355482865E-3</c:v>
                </c:pt>
                <c:pt idx="3037">
                  <c:v>3.6544823863584341E-3</c:v>
                </c:pt>
                <c:pt idx="3038">
                  <c:v>4.6559724410657243E-3</c:v>
                </c:pt>
                <c:pt idx="3039">
                  <c:v>4.7810837981266631E-3</c:v>
                </c:pt>
                <c:pt idx="3040">
                  <c:v>5.5796511543479829E-3</c:v>
                </c:pt>
                <c:pt idx="3041">
                  <c:v>4.0441432752502081E-3</c:v>
                </c:pt>
                <c:pt idx="3042">
                  <c:v>3.4548757985682355E-3</c:v>
                </c:pt>
                <c:pt idx="3043">
                  <c:v>5.9537079717912767E-3</c:v>
                </c:pt>
                <c:pt idx="3044">
                  <c:v>4.3450624387527956E-3</c:v>
                </c:pt>
                <c:pt idx="3045">
                  <c:v>7.1593927020274072E-3</c:v>
                </c:pt>
                <c:pt idx="3046">
                  <c:v>4.2213145214766903E-3</c:v>
                </c:pt>
                <c:pt idx="3047">
                  <c:v>4.8042558251729182E-3</c:v>
                </c:pt>
                <c:pt idx="3048">
                  <c:v>5.7826316033473078E-3</c:v>
                </c:pt>
                <c:pt idx="3049">
                  <c:v>6.1897416486167683E-3</c:v>
                </c:pt>
                <c:pt idx="3050">
                  <c:v>7.1071258490931922E-3</c:v>
                </c:pt>
                <c:pt idx="3051">
                  <c:v>6.6600946621555804E-3</c:v>
                </c:pt>
                <c:pt idx="3052">
                  <c:v>6.2826935916343732E-3</c:v>
                </c:pt>
                <c:pt idx="3053">
                  <c:v>8.8675983611902886E-3</c:v>
                </c:pt>
                <c:pt idx="3054">
                  <c:v>8.7619301655417463E-3</c:v>
                </c:pt>
                <c:pt idx="3055">
                  <c:v>8.7038255272118819E-3</c:v>
                </c:pt>
                <c:pt idx="3056">
                  <c:v>7.5977800735499285E-3</c:v>
                </c:pt>
                <c:pt idx="3057">
                  <c:v>6.6789107761158683E-3</c:v>
                </c:pt>
                <c:pt idx="3058">
                  <c:v>8.2658544284252167E-3</c:v>
                </c:pt>
                <c:pt idx="3059">
                  <c:v>9.4295243410217316E-3</c:v>
                </c:pt>
                <c:pt idx="3060">
                  <c:v>8.6348678964687543E-3</c:v>
                </c:pt>
                <c:pt idx="3061">
                  <c:v>8.383580462222491E-3</c:v>
                </c:pt>
                <c:pt idx="3062">
                  <c:v>8.3300430979944759E-3</c:v>
                </c:pt>
                <c:pt idx="3063">
                  <c:v>8.3947172236556906E-3</c:v>
                </c:pt>
                <c:pt idx="3064">
                  <c:v>1.2236558691725944E-2</c:v>
                </c:pt>
                <c:pt idx="3065">
                  <c:v>9.8350994538651797E-3</c:v>
                </c:pt>
                <c:pt idx="3066">
                  <c:v>1.2108384212258702E-2</c:v>
                </c:pt>
                <c:pt idx="3067">
                  <c:v>1.1523437763834833E-2</c:v>
                </c:pt>
                <c:pt idx="3068">
                  <c:v>1.280361831109985E-2</c:v>
                </c:pt>
                <c:pt idx="3069">
                  <c:v>1.5407671626505111E-2</c:v>
                </c:pt>
                <c:pt idx="3070">
                  <c:v>1.2774780577598753E-2</c:v>
                </c:pt>
                <c:pt idx="3071">
                  <c:v>1.1633452198625481E-2</c:v>
                </c:pt>
                <c:pt idx="3072">
                  <c:v>1.2286159640251801E-2</c:v>
                </c:pt>
                <c:pt idx="3073">
                  <c:v>1.0676857451629999E-2</c:v>
                </c:pt>
                <c:pt idx="3074">
                  <c:v>1.5520388902580678E-2</c:v>
                </c:pt>
                <c:pt idx="3075">
                  <c:v>1.181440302540364E-2</c:v>
                </c:pt>
                <c:pt idx="3076">
                  <c:v>1.3097214885398967E-2</c:v>
                </c:pt>
                <c:pt idx="3077">
                  <c:v>1.2099463077119583E-2</c:v>
                </c:pt>
                <c:pt idx="3078">
                  <c:v>1.4061809104518406E-2</c:v>
                </c:pt>
                <c:pt idx="3079">
                  <c:v>1.541629843923099E-2</c:v>
                </c:pt>
                <c:pt idx="3080">
                  <c:v>1.7962651663049684E-2</c:v>
                </c:pt>
                <c:pt idx="3081">
                  <c:v>1.57243965485282E-2</c:v>
                </c:pt>
                <c:pt idx="3082">
                  <c:v>1.945224788403057E-2</c:v>
                </c:pt>
                <c:pt idx="3083">
                  <c:v>1.8782540098391771E-2</c:v>
                </c:pt>
                <c:pt idx="3084">
                  <c:v>2.0750895696977238E-2</c:v>
                </c:pt>
                <c:pt idx="3085">
                  <c:v>1.9575200779011155E-2</c:v>
                </c:pt>
                <c:pt idx="3086">
                  <c:v>1.6747810691523618E-2</c:v>
                </c:pt>
                <c:pt idx="3087">
                  <c:v>1.6118972680351017E-2</c:v>
                </c:pt>
                <c:pt idx="3088">
                  <c:v>1.8110458971858968E-2</c:v>
                </c:pt>
                <c:pt idx="3089">
                  <c:v>1.6831921236151508E-2</c:v>
                </c:pt>
                <c:pt idx="3090">
                  <c:v>1.9661268391797194E-2</c:v>
                </c:pt>
                <c:pt idx="3091">
                  <c:v>1.6577855327968318E-2</c:v>
                </c:pt>
                <c:pt idx="3092">
                  <c:v>1.714657300269011E-2</c:v>
                </c:pt>
                <c:pt idx="3093">
                  <c:v>2.029149945088584E-2</c:v>
                </c:pt>
                <c:pt idx="3094">
                  <c:v>1.9973560888632863E-2</c:v>
                </c:pt>
                <c:pt idx="3095">
                  <c:v>2.4638388212979746E-2</c:v>
                </c:pt>
                <c:pt idx="3096">
                  <c:v>2.3819447237836449E-2</c:v>
                </c:pt>
                <c:pt idx="3097">
                  <c:v>2.435785087659393E-2</c:v>
                </c:pt>
                <c:pt idx="3098">
                  <c:v>2.813843751843326E-2</c:v>
                </c:pt>
                <c:pt idx="3099">
                  <c:v>2.5436262269891E-2</c:v>
                </c:pt>
                <c:pt idx="3100">
                  <c:v>2.6369029800005973E-2</c:v>
                </c:pt>
                <c:pt idx="3101">
                  <c:v>2.3245007278745716E-2</c:v>
                </c:pt>
                <c:pt idx="3102">
                  <c:v>2.061821609116871E-2</c:v>
                </c:pt>
                <c:pt idx="3103">
                  <c:v>2.3514906794681736E-2</c:v>
                </c:pt>
                <c:pt idx="3104">
                  <c:v>2.1845671885490074E-2</c:v>
                </c:pt>
                <c:pt idx="3105">
                  <c:v>2.4042611637828105E-2</c:v>
                </c:pt>
                <c:pt idx="3106">
                  <c:v>2.1864466306364124E-2</c:v>
                </c:pt>
                <c:pt idx="3107">
                  <c:v>2.3201900184899205E-2</c:v>
                </c:pt>
                <c:pt idx="3108">
                  <c:v>2.288865436486846E-2</c:v>
                </c:pt>
                <c:pt idx="3109">
                  <c:v>2.9208877581988514E-2</c:v>
                </c:pt>
                <c:pt idx="3110">
                  <c:v>2.7504628859014769E-2</c:v>
                </c:pt>
                <c:pt idx="3111">
                  <c:v>3.338142428671069E-2</c:v>
                </c:pt>
                <c:pt idx="3112">
                  <c:v>3.1386326389494471E-2</c:v>
                </c:pt>
                <c:pt idx="3113">
                  <c:v>3.2643645941665869E-2</c:v>
                </c:pt>
                <c:pt idx="3114">
                  <c:v>3.4532691616977224E-2</c:v>
                </c:pt>
                <c:pt idx="3115">
                  <c:v>3.023042025657147E-2</c:v>
                </c:pt>
                <c:pt idx="3116">
                  <c:v>2.9229777991126218E-2</c:v>
                </c:pt>
                <c:pt idx="3117">
                  <c:v>2.7759896681435289E-2</c:v>
                </c:pt>
                <c:pt idx="3118">
                  <c:v>2.4251139653907235E-2</c:v>
                </c:pt>
                <c:pt idx="3119">
                  <c:v>3.0404356594600654E-2</c:v>
                </c:pt>
                <c:pt idx="3120">
                  <c:v>2.556048978026278E-2</c:v>
                </c:pt>
                <c:pt idx="3121">
                  <c:v>2.8621506198303382E-2</c:v>
                </c:pt>
                <c:pt idx="3122">
                  <c:v>2.7044707288456715E-2</c:v>
                </c:pt>
                <c:pt idx="3123">
                  <c:v>2.7880758831942548E-2</c:v>
                </c:pt>
                <c:pt idx="3124">
                  <c:v>3.2953432593891614E-2</c:v>
                </c:pt>
                <c:pt idx="3125">
                  <c:v>3.5570144118264646E-2</c:v>
                </c:pt>
                <c:pt idx="3126">
                  <c:v>3.6979589662304919E-2</c:v>
                </c:pt>
                <c:pt idx="3127">
                  <c:v>4.0018425192820346E-2</c:v>
                </c:pt>
                <c:pt idx="3128">
                  <c:v>3.7071343208882966E-2</c:v>
                </c:pt>
                <c:pt idx="3129">
                  <c:v>3.9172591826341537E-2</c:v>
                </c:pt>
                <c:pt idx="3130">
                  <c:v>3.6800336759249354E-2</c:v>
                </c:pt>
                <c:pt idx="3131">
                  <c:v>3.3238854978777641E-2</c:v>
                </c:pt>
                <c:pt idx="3132">
                  <c:v>3.1329054296636315E-2</c:v>
                </c:pt>
                <c:pt idx="3133">
                  <c:v>3.0289432486725425E-2</c:v>
                </c:pt>
                <c:pt idx="3134">
                  <c:v>3.0121206707072624E-2</c:v>
                </c:pt>
                <c:pt idx="3135">
                  <c:v>3.2802465130087596E-2</c:v>
                </c:pt>
                <c:pt idx="3136">
                  <c:v>3.1265260206716682E-2</c:v>
                </c:pt>
                <c:pt idx="3137">
                  <c:v>2.9606501299277499E-2</c:v>
                </c:pt>
                <c:pt idx="3138">
                  <c:v>3.4644564621588526E-2</c:v>
                </c:pt>
                <c:pt idx="3139">
                  <c:v>3.2563039123614704E-2</c:v>
                </c:pt>
                <c:pt idx="3140">
                  <c:v>4.3606086424279954E-2</c:v>
                </c:pt>
                <c:pt idx="3141">
                  <c:v>4.1219748440124042E-2</c:v>
                </c:pt>
                <c:pt idx="3142">
                  <c:v>4.2390504370024146E-2</c:v>
                </c:pt>
                <c:pt idx="3143">
                  <c:v>4.5106023798098895E-2</c:v>
                </c:pt>
                <c:pt idx="3144">
                  <c:v>3.8931172401133557E-2</c:v>
                </c:pt>
                <c:pt idx="3145">
                  <c:v>4.3137787804637534E-2</c:v>
                </c:pt>
                <c:pt idx="3146">
                  <c:v>3.6928396323989511E-2</c:v>
                </c:pt>
                <c:pt idx="3147">
                  <c:v>3.2601493343613681E-2</c:v>
                </c:pt>
                <c:pt idx="3148">
                  <c:v>3.5371512839905569E-2</c:v>
                </c:pt>
                <c:pt idx="3149">
                  <c:v>3.0361530924575563E-2</c:v>
                </c:pt>
                <c:pt idx="3150">
                  <c:v>3.754192370667743E-2</c:v>
                </c:pt>
                <c:pt idx="3151">
                  <c:v>3.2657496684076921E-2</c:v>
                </c:pt>
                <c:pt idx="3152">
                  <c:v>3.3943089949507316E-2</c:v>
                </c:pt>
                <c:pt idx="3153">
                  <c:v>3.3756452016337889E-2</c:v>
                </c:pt>
                <c:pt idx="3154">
                  <c:v>3.9326837877665138E-2</c:v>
                </c:pt>
                <c:pt idx="3155">
                  <c:v>4.2068020813055183E-2</c:v>
                </c:pt>
                <c:pt idx="3156">
                  <c:v>4.7255323187866988E-2</c:v>
                </c:pt>
                <c:pt idx="3157">
                  <c:v>4.499889043968007E-2</c:v>
                </c:pt>
                <c:pt idx="3158">
                  <c:v>4.4298722043169966E-2</c:v>
                </c:pt>
                <c:pt idx="3159">
                  <c:v>4.6112498572243144E-2</c:v>
                </c:pt>
                <c:pt idx="3160">
                  <c:v>4.1173154036090391E-2</c:v>
                </c:pt>
                <c:pt idx="3161">
                  <c:v>4.0973155506998898E-2</c:v>
                </c:pt>
                <c:pt idx="3162">
                  <c:v>3.6344767877129307E-2</c:v>
                </c:pt>
                <c:pt idx="3163">
                  <c:v>3.1834606394639649E-2</c:v>
                </c:pt>
                <c:pt idx="3164">
                  <c:v>3.8694982768607028E-2</c:v>
                </c:pt>
                <c:pt idx="3165">
                  <c:v>3.3854889378674737E-2</c:v>
                </c:pt>
                <c:pt idx="3166">
                  <c:v>3.7847836090961581E-2</c:v>
                </c:pt>
                <c:pt idx="3167">
                  <c:v>3.5149094213040688E-2</c:v>
                </c:pt>
                <c:pt idx="3168">
                  <c:v>3.336051918717596E-2</c:v>
                </c:pt>
                <c:pt idx="3169">
                  <c:v>4.3266365658248818E-2</c:v>
                </c:pt>
                <c:pt idx="3170">
                  <c:v>4.2075858466481819E-2</c:v>
                </c:pt>
                <c:pt idx="3171">
                  <c:v>4.8264204135684406E-2</c:v>
                </c:pt>
                <c:pt idx="3172">
                  <c:v>4.7486053198257903E-2</c:v>
                </c:pt>
                <c:pt idx="3173">
                  <c:v>4.3661662938614038E-2</c:v>
                </c:pt>
                <c:pt idx="3174">
                  <c:v>4.8015688139779536E-2</c:v>
                </c:pt>
                <c:pt idx="3175">
                  <c:v>4.2921865377650505E-2</c:v>
                </c:pt>
                <c:pt idx="3176">
                  <c:v>4.1089360093261605E-2</c:v>
                </c:pt>
                <c:pt idx="3177">
                  <c:v>3.7717705715935447E-2</c:v>
                </c:pt>
                <c:pt idx="3178">
                  <c:v>3.3758583801785175E-2</c:v>
                </c:pt>
                <c:pt idx="3179">
                  <c:v>3.8073882739924313E-2</c:v>
                </c:pt>
                <c:pt idx="3180">
                  <c:v>3.6970795167885442E-2</c:v>
                </c:pt>
                <c:pt idx="3181">
                  <c:v>3.8539282694206076E-2</c:v>
                </c:pt>
                <c:pt idx="3182">
                  <c:v>3.3985364497882115E-2</c:v>
                </c:pt>
                <c:pt idx="3183">
                  <c:v>3.8574052607342924E-2</c:v>
                </c:pt>
                <c:pt idx="3184">
                  <c:v>3.8121478543722533E-2</c:v>
                </c:pt>
                <c:pt idx="3185">
                  <c:v>4.7745221085803646E-2</c:v>
                </c:pt>
                <c:pt idx="3186">
                  <c:v>4.6003423389456496E-2</c:v>
                </c:pt>
                <c:pt idx="3187">
                  <c:v>4.5698214564725906E-2</c:v>
                </c:pt>
                <c:pt idx="3188">
                  <c:v>4.8742141521210577E-2</c:v>
                </c:pt>
                <c:pt idx="3189">
                  <c:v>4.2866237268949163E-2</c:v>
                </c:pt>
                <c:pt idx="3190">
                  <c:v>4.7822692373444456E-2</c:v>
                </c:pt>
                <c:pt idx="3191">
                  <c:v>4.0795004847243903E-2</c:v>
                </c:pt>
                <c:pt idx="3192">
                  <c:v>3.5891084534612802E-2</c:v>
                </c:pt>
                <c:pt idx="3193">
                  <c:v>3.9938500827536125E-2</c:v>
                </c:pt>
                <c:pt idx="3194">
                  <c:v>3.3757575366425076E-2</c:v>
                </c:pt>
                <c:pt idx="3195">
                  <c:v>4.3528521328698673E-2</c:v>
                </c:pt>
                <c:pt idx="3196">
                  <c:v>3.6133932185714507E-2</c:v>
                </c:pt>
                <c:pt idx="3197">
                  <c:v>3.691100433182555E-2</c:v>
                </c:pt>
                <c:pt idx="3198">
                  <c:v>3.8125047935857581E-2</c:v>
                </c:pt>
                <c:pt idx="3199">
                  <c:v>4.0314773857573129E-2</c:v>
                </c:pt>
                <c:pt idx="3200">
                  <c:v>4.6293599491726067E-2</c:v>
                </c:pt>
                <c:pt idx="3201">
                  <c:v>4.6431581591369911E-2</c:v>
                </c:pt>
                <c:pt idx="3202">
                  <c:v>4.6041589150038524E-2</c:v>
                </c:pt>
                <c:pt idx="3203">
                  <c:v>4.6444695941448233E-2</c:v>
                </c:pt>
                <c:pt idx="3204">
                  <c:v>4.764776870684178E-2</c:v>
                </c:pt>
                <c:pt idx="3205">
                  <c:v>4.4789281287086972E-2</c:v>
                </c:pt>
                <c:pt idx="3206">
                  <c:v>4.3111971859418972E-2</c:v>
                </c:pt>
                <c:pt idx="3207">
                  <c:v>3.8712848490870387E-2</c:v>
                </c:pt>
                <c:pt idx="3208">
                  <c:v>3.7265527990863558E-2</c:v>
                </c:pt>
                <c:pt idx="3209">
                  <c:v>4.1995976314770818E-2</c:v>
                </c:pt>
                <c:pt idx="3210">
                  <c:v>4.0152167173554749E-2</c:v>
                </c:pt>
                <c:pt idx="3211">
                  <c:v>4.0537497360244555E-2</c:v>
                </c:pt>
                <c:pt idx="3212">
                  <c:v>3.9350756557287606E-2</c:v>
                </c:pt>
                <c:pt idx="3213">
                  <c:v>3.6569557499689681E-2</c:v>
                </c:pt>
                <c:pt idx="3214">
                  <c:v>4.647512723733814E-2</c:v>
                </c:pt>
                <c:pt idx="3215">
                  <c:v>4.3468160609400397E-2</c:v>
                </c:pt>
                <c:pt idx="3216">
                  <c:v>4.7636591490734251E-2</c:v>
                </c:pt>
                <c:pt idx="3217">
                  <c:v>4.7965941788945941E-2</c:v>
                </c:pt>
                <c:pt idx="3218">
                  <c:v>4.5149719536771889E-2</c:v>
                </c:pt>
                <c:pt idx="3219">
                  <c:v>5.1821495046415415E-2</c:v>
                </c:pt>
                <c:pt idx="3220">
                  <c:v>4.607556169568134E-2</c:v>
                </c:pt>
                <c:pt idx="3221">
                  <c:v>4.330251454811064E-2</c:v>
                </c:pt>
                <c:pt idx="3222">
                  <c:v>4.3949484461577697E-2</c:v>
                </c:pt>
                <c:pt idx="3223">
                  <c:v>3.7942223295468445E-2</c:v>
                </c:pt>
                <c:pt idx="3224">
                  <c:v>4.804908845698546E-2</c:v>
                </c:pt>
                <c:pt idx="3225">
                  <c:v>4.2014137532046671E-2</c:v>
                </c:pt>
                <c:pt idx="3226">
                  <c:v>4.478670156872392E-2</c:v>
                </c:pt>
                <c:pt idx="3227">
                  <c:v>4.0505030432046354E-2</c:v>
                </c:pt>
                <c:pt idx="3228">
                  <c:v>4.3256267233456748E-2</c:v>
                </c:pt>
                <c:pt idx="3229">
                  <c:v>4.5313672364736081E-2</c:v>
                </c:pt>
                <c:pt idx="3230">
                  <c:v>4.9374693154226705E-2</c:v>
                </c:pt>
                <c:pt idx="3231">
                  <c:v>4.7488046616992984E-2</c:v>
                </c:pt>
                <c:pt idx="3232">
                  <c:v>4.8894166669543444E-2</c:v>
                </c:pt>
                <c:pt idx="3233">
                  <c:v>5.2212481851915835E-2</c:v>
                </c:pt>
                <c:pt idx="3234">
                  <c:v>5.0861370775659588E-2</c:v>
                </c:pt>
                <c:pt idx="3235">
                  <c:v>5.2735878565395918E-2</c:v>
                </c:pt>
                <c:pt idx="3236">
                  <c:v>4.7123447985148025E-2</c:v>
                </c:pt>
                <c:pt idx="3237">
                  <c:v>4.4547739911556375E-2</c:v>
                </c:pt>
                <c:pt idx="3238">
                  <c:v>5.0361735613501678E-2</c:v>
                </c:pt>
                <c:pt idx="3239">
                  <c:v>4.6649736647340227E-2</c:v>
                </c:pt>
                <c:pt idx="3240">
                  <c:v>5.3782704825135245E-2</c:v>
                </c:pt>
                <c:pt idx="3241">
                  <c:v>4.6896606313889776E-2</c:v>
                </c:pt>
                <c:pt idx="3242">
                  <c:v>4.6625923501650797E-2</c:v>
                </c:pt>
                <c:pt idx="3243">
                  <c:v>5.012836959998343E-2</c:v>
                </c:pt>
                <c:pt idx="3244">
                  <c:v>4.9796936765493204E-2</c:v>
                </c:pt>
                <c:pt idx="3245">
                  <c:v>5.3771457253072363E-2</c:v>
                </c:pt>
                <c:pt idx="3246">
                  <c:v>5.2661573295746118E-2</c:v>
                </c:pt>
                <c:pt idx="3247">
                  <c:v>5.2446391951488834E-2</c:v>
                </c:pt>
                <c:pt idx="3248">
                  <c:v>5.8467820461808234E-2</c:v>
                </c:pt>
                <c:pt idx="3249">
                  <c:v>5.8747386886010146E-2</c:v>
                </c:pt>
                <c:pt idx="3250">
                  <c:v>5.6150084224521273E-2</c:v>
                </c:pt>
                <c:pt idx="3251">
                  <c:v>5.6142537375710108E-2</c:v>
                </c:pt>
                <c:pt idx="3252">
                  <c:v>5.0689322322432451E-2</c:v>
                </c:pt>
                <c:pt idx="3253">
                  <c:v>5.8597899242467111E-2</c:v>
                </c:pt>
                <c:pt idx="3254">
                  <c:v>5.7930343176462944E-2</c:v>
                </c:pt>
                <c:pt idx="3255">
                  <c:v>5.9756807229485294E-2</c:v>
                </c:pt>
                <c:pt idx="3256">
                  <c:v>5.641686931683354E-2</c:v>
                </c:pt>
                <c:pt idx="3257">
                  <c:v>5.6542651693818689E-2</c:v>
                </c:pt>
                <c:pt idx="3258">
                  <c:v>5.5835799481549778E-2</c:v>
                </c:pt>
                <c:pt idx="3259">
                  <c:v>6.2652484807241199E-2</c:v>
                </c:pt>
                <c:pt idx="3260">
                  <c:v>5.8287774881655652E-2</c:v>
                </c:pt>
                <c:pt idx="3261">
                  <c:v>6.0891906761211062E-2</c:v>
                </c:pt>
                <c:pt idx="3262">
                  <c:v>6.2328458109651423E-2</c:v>
                </c:pt>
                <c:pt idx="3263">
                  <c:v>6.5254280869078793E-2</c:v>
                </c:pt>
                <c:pt idx="3264">
                  <c:v>7.0389538598515378E-2</c:v>
                </c:pt>
                <c:pt idx="3265">
                  <c:v>6.6990942580684956E-2</c:v>
                </c:pt>
                <c:pt idx="3266">
                  <c:v>6.1463009502819417E-2</c:v>
                </c:pt>
                <c:pt idx="3267">
                  <c:v>6.8737866880979034E-2</c:v>
                </c:pt>
                <c:pt idx="3268">
                  <c:v>6.3815778315476551E-2</c:v>
                </c:pt>
                <c:pt idx="3269">
                  <c:v>7.6973162786495075E-2</c:v>
                </c:pt>
                <c:pt idx="3270">
                  <c:v>6.8919005323638149E-2</c:v>
                </c:pt>
                <c:pt idx="3271">
                  <c:v>6.9484310734525184E-2</c:v>
                </c:pt>
                <c:pt idx="3272">
                  <c:v>6.8969886750551476E-2</c:v>
                </c:pt>
                <c:pt idx="3273">
                  <c:v>6.9699112156623541E-2</c:v>
                </c:pt>
                <c:pt idx="3274">
                  <c:v>7.2459195046820662E-2</c:v>
                </c:pt>
                <c:pt idx="3275">
                  <c:v>7.4100444702170296E-2</c:v>
                </c:pt>
                <c:pt idx="3276">
                  <c:v>6.8422559631456367E-2</c:v>
                </c:pt>
                <c:pt idx="3277">
                  <c:v>7.7452784024552759E-2</c:v>
                </c:pt>
                <c:pt idx="3278">
                  <c:v>7.8705922087777519E-2</c:v>
                </c:pt>
                <c:pt idx="3279">
                  <c:v>8.2973742482044033E-2</c:v>
                </c:pt>
                <c:pt idx="3280">
                  <c:v>8.2488539671528124E-2</c:v>
                </c:pt>
                <c:pt idx="3281">
                  <c:v>7.5443549270707053E-2</c:v>
                </c:pt>
                <c:pt idx="3282">
                  <c:v>8.1629849926807288E-2</c:v>
                </c:pt>
                <c:pt idx="3283">
                  <c:v>8.5349072104385276E-2</c:v>
                </c:pt>
                <c:pt idx="3284">
                  <c:v>8.8631637080642853E-2</c:v>
                </c:pt>
                <c:pt idx="3285">
                  <c:v>8.9804255098161381E-2</c:v>
                </c:pt>
                <c:pt idx="3286">
                  <c:v>8.4769414078605651E-2</c:v>
                </c:pt>
                <c:pt idx="3287">
                  <c:v>8.4636131756779573E-2</c:v>
                </c:pt>
                <c:pt idx="3288">
                  <c:v>8.9401387516999872E-2</c:v>
                </c:pt>
                <c:pt idx="3289">
                  <c:v>8.7933940523364257E-2</c:v>
                </c:pt>
                <c:pt idx="3290">
                  <c:v>8.9369999380117124E-2</c:v>
                </c:pt>
                <c:pt idx="3291">
                  <c:v>8.8213891560122104E-2</c:v>
                </c:pt>
                <c:pt idx="3292">
                  <c:v>9.049940946025313E-2</c:v>
                </c:pt>
                <c:pt idx="3293">
                  <c:v>9.9808215294176453E-2</c:v>
                </c:pt>
                <c:pt idx="3294">
                  <c:v>0.10242316791966558</c:v>
                </c:pt>
                <c:pt idx="3295">
                  <c:v>9.5915026290988623E-2</c:v>
                </c:pt>
                <c:pt idx="3296">
                  <c:v>0.10173715045097605</c:v>
                </c:pt>
                <c:pt idx="3297">
                  <c:v>9.3655577617515459E-2</c:v>
                </c:pt>
                <c:pt idx="3298">
                  <c:v>0.11258662037607528</c:v>
                </c:pt>
                <c:pt idx="3299">
                  <c:v>0.10770902960713685</c:v>
                </c:pt>
                <c:pt idx="3300">
                  <c:v>0.11048256455599802</c:v>
                </c:pt>
                <c:pt idx="3301">
                  <c:v>0.1072525507879942</c:v>
                </c:pt>
                <c:pt idx="3302">
                  <c:v>0.10581481276910684</c:v>
                </c:pt>
                <c:pt idx="3303">
                  <c:v>0.10873468810510813</c:v>
                </c:pt>
                <c:pt idx="3304">
                  <c:v>0.11372926675661223</c:v>
                </c:pt>
                <c:pt idx="3305">
                  <c:v>0.10544590366239708</c:v>
                </c:pt>
                <c:pt idx="3306">
                  <c:v>0.11360395810972647</c:v>
                </c:pt>
                <c:pt idx="3307">
                  <c:v>0.11051957178851518</c:v>
                </c:pt>
                <c:pt idx="3308">
                  <c:v>0.12330002188351635</c:v>
                </c:pt>
                <c:pt idx="3309">
                  <c:v>0.12415632890654912</c:v>
                </c:pt>
                <c:pt idx="3310">
                  <c:v>0.12214509604357131</c:v>
                </c:pt>
                <c:pt idx="3311">
                  <c:v>0.11807975070802482</c:v>
                </c:pt>
                <c:pt idx="3312">
                  <c:v>0.1264778221518521</c:v>
                </c:pt>
                <c:pt idx="3313">
                  <c:v>0.12833930939945057</c:v>
                </c:pt>
                <c:pt idx="3314">
                  <c:v>0.13972900987294803</c:v>
                </c:pt>
                <c:pt idx="3315">
                  <c:v>0.13333885987179983</c:v>
                </c:pt>
                <c:pt idx="3316">
                  <c:v>0.13068370116302333</c:v>
                </c:pt>
                <c:pt idx="3317">
                  <c:v>0.13392427770512458</c:v>
                </c:pt>
                <c:pt idx="3318">
                  <c:v>0.13232292925725575</c:v>
                </c:pt>
                <c:pt idx="3319">
                  <c:v>0.13642979398725624</c:v>
                </c:pt>
                <c:pt idx="3320">
                  <c:v>0.13752208426534648</c:v>
                </c:pt>
                <c:pt idx="3321">
                  <c:v>0.13011053464672456</c:v>
                </c:pt>
                <c:pt idx="3322">
                  <c:v>0.14543593788203285</c:v>
                </c:pt>
                <c:pt idx="3323">
                  <c:v>0.144272353569182</c:v>
                </c:pt>
                <c:pt idx="3324">
                  <c:v>0.15112357897855611</c:v>
                </c:pt>
                <c:pt idx="3325">
                  <c:v>0.15184985881529728</c:v>
                </c:pt>
                <c:pt idx="3326">
                  <c:v>0.13957534308565686</c:v>
                </c:pt>
                <c:pt idx="3327">
                  <c:v>0.15718085150293079</c:v>
                </c:pt>
                <c:pt idx="3328">
                  <c:v>0.15421930667977077</c:v>
                </c:pt>
                <c:pt idx="3329">
                  <c:v>0.16617504426609095</c:v>
                </c:pt>
                <c:pt idx="3330">
                  <c:v>0.16264124286365472</c:v>
                </c:pt>
                <c:pt idx="3331">
                  <c:v>0.15772762046478006</c:v>
                </c:pt>
                <c:pt idx="3332">
                  <c:v>0.15920381973926195</c:v>
                </c:pt>
                <c:pt idx="3333">
                  <c:v>0.16291317332150201</c:v>
                </c:pt>
                <c:pt idx="3334">
                  <c:v>0.16066377147845368</c:v>
                </c:pt>
                <c:pt idx="3335">
                  <c:v>0.16643234068522422</c:v>
                </c:pt>
                <c:pt idx="3336">
                  <c:v>0.16072080670626213</c:v>
                </c:pt>
                <c:pt idx="3337">
                  <c:v>0.17017998666876596</c:v>
                </c:pt>
                <c:pt idx="3338">
                  <c:v>0.17482362981495519</c:v>
                </c:pt>
                <c:pt idx="3339">
                  <c:v>0.18057263068534279</c:v>
                </c:pt>
                <c:pt idx="3340">
                  <c:v>0.17251837472414838</c:v>
                </c:pt>
                <c:pt idx="3341">
                  <c:v>0.17918295985515453</c:v>
                </c:pt>
                <c:pt idx="3342">
                  <c:v>0.17131189204011857</c:v>
                </c:pt>
                <c:pt idx="3343">
                  <c:v>0.19297537248881771</c:v>
                </c:pt>
                <c:pt idx="3344">
                  <c:v>0.18790773621327211</c:v>
                </c:pt>
                <c:pt idx="3345">
                  <c:v>0.19083401863160782</c:v>
                </c:pt>
                <c:pt idx="3346">
                  <c:v>0.18860000129079726</c:v>
                </c:pt>
                <c:pt idx="3347">
                  <c:v>0.18322187949386939</c:v>
                </c:pt>
                <c:pt idx="3348">
                  <c:v>0.18928883299770102</c:v>
                </c:pt>
                <c:pt idx="3349">
                  <c:v>0.19345176673372308</c:v>
                </c:pt>
                <c:pt idx="3350">
                  <c:v>0.18570182373142771</c:v>
                </c:pt>
                <c:pt idx="3351">
                  <c:v>0.2000941756676011</c:v>
                </c:pt>
                <c:pt idx="3352">
                  <c:v>0.19014558091805403</c:v>
                </c:pt>
                <c:pt idx="3353">
                  <c:v>0.20721939530951292</c:v>
                </c:pt>
                <c:pt idx="3354">
                  <c:v>0.20581467768567255</c:v>
                </c:pt>
                <c:pt idx="3355">
                  <c:v>0.20062754885555062</c:v>
                </c:pt>
                <c:pt idx="3356">
                  <c:v>0.20374790114113983</c:v>
                </c:pt>
                <c:pt idx="3357">
                  <c:v>0.20156170708838314</c:v>
                </c:pt>
                <c:pt idx="3358">
                  <c:v>0.2118287610342528</c:v>
                </c:pt>
                <c:pt idx="3359">
                  <c:v>0.21862906749353739</c:v>
                </c:pt>
                <c:pt idx="3360">
                  <c:v>0.21424857438196701</c:v>
                </c:pt>
                <c:pt idx="3361">
                  <c:v>0.21187300085898056</c:v>
                </c:pt>
                <c:pt idx="3362">
                  <c:v>0.21226209743448041</c:v>
                </c:pt>
                <c:pt idx="3363">
                  <c:v>0.20879368016655486</c:v>
                </c:pt>
                <c:pt idx="3364">
                  <c:v>0.21916352885359641</c:v>
                </c:pt>
                <c:pt idx="3365">
                  <c:v>0.21640818326439326</c:v>
                </c:pt>
                <c:pt idx="3366">
                  <c:v>0.21737267898517521</c:v>
                </c:pt>
                <c:pt idx="3367">
                  <c:v>0.22592075870661515</c:v>
                </c:pt>
                <c:pt idx="3368">
                  <c:v>0.22389923511256729</c:v>
                </c:pt>
                <c:pt idx="3369">
                  <c:v>0.23081849004037344</c:v>
                </c:pt>
                <c:pt idx="3370">
                  <c:v>0.23008810141583949</c:v>
                </c:pt>
                <c:pt idx="3371">
                  <c:v>0.2168013135813335</c:v>
                </c:pt>
                <c:pt idx="3372">
                  <c:v>0.23388811099175405</c:v>
                </c:pt>
                <c:pt idx="3373">
                  <c:v>0.22433728067140671</c:v>
                </c:pt>
                <c:pt idx="3374">
                  <c:v>0.24271041008478886</c:v>
                </c:pt>
                <c:pt idx="3375">
                  <c:v>0.23499273701401671</c:v>
                </c:pt>
                <c:pt idx="3376">
                  <c:v>0.23139848577473876</c:v>
                </c:pt>
                <c:pt idx="3377">
                  <c:v>0.23014478017347414</c:v>
                </c:pt>
                <c:pt idx="3378">
                  <c:v>0.23220440855294272</c:v>
                </c:pt>
                <c:pt idx="3379">
                  <c:v>0.23237892884540137</c:v>
                </c:pt>
                <c:pt idx="3380">
                  <c:v>0.24381925746437286</c:v>
                </c:pt>
                <c:pt idx="3381">
                  <c:v>0.23540504167398993</c:v>
                </c:pt>
                <c:pt idx="3382">
                  <c:v>0.24528943426907629</c:v>
                </c:pt>
                <c:pt idx="3383">
                  <c:v>0.24536146000577255</c:v>
                </c:pt>
                <c:pt idx="3384">
                  <c:v>0.24727619264038433</c:v>
                </c:pt>
                <c:pt idx="3385">
                  <c:v>0.24572374627188484</c:v>
                </c:pt>
                <c:pt idx="3386">
                  <c:v>0.24218422258507968</c:v>
                </c:pt>
                <c:pt idx="3387">
                  <c:v>0.23668893467049923</c:v>
                </c:pt>
                <c:pt idx="3388">
                  <c:v>0.25197673968326539</c:v>
                </c:pt>
                <c:pt idx="3389">
                  <c:v>0.24672974262553266</c:v>
                </c:pt>
                <c:pt idx="3390">
                  <c:v>0.25353541489901238</c:v>
                </c:pt>
                <c:pt idx="3391">
                  <c:v>0.24647696774913025</c:v>
                </c:pt>
                <c:pt idx="3392">
                  <c:v>0.2386296896277986</c:v>
                </c:pt>
                <c:pt idx="3393">
                  <c:v>0.24747461519607586</c:v>
                </c:pt>
                <c:pt idx="3394">
                  <c:v>0.24758153748662862</c:v>
                </c:pt>
                <c:pt idx="3395">
                  <c:v>0.25103363217291158</c:v>
                </c:pt>
                <c:pt idx="3396">
                  <c:v>0.25972084783166322</c:v>
                </c:pt>
                <c:pt idx="3397">
                  <c:v>0.24895342233130294</c:v>
                </c:pt>
                <c:pt idx="3398">
                  <c:v>0.262654860024294</c:v>
                </c:pt>
                <c:pt idx="3399">
                  <c:v>0.25905008353409481</c:v>
                </c:pt>
                <c:pt idx="3400">
                  <c:v>0.2529068454130694</c:v>
                </c:pt>
                <c:pt idx="3401">
                  <c:v>0.25758465341117942</c:v>
                </c:pt>
                <c:pt idx="3402">
                  <c:v>0.24238617231933304</c:v>
                </c:pt>
                <c:pt idx="3403">
                  <c:v>0.25909589933222255</c:v>
                </c:pt>
                <c:pt idx="3404">
                  <c:v>0.25665683659512295</c:v>
                </c:pt>
                <c:pt idx="3405">
                  <c:v>0.25836900036307425</c:v>
                </c:pt>
                <c:pt idx="3406">
                  <c:v>0.25255157598090461</c:v>
                </c:pt>
                <c:pt idx="3407">
                  <c:v>0.24878359243586801</c:v>
                </c:pt>
                <c:pt idx="3408">
                  <c:v>0.24697368079394239</c:v>
                </c:pt>
                <c:pt idx="3409">
                  <c:v>0.25956527674318042</c:v>
                </c:pt>
                <c:pt idx="3410">
                  <c:v>0.25695854169327687</c:v>
                </c:pt>
                <c:pt idx="3411">
                  <c:v>0.26202107481686066</c:v>
                </c:pt>
                <c:pt idx="3412">
                  <c:v>0.26318737017919119</c:v>
                </c:pt>
                <c:pt idx="3413">
                  <c:v>0.25993341662477831</c:v>
                </c:pt>
                <c:pt idx="3414">
                  <c:v>0.26769872536772338</c:v>
                </c:pt>
                <c:pt idx="3415">
                  <c:v>0.26138513202679636</c:v>
                </c:pt>
                <c:pt idx="3416">
                  <c:v>0.25074650482870747</c:v>
                </c:pt>
                <c:pt idx="3417">
                  <c:v>0.25937700420664822</c:v>
                </c:pt>
                <c:pt idx="3418">
                  <c:v>0.24713356704768699</c:v>
                </c:pt>
                <c:pt idx="3419">
                  <c:v>0.26808412591036856</c:v>
                </c:pt>
                <c:pt idx="3420">
                  <c:v>0.25490311590954151</c:v>
                </c:pt>
                <c:pt idx="3421">
                  <c:v>0.25424192002190155</c:v>
                </c:pt>
                <c:pt idx="3422">
                  <c:v>0.24872006569857874</c:v>
                </c:pt>
                <c:pt idx="3423">
                  <c:v>0.25017082425960396</c:v>
                </c:pt>
                <c:pt idx="3424">
                  <c:v>0.25522221299985937</c:v>
                </c:pt>
                <c:pt idx="3425">
                  <c:v>0.26429871284999179</c:v>
                </c:pt>
                <c:pt idx="3426">
                  <c:v>0.25795986641148905</c:v>
                </c:pt>
                <c:pt idx="3427">
                  <c:v>0.26403329266321346</c:v>
                </c:pt>
                <c:pt idx="3428">
                  <c:v>0.26442291456317996</c:v>
                </c:pt>
                <c:pt idx="3429">
                  <c:v>0.26167197794717906</c:v>
                </c:pt>
                <c:pt idx="3430">
                  <c:v>0.26585875766166972</c:v>
                </c:pt>
                <c:pt idx="3431">
                  <c:v>0.24997744857110996</c:v>
                </c:pt>
                <c:pt idx="3432">
                  <c:v>0.25197263089547262</c:v>
                </c:pt>
                <c:pt idx="3433">
                  <c:v>0.25574845678433283</c:v>
                </c:pt>
                <c:pt idx="3434">
                  <c:v>0.25504911858809592</c:v>
                </c:pt>
                <c:pt idx="3435">
                  <c:v>0.26027938030924802</c:v>
                </c:pt>
                <c:pt idx="3436">
                  <c:v>0.24875734497412327</c:v>
                </c:pt>
                <c:pt idx="3437">
                  <c:v>0.24422370101893434</c:v>
                </c:pt>
                <c:pt idx="3438">
                  <c:v>0.25169270800109689</c:v>
                </c:pt>
                <c:pt idx="3439">
                  <c:v>0.25116629536233054</c:v>
                </c:pt>
                <c:pt idx="3440">
                  <c:v>0.25939998715206447</c:v>
                </c:pt>
                <c:pt idx="3441">
                  <c:v>0.26061352419321793</c:v>
                </c:pt>
                <c:pt idx="3442">
                  <c:v>0.25508075062562391</c:v>
                </c:pt>
                <c:pt idx="3443">
                  <c:v>0.26657710134664675</c:v>
                </c:pt>
                <c:pt idx="3444">
                  <c:v>0.26124462649355373</c:v>
                </c:pt>
                <c:pt idx="3445">
                  <c:v>0.25629008507104412</c:v>
                </c:pt>
                <c:pt idx="3446">
                  <c:v>0.25758223316631518</c:v>
                </c:pt>
                <c:pt idx="3447">
                  <c:v>0.239664466257584</c:v>
                </c:pt>
                <c:pt idx="3448">
                  <c:v>0.26121601507170905</c:v>
                </c:pt>
                <c:pt idx="3449">
                  <c:v>0.24874154771694737</c:v>
                </c:pt>
                <c:pt idx="3450">
                  <c:v>0.25821232234089386</c:v>
                </c:pt>
                <c:pt idx="3451">
                  <c:v>0.24454259173178314</c:v>
                </c:pt>
                <c:pt idx="3452">
                  <c:v>0.24484585404174888</c:v>
                </c:pt>
                <c:pt idx="3453">
                  <c:v>0.24494499027324226</c:v>
                </c:pt>
                <c:pt idx="3454">
                  <c:v>0.25430349555402892</c:v>
                </c:pt>
                <c:pt idx="3455">
                  <c:v>0.25356592124125465</c:v>
                </c:pt>
                <c:pt idx="3456">
                  <c:v>0.25573524862631403</c:v>
                </c:pt>
                <c:pt idx="3457">
                  <c:v>0.25984131598882049</c:v>
                </c:pt>
                <c:pt idx="3458">
                  <c:v>0.25764356479779738</c:v>
                </c:pt>
                <c:pt idx="3459">
                  <c:v>0.26657974673056811</c:v>
                </c:pt>
                <c:pt idx="3460">
                  <c:v>0.25535587055344733</c:v>
                </c:pt>
                <c:pt idx="3461">
                  <c:v>0.2487407034454831</c:v>
                </c:pt>
                <c:pt idx="3462">
                  <c:v>0.25410856265372306</c:v>
                </c:pt>
                <c:pt idx="3463">
                  <c:v>0.245737817462956</c:v>
                </c:pt>
                <c:pt idx="3464">
                  <c:v>0.26410841406194535</c:v>
                </c:pt>
                <c:pt idx="3465">
                  <c:v>0.24851877261990868</c:v>
                </c:pt>
                <c:pt idx="3466">
                  <c:v>0.2487858813496156</c:v>
                </c:pt>
                <c:pt idx="3467">
                  <c:v>0.24586567768582265</c:v>
                </c:pt>
                <c:pt idx="3468">
                  <c:v>0.24699825847434667</c:v>
                </c:pt>
                <c:pt idx="3469">
                  <c:v>0.25423762361822783</c:v>
                </c:pt>
                <c:pt idx="3470">
                  <c:v>0.25785618987567671</c:v>
                </c:pt>
                <c:pt idx="3471">
                  <c:v>0.25248881846872723</c:v>
                </c:pt>
                <c:pt idx="3472">
                  <c:v>0.26478831525291596</c:v>
                </c:pt>
                <c:pt idx="3473">
                  <c:v>0.26365654121268001</c:v>
                </c:pt>
                <c:pt idx="3474">
                  <c:v>0.26521257104450563</c:v>
                </c:pt>
                <c:pt idx="3475">
                  <c:v>0.26668400487561145</c:v>
                </c:pt>
                <c:pt idx="3476">
                  <c:v>0.24717169059469582</c:v>
                </c:pt>
                <c:pt idx="3477">
                  <c:v>0.26354579155815588</c:v>
                </c:pt>
                <c:pt idx="3478">
                  <c:v>0.25427702295322707</c:v>
                </c:pt>
                <c:pt idx="3479">
                  <c:v>0.26781103223405939</c:v>
                </c:pt>
                <c:pt idx="3480">
                  <c:v>0.25867038651423052</c:v>
                </c:pt>
                <c:pt idx="3481">
                  <c:v>0.25458240532264753</c:v>
                </c:pt>
                <c:pt idx="3482">
                  <c:v>0.2536989596624355</c:v>
                </c:pt>
                <c:pt idx="3483">
                  <c:v>0.25852487163696658</c:v>
                </c:pt>
                <c:pt idx="3484">
                  <c:v>0.26293061784611266</c:v>
                </c:pt>
                <c:pt idx="3485">
                  <c:v>0.26254060195279616</c:v>
                </c:pt>
                <c:pt idx="3486">
                  <c:v>0.26786849897839399</c:v>
                </c:pt>
                <c:pt idx="3487">
                  <c:v>0.26832633801267353</c:v>
                </c:pt>
                <c:pt idx="3488">
                  <c:v>0.28084827218531527</c:v>
                </c:pt>
                <c:pt idx="3489">
                  <c:v>0.2807247834124747</c:v>
                </c:pt>
                <c:pt idx="3490">
                  <c:v>0.26847810049877308</c:v>
                </c:pt>
                <c:pt idx="3491">
                  <c:v>0.27803022536869898</c:v>
                </c:pt>
                <c:pt idx="3492">
                  <c:v>0.26061170431917274</c:v>
                </c:pt>
                <c:pt idx="3493">
                  <c:v>0.28915586587055497</c:v>
                </c:pt>
                <c:pt idx="3494">
                  <c:v>0.27421312398602998</c:v>
                </c:pt>
                <c:pt idx="3495">
                  <c:v>0.27985839203584095</c:v>
                </c:pt>
                <c:pt idx="3496">
                  <c:v>0.27275889453120722</c:v>
                </c:pt>
                <c:pt idx="3497">
                  <c:v>0.27162665145126885</c:v>
                </c:pt>
                <c:pt idx="3498">
                  <c:v>0.27948779438620264</c:v>
                </c:pt>
                <c:pt idx="3499">
                  <c:v>0.28497518367219515</c:v>
                </c:pt>
                <c:pt idx="3500">
                  <c:v>0.27786392265182591</c:v>
                </c:pt>
                <c:pt idx="3501">
                  <c:v>0.29180599647372202</c:v>
                </c:pt>
                <c:pt idx="3502">
                  <c:v>0.28946087300821355</c:v>
                </c:pt>
                <c:pt idx="3503">
                  <c:v>0.30557945990340935</c:v>
                </c:pt>
                <c:pt idx="3504">
                  <c:v>0.30633598342015944</c:v>
                </c:pt>
                <c:pt idx="3505">
                  <c:v>0.29471803884669368</c:v>
                </c:pt>
                <c:pt idx="3506">
                  <c:v>0.29995663071295986</c:v>
                </c:pt>
                <c:pt idx="3507">
                  <c:v>0.29729860148120485</c:v>
                </c:pt>
                <c:pt idx="3508">
                  <c:v>0.31164665730788621</c:v>
                </c:pt>
                <c:pt idx="3509">
                  <c:v>0.31245657630435436</c:v>
                </c:pt>
                <c:pt idx="3510">
                  <c:v>0.30686609209178051</c:v>
                </c:pt>
                <c:pt idx="3511">
                  <c:v>0.30490788885755288</c:v>
                </c:pt>
                <c:pt idx="3512">
                  <c:v>0.30587840704811325</c:v>
                </c:pt>
                <c:pt idx="3513">
                  <c:v>0.3158807537475522</c:v>
                </c:pt>
                <c:pt idx="3514">
                  <c:v>0.31299203202858245</c:v>
                </c:pt>
                <c:pt idx="3515">
                  <c:v>0.32231826737784591</c:v>
                </c:pt>
                <c:pt idx="3516">
                  <c:v>0.31518409845841283</c:v>
                </c:pt>
                <c:pt idx="3517">
                  <c:v>0.33644934543820992</c:v>
                </c:pt>
                <c:pt idx="3518">
                  <c:v>0.34457048646096261</c:v>
                </c:pt>
                <c:pt idx="3519">
                  <c:v>0.33855799784737045</c:v>
                </c:pt>
                <c:pt idx="3520">
                  <c:v>0.3515333245579132</c:v>
                </c:pt>
                <c:pt idx="3521">
                  <c:v>0.32284723159259315</c:v>
                </c:pt>
                <c:pt idx="3522">
                  <c:v>0.36053457167819702</c:v>
                </c:pt>
                <c:pt idx="3523">
                  <c:v>0.34760224652756777</c:v>
                </c:pt>
                <c:pt idx="3524">
                  <c:v>0.36387522253119642</c:v>
                </c:pt>
                <c:pt idx="3525">
                  <c:v>0.35681861401694759</c:v>
                </c:pt>
                <c:pt idx="3526">
                  <c:v>0.34816363076654294</c:v>
                </c:pt>
                <c:pt idx="3527">
                  <c:v>0.36176514424134065</c:v>
                </c:pt>
                <c:pt idx="3528">
                  <c:v>0.36438974032311056</c:v>
                </c:pt>
                <c:pt idx="3529">
                  <c:v>0.36575393291666597</c:v>
                </c:pt>
                <c:pt idx="3530">
                  <c:v>0.37399657398392117</c:v>
                </c:pt>
                <c:pt idx="3531">
                  <c:v>0.36747928608104796</c:v>
                </c:pt>
                <c:pt idx="3532">
                  <c:v>0.39534485975262623</c:v>
                </c:pt>
                <c:pt idx="3533">
                  <c:v>0.39625851156967101</c:v>
                </c:pt>
                <c:pt idx="3534">
                  <c:v>0.4088775557222919</c:v>
                </c:pt>
                <c:pt idx="3535">
                  <c:v>0.3929675414019469</c:v>
                </c:pt>
                <c:pt idx="3536">
                  <c:v>0.40368911358100329</c:v>
                </c:pt>
                <c:pt idx="3537">
                  <c:v>0.40518786428437525</c:v>
                </c:pt>
                <c:pt idx="3538">
                  <c:v>0.4271609859829924</c:v>
                </c:pt>
                <c:pt idx="3539">
                  <c:v>0.42544722748005304</c:v>
                </c:pt>
                <c:pt idx="3540">
                  <c:v>0.41987616151115736</c:v>
                </c:pt>
                <c:pt idx="3541">
                  <c:v>0.42294491942948564</c:v>
                </c:pt>
                <c:pt idx="3542">
                  <c:v>0.42551439396543272</c:v>
                </c:pt>
                <c:pt idx="3543">
                  <c:v>0.43408926523467217</c:v>
                </c:pt>
                <c:pt idx="3544">
                  <c:v>0.44580171192737195</c:v>
                </c:pt>
                <c:pt idx="3545">
                  <c:v>0.42922896326916321</c:v>
                </c:pt>
                <c:pt idx="3546">
                  <c:v>0.4585784659895184</c:v>
                </c:pt>
                <c:pt idx="3547">
                  <c:v>0.45636613704454554</c:v>
                </c:pt>
                <c:pt idx="3548">
                  <c:v>0.48106422932124027</c:v>
                </c:pt>
                <c:pt idx="3549">
                  <c:v>0.4867746563665048</c:v>
                </c:pt>
                <c:pt idx="3550">
                  <c:v>0.46562989630545304</c:v>
                </c:pt>
                <c:pt idx="3551">
                  <c:v>0.49040757523884626</c:v>
                </c:pt>
                <c:pt idx="3552">
                  <c:v>0.48261611284209693</c:v>
                </c:pt>
                <c:pt idx="3553">
                  <c:v>0.51335506125358332</c:v>
                </c:pt>
                <c:pt idx="3554">
                  <c:v>0.51165533641853889</c:v>
                </c:pt>
                <c:pt idx="3555">
                  <c:v>0.50345025605064964</c:v>
                </c:pt>
                <c:pt idx="3556">
                  <c:v>0.51058472515549225</c:v>
                </c:pt>
                <c:pt idx="3557">
                  <c:v>0.51178963186612214</c:v>
                </c:pt>
                <c:pt idx="3558">
                  <c:v>0.52552202617946975</c:v>
                </c:pt>
                <c:pt idx="3559">
                  <c:v>0.52958953847844126</c:v>
                </c:pt>
                <c:pt idx="3560">
                  <c:v>0.52741833493457235</c:v>
                </c:pt>
                <c:pt idx="3561">
                  <c:v>0.54309259113891695</c:v>
                </c:pt>
                <c:pt idx="3562">
                  <c:v>0.55251199653465966</c:v>
                </c:pt>
                <c:pt idx="3563">
                  <c:v>0.58217335437232809</c:v>
                </c:pt>
                <c:pt idx="3564">
                  <c:v>0.56473749761540215</c:v>
                </c:pt>
                <c:pt idx="3565">
                  <c:v>0.58652675575068947</c:v>
                </c:pt>
                <c:pt idx="3566">
                  <c:v>0.5597398983482148</c:v>
                </c:pt>
                <c:pt idx="3567">
                  <c:v>0.60367308368013506</c:v>
                </c:pt>
                <c:pt idx="3568">
                  <c:v>0.60197662336141922</c:v>
                </c:pt>
                <c:pt idx="3569">
                  <c:v>0.61143876765484206</c:v>
                </c:pt>
                <c:pt idx="3570">
                  <c:v>0.61527723848635107</c:v>
                </c:pt>
                <c:pt idx="3571">
                  <c:v>0.59823406176825111</c:v>
                </c:pt>
                <c:pt idx="3572">
                  <c:v>0.623889970640366</c:v>
                </c:pt>
                <c:pt idx="3573">
                  <c:v>0.62681340129731133</c:v>
                </c:pt>
                <c:pt idx="3574">
                  <c:v>0.62526913498122116</c:v>
                </c:pt>
                <c:pt idx="3575">
                  <c:v>0.64817204346264468</c:v>
                </c:pt>
                <c:pt idx="3576">
                  <c:v>0.63014981203140119</c:v>
                </c:pt>
                <c:pt idx="3577">
                  <c:v>0.67885399416949876</c:v>
                </c:pt>
                <c:pt idx="3578">
                  <c:v>0.67008970590685335</c:v>
                </c:pt>
                <c:pt idx="3579">
                  <c:v>0.68922757641257126</c:v>
                </c:pt>
                <c:pt idx="3580">
                  <c:v>0.67620740950648173</c:v>
                </c:pt>
                <c:pt idx="3581">
                  <c:v>0.68352938192274459</c:v>
                </c:pt>
                <c:pt idx="3582">
                  <c:v>0.6973397869193908</c:v>
                </c:pt>
                <c:pt idx="3583">
                  <c:v>0.71819119078899085</c:v>
                </c:pt>
                <c:pt idx="3584">
                  <c:v>0.72106298955549897</c:v>
                </c:pt>
                <c:pt idx="3585">
                  <c:v>0.71528014278018814</c:v>
                </c:pt>
                <c:pt idx="3586">
                  <c:v>0.72025871779704731</c:v>
                </c:pt>
                <c:pt idx="3587">
                  <c:v>0.71926285270097079</c:v>
                </c:pt>
                <c:pt idx="3588">
                  <c:v>0.74026825168565369</c:v>
                </c:pt>
                <c:pt idx="3589">
                  <c:v>0.7398888173280227</c:v>
                </c:pt>
                <c:pt idx="3590">
                  <c:v>0.7440520887726304</c:v>
                </c:pt>
                <c:pt idx="3591">
                  <c:v>0.75986908313920087</c:v>
                </c:pt>
                <c:pt idx="3592">
                  <c:v>0.7716701220508847</c:v>
                </c:pt>
                <c:pt idx="3593">
                  <c:v>0.78695638861342709</c:v>
                </c:pt>
                <c:pt idx="3594">
                  <c:v>0.79895930221301181</c:v>
                </c:pt>
                <c:pt idx="3595">
                  <c:v>0.77448751221191769</c:v>
                </c:pt>
                <c:pt idx="3596">
                  <c:v>0.80172220872221722</c:v>
                </c:pt>
                <c:pt idx="3597">
                  <c:v>0.79397157154116238</c:v>
                </c:pt>
                <c:pt idx="3598">
                  <c:v>0.82413998005868327</c:v>
                </c:pt>
                <c:pt idx="3599">
                  <c:v>0.83050000833014515</c:v>
                </c:pt>
                <c:pt idx="3600">
                  <c:v>0.81222599638666826</c:v>
                </c:pt>
                <c:pt idx="3601">
                  <c:v>0.82797124644036391</c:v>
                </c:pt>
                <c:pt idx="3602">
                  <c:v>0.81955937584849281</c:v>
                </c:pt>
                <c:pt idx="3603">
                  <c:v>0.8348577248737683</c:v>
                </c:pt>
                <c:pt idx="3604">
                  <c:v>0.85053055519741771</c:v>
                </c:pt>
                <c:pt idx="3605">
                  <c:v>0.83495153281424273</c:v>
                </c:pt>
                <c:pt idx="3606">
                  <c:v>0.87205580026503371</c:v>
                </c:pt>
                <c:pt idx="3607">
                  <c:v>0.85627272684973876</c:v>
                </c:pt>
                <c:pt idx="3608">
                  <c:v>0.89853402954334749</c:v>
                </c:pt>
                <c:pt idx="3609">
                  <c:v>0.8710564079903953</c:v>
                </c:pt>
                <c:pt idx="3610">
                  <c:v>0.89382059328944519</c:v>
                </c:pt>
                <c:pt idx="3611">
                  <c:v>0.86490988659145318</c:v>
                </c:pt>
                <c:pt idx="3612">
                  <c:v>0.90176027223214417</c:v>
                </c:pt>
                <c:pt idx="3613">
                  <c:v>0.89952914417590024</c:v>
                </c:pt>
                <c:pt idx="3614">
                  <c:v>0.90917995499920523</c:v>
                </c:pt>
                <c:pt idx="3615">
                  <c:v>0.91328739195764264</c:v>
                </c:pt>
                <c:pt idx="3616">
                  <c:v>0.88404708167999968</c:v>
                </c:pt>
                <c:pt idx="3617">
                  <c:v>0.91731918219288144</c:v>
                </c:pt>
                <c:pt idx="3618">
                  <c:v>0.89992223696966434</c:v>
                </c:pt>
                <c:pt idx="3619">
                  <c:v>0.9223044363351024</c:v>
                </c:pt>
                <c:pt idx="3620">
                  <c:v>0.92763783050601201</c:v>
                </c:pt>
                <c:pt idx="3621">
                  <c:v>0.91983481097099629</c:v>
                </c:pt>
                <c:pt idx="3622">
                  <c:v>0.95217806278047634</c:v>
                </c:pt>
                <c:pt idx="3623">
                  <c:v>0.93846341692946644</c:v>
                </c:pt>
                <c:pt idx="3624">
                  <c:v>0.95433692119937885</c:v>
                </c:pt>
                <c:pt idx="3625">
                  <c:v>0.93739986002354359</c:v>
                </c:pt>
                <c:pt idx="3626">
                  <c:v>0.93627116288375511</c:v>
                </c:pt>
                <c:pt idx="3627">
                  <c:v>0.93936479866789724</c:v>
                </c:pt>
                <c:pt idx="3628">
                  <c:v>0.95762852926109809</c:v>
                </c:pt>
                <c:pt idx="3629">
                  <c:v>0.95202076562588878</c:v>
                </c:pt>
                <c:pt idx="3630">
                  <c:v>0.95183329983764475</c:v>
                </c:pt>
                <c:pt idx="3631">
                  <c:v>0.93933748179563104</c:v>
                </c:pt>
                <c:pt idx="3632">
                  <c:v>0.93216049893216546</c:v>
                </c:pt>
                <c:pt idx="3633">
                  <c:v>0.95550096517113792</c:v>
                </c:pt>
                <c:pt idx="3634">
                  <c:v>0.93915061637820596</c:v>
                </c:pt>
                <c:pt idx="3635">
                  <c:v>0.96706118033803579</c:v>
                </c:pt>
                <c:pt idx="3636">
                  <c:v>0.94781404234325328</c:v>
                </c:pt>
                <c:pt idx="3637">
                  <c:v>0.97046198084246738</c:v>
                </c:pt>
                <c:pt idx="3638">
                  <c:v>0.95928082480143861</c:v>
                </c:pt>
                <c:pt idx="3639">
                  <c:v>0.97224673319475774</c:v>
                </c:pt>
                <c:pt idx="3640">
                  <c:v>0.94108493611078881</c:v>
                </c:pt>
                <c:pt idx="3641">
                  <c:v>0.95364566924761074</c:v>
                </c:pt>
                <c:pt idx="3642">
                  <c:v>0.93300574599901631</c:v>
                </c:pt>
                <c:pt idx="3643">
                  <c:v>0.9542412371000949</c:v>
                </c:pt>
                <c:pt idx="3644">
                  <c:v>0.95457759485145999</c:v>
                </c:pt>
                <c:pt idx="3645">
                  <c:v>0.92913920783171722</c:v>
                </c:pt>
                <c:pt idx="3646">
                  <c:v>0.93937590552804939</c:v>
                </c:pt>
                <c:pt idx="3647">
                  <c:v>0.90732068161900192</c:v>
                </c:pt>
                <c:pt idx="3648">
                  <c:v>0.93223674602618312</c:v>
                </c:pt>
                <c:pt idx="3649">
                  <c:v>0.92857215759313738</c:v>
                </c:pt>
                <c:pt idx="3650">
                  <c:v>0.92235269113968243</c:v>
                </c:pt>
                <c:pt idx="3651">
                  <c:v>0.93981365090147928</c:v>
                </c:pt>
                <c:pt idx="3652">
                  <c:v>0.91354412552913311</c:v>
                </c:pt>
                <c:pt idx="3653">
                  <c:v>0.94070295017717698</c:v>
                </c:pt>
                <c:pt idx="3654">
                  <c:v>0.90741246330796221</c:v>
                </c:pt>
                <c:pt idx="3655">
                  <c:v>0.91648211517843992</c:v>
                </c:pt>
                <c:pt idx="3656">
                  <c:v>0.87855181252700731</c:v>
                </c:pt>
                <c:pt idx="3657">
                  <c:v>0.89585067216766434</c:v>
                </c:pt>
                <c:pt idx="3658">
                  <c:v>0.87882438087884984</c:v>
                </c:pt>
                <c:pt idx="3659">
                  <c:v>0.88956989284431531</c:v>
                </c:pt>
                <c:pt idx="3660">
                  <c:v>0.87230397855235287</c:v>
                </c:pt>
                <c:pt idx="3661">
                  <c:v>0.84319942712616447</c:v>
                </c:pt>
                <c:pt idx="3662">
                  <c:v>0.85786768697686122</c:v>
                </c:pt>
                <c:pt idx="3663">
                  <c:v>0.82726258373484385</c:v>
                </c:pt>
                <c:pt idx="3664">
                  <c:v>0.85988223126013785</c:v>
                </c:pt>
                <c:pt idx="3665">
                  <c:v>0.83185549554682447</c:v>
                </c:pt>
                <c:pt idx="3666">
                  <c:v>0.84062173501463178</c:v>
                </c:pt>
                <c:pt idx="3667">
                  <c:v>0.83217474272984704</c:v>
                </c:pt>
                <c:pt idx="3668">
                  <c:v>0.82526980289375729</c:v>
                </c:pt>
                <c:pt idx="3669">
                  <c:v>0.81792801824046624</c:v>
                </c:pt>
                <c:pt idx="3670">
                  <c:v>0.7979613358190687</c:v>
                </c:pt>
                <c:pt idx="3671">
                  <c:v>0.77833799045980745</c:v>
                </c:pt>
                <c:pt idx="3672">
                  <c:v>0.77018330371754118</c:v>
                </c:pt>
                <c:pt idx="3673">
                  <c:v>0.77015793805043686</c:v>
                </c:pt>
                <c:pt idx="3674">
                  <c:v>0.75719570692838434</c:v>
                </c:pt>
                <c:pt idx="3675">
                  <c:v>0.74994127622926299</c:v>
                </c:pt>
                <c:pt idx="3676">
                  <c:v>0.71901865187032776</c:v>
                </c:pt>
                <c:pt idx="3677">
                  <c:v>0.71326357224539738</c:v>
                </c:pt>
                <c:pt idx="3678">
                  <c:v>0.71232894497286248</c:v>
                </c:pt>
                <c:pt idx="3679">
                  <c:v>0.69910585272993864</c:v>
                </c:pt>
                <c:pt idx="3680">
                  <c:v>0.70956446249025706</c:v>
                </c:pt>
                <c:pt idx="3681">
                  <c:v>0.68093180252783136</c:v>
                </c:pt>
                <c:pt idx="3682">
                  <c:v>0.6934778265795869</c:v>
                </c:pt>
                <c:pt idx="3683">
                  <c:v>0.66897901989163611</c:v>
                </c:pt>
                <c:pt idx="3684">
                  <c:v>0.6698441542418675</c:v>
                </c:pt>
                <c:pt idx="3685">
                  <c:v>0.63426032589028614</c:v>
                </c:pt>
                <c:pt idx="3686">
                  <c:v>0.63047393722732847</c:v>
                </c:pt>
                <c:pt idx="3687">
                  <c:v>0.60130863577888882</c:v>
                </c:pt>
                <c:pt idx="3688">
                  <c:v>0.61211834989881497</c:v>
                </c:pt>
                <c:pt idx="3689">
                  <c:v>0.59177737379492446</c:v>
                </c:pt>
                <c:pt idx="3690">
                  <c:v>0.57438830843870714</c:v>
                </c:pt>
                <c:pt idx="3691">
                  <c:v>0.56158273657724689</c:v>
                </c:pt>
                <c:pt idx="3692">
                  <c:v>0.53330279447100504</c:v>
                </c:pt>
                <c:pt idx="3693">
                  <c:v>0.5465829219417373</c:v>
                </c:pt>
                <c:pt idx="3694">
                  <c:v>0.52357817556013475</c:v>
                </c:pt>
                <c:pt idx="3695">
                  <c:v>0.52482371987057808</c:v>
                </c:pt>
                <c:pt idx="3696">
                  <c:v>0.51168846938311452</c:v>
                </c:pt>
                <c:pt idx="3697">
                  <c:v>0.50193953545407322</c:v>
                </c:pt>
                <c:pt idx="3698">
                  <c:v>0.49859520732980728</c:v>
                </c:pt>
                <c:pt idx="3699">
                  <c:v>0.4762603997358969</c:v>
                </c:pt>
                <c:pt idx="3700">
                  <c:v>0.46162440981672331</c:v>
                </c:pt>
                <c:pt idx="3701">
                  <c:v>0.43626467137427433</c:v>
                </c:pt>
                <c:pt idx="3702">
                  <c:v>0.43220575188265031</c:v>
                </c:pt>
                <c:pt idx="3703">
                  <c:v>0.41584789845448039</c:v>
                </c:pt>
                <c:pt idx="3704">
                  <c:v>0.41410989997972247</c:v>
                </c:pt>
                <c:pt idx="3705">
                  <c:v>0.38741617510055087</c:v>
                </c:pt>
                <c:pt idx="3706">
                  <c:v>0.37201801442661059</c:v>
                </c:pt>
                <c:pt idx="3707">
                  <c:v>0.36352475606558393</c:v>
                </c:pt>
                <c:pt idx="3708">
                  <c:v>0.34671418551668437</c:v>
                </c:pt>
                <c:pt idx="3709">
                  <c:v>0.35296817329223396</c:v>
                </c:pt>
                <c:pt idx="3710">
                  <c:v>0.32634953228861807</c:v>
                </c:pt>
                <c:pt idx="3711">
                  <c:v>0.33180378861003501</c:v>
                </c:pt>
                <c:pt idx="3712">
                  <c:v>0.31487798438705666</c:v>
                </c:pt>
                <c:pt idx="3713">
                  <c:v>0.31309317575000201</c:v>
                </c:pt>
                <c:pt idx="3714">
                  <c:v>0.29293049101777713</c:v>
                </c:pt>
                <c:pt idx="3715">
                  <c:v>0.27937329241405956</c:v>
                </c:pt>
                <c:pt idx="3716">
                  <c:v>0.25785607730614812</c:v>
                </c:pt>
                <c:pt idx="3717">
                  <c:v>0.25522401411231649</c:v>
                </c:pt>
                <c:pt idx="3718">
                  <c:v>0.24154220104047264</c:v>
                </c:pt>
                <c:pt idx="3719">
                  <c:v>0.23447157761991694</c:v>
                </c:pt>
                <c:pt idx="3720">
                  <c:v>0.21760027581035427</c:v>
                </c:pt>
                <c:pt idx="3721">
                  <c:v>0.20160288877425142</c:v>
                </c:pt>
                <c:pt idx="3722">
                  <c:v>0.19485293841741352</c:v>
                </c:pt>
                <c:pt idx="3723">
                  <c:v>0.18648778417989872</c:v>
                </c:pt>
                <c:pt idx="3724">
                  <c:v>0.17775621612689077</c:v>
                </c:pt>
                <c:pt idx="3725">
                  <c:v>0.17120470708733249</c:v>
                </c:pt>
                <c:pt idx="3726">
                  <c:v>0.16050630546957328</c:v>
                </c:pt>
                <c:pt idx="3727">
                  <c:v>0.16043045236890566</c:v>
                </c:pt>
                <c:pt idx="3728">
                  <c:v>0.15015778870819563</c:v>
                </c:pt>
                <c:pt idx="3729">
                  <c:v>0.14025776771022622</c:v>
                </c:pt>
                <c:pt idx="3730">
                  <c:v>0.12477989842926483</c:v>
                </c:pt>
                <c:pt idx="3731">
                  <c:v>0.11696104411389695</c:v>
                </c:pt>
                <c:pt idx="3732">
                  <c:v>0.1068404900286662</c:v>
                </c:pt>
                <c:pt idx="3733">
                  <c:v>0.10665665460771846</c:v>
                </c:pt>
                <c:pt idx="3734">
                  <c:v>9.2068431691834457E-2</c:v>
                </c:pt>
                <c:pt idx="3735">
                  <c:v>8.6260050395126547E-2</c:v>
                </c:pt>
                <c:pt idx="3736">
                  <c:v>7.4565661730968139E-2</c:v>
                </c:pt>
                <c:pt idx="3737">
                  <c:v>6.9146949238196975E-2</c:v>
                </c:pt>
                <c:pt idx="3738">
                  <c:v>6.6359948159480708E-2</c:v>
                </c:pt>
                <c:pt idx="3739">
                  <c:v>5.7315066275685174E-2</c:v>
                </c:pt>
                <c:pt idx="3740">
                  <c:v>5.4429702880984442E-2</c:v>
                </c:pt>
                <c:pt idx="3741">
                  <c:v>4.8407078319423993E-2</c:v>
                </c:pt>
                <c:pt idx="3742">
                  <c:v>4.8325010442699934E-2</c:v>
                </c:pt>
                <c:pt idx="3743">
                  <c:v>4.2603809555471939E-2</c:v>
                </c:pt>
                <c:pt idx="3744">
                  <c:v>3.7680175504150142E-2</c:v>
                </c:pt>
                <c:pt idx="3745">
                  <c:v>2.8177276350988188E-2</c:v>
                </c:pt>
                <c:pt idx="3746">
                  <c:v>2.607802818786023E-2</c:v>
                </c:pt>
                <c:pt idx="3747">
                  <c:v>2.1367453076142479E-2</c:v>
                </c:pt>
                <c:pt idx="3748">
                  <c:v>2.0064446711761521E-2</c:v>
                </c:pt>
                <c:pt idx="3749">
                  <c:v>1.5594899377100267E-2</c:v>
                </c:pt>
                <c:pt idx="3750">
                  <c:v>1.106718642894784E-2</c:v>
                </c:pt>
                <c:pt idx="3751">
                  <c:v>8.4499742046925275E-3</c:v>
                </c:pt>
                <c:pt idx="3752">
                  <c:v>6.6032681570146797E-3</c:v>
                </c:pt>
                <c:pt idx="3753">
                  <c:v>4.8004542583851917E-3</c:v>
                </c:pt>
                <c:pt idx="3754">
                  <c:v>3.67245481515408E-3</c:v>
                </c:pt>
                <c:pt idx="3755">
                  <c:v>1.6299515149438301E-3</c:v>
                </c:pt>
                <c:pt idx="3756">
                  <c:v>1.6396983065340308E-3</c:v>
                </c:pt>
                <c:pt idx="3757">
                  <c:v>9.6828438897785213E-4</c:v>
                </c:pt>
                <c:pt idx="3758">
                  <c:v>7.5748035774295998E-4</c:v>
                </c:pt>
                <c:pt idx="3759">
                  <c:v>1.0031922840677701E-4</c:v>
                </c:pt>
                <c:pt idx="3760">
                  <c:v>1.7635060996596422E-4</c:v>
                </c:pt>
                <c:pt idx="3761">
                  <c:v>9.619439982261294E-4</c:v>
                </c:pt>
                <c:pt idx="3762">
                  <c:v>7.3803316552062132E-4</c:v>
                </c:pt>
                <c:pt idx="3763">
                  <c:v>2.2970611137813021E-3</c:v>
                </c:pt>
                <c:pt idx="3764">
                  <c:v>2.8271089568159273E-3</c:v>
                </c:pt>
                <c:pt idx="3765">
                  <c:v>6.4234465433199812E-3</c:v>
                </c:pt>
                <c:pt idx="3766">
                  <c:v>7.7895000518945524E-3</c:v>
                </c:pt>
                <c:pt idx="3767">
                  <c:v>1.0143165316682849E-2</c:v>
                </c:pt>
                <c:pt idx="3768">
                  <c:v>1.1733189973537155E-2</c:v>
                </c:pt>
                <c:pt idx="3769">
                  <c:v>1.575452414121082E-2</c:v>
                </c:pt>
                <c:pt idx="3770">
                  <c:v>1.8254243092621157E-2</c:v>
                </c:pt>
                <c:pt idx="3771">
                  <c:v>2.0781406729616547E-2</c:v>
                </c:pt>
                <c:pt idx="3772">
                  <c:v>2.0930059482489358E-2</c:v>
                </c:pt>
                <c:pt idx="3773">
                  <c:v>2.3265464445364679E-2</c:v>
                </c:pt>
                <c:pt idx="3774">
                  <c:v>3.0782468260270958E-2</c:v>
                </c:pt>
                <c:pt idx="3775">
                  <c:v>3.4698860657535129E-2</c:v>
                </c:pt>
                <c:pt idx="3776">
                  <c:v>4.1541547199127539E-2</c:v>
                </c:pt>
                <c:pt idx="3777">
                  <c:v>4.156185192784323E-2</c:v>
                </c:pt>
                <c:pt idx="3778">
                  <c:v>4.607226434657366E-2</c:v>
                </c:pt>
                <c:pt idx="3779">
                  <c:v>5.3692100425828011E-2</c:v>
                </c:pt>
                <c:pt idx="3780">
                  <c:v>6.0410240510051033E-2</c:v>
                </c:pt>
                <c:pt idx="3781">
                  <c:v>6.8352128629748168E-2</c:v>
                </c:pt>
                <c:pt idx="3782">
                  <c:v>7.1132366155956223E-2</c:v>
                </c:pt>
                <c:pt idx="3783">
                  <c:v>7.6900743056448811E-2</c:v>
                </c:pt>
                <c:pt idx="3784">
                  <c:v>8.4877396398885765E-2</c:v>
                </c:pt>
                <c:pt idx="3785">
                  <c:v>9.190902385858625E-2</c:v>
                </c:pt>
                <c:pt idx="3786">
                  <c:v>9.4145695964112236E-2</c:v>
                </c:pt>
                <c:pt idx="3787">
                  <c:v>9.4944761381867512E-2</c:v>
                </c:pt>
                <c:pt idx="3788">
                  <c:v>0.10088311358010275</c:v>
                </c:pt>
                <c:pt idx="3789">
                  <c:v>0.10882850542637661</c:v>
                </c:pt>
                <c:pt idx="3790">
                  <c:v>0.12636553404710418</c:v>
                </c:pt>
                <c:pt idx="3791">
                  <c:v>0.12242891196747671</c:v>
                </c:pt>
                <c:pt idx="3792">
                  <c:v>0.13613345470329749</c:v>
                </c:pt>
                <c:pt idx="3793">
                  <c:v>0.1302142111825369</c:v>
                </c:pt>
                <c:pt idx="3794">
                  <c:v>0.15149794770740146</c:v>
                </c:pt>
                <c:pt idx="3795">
                  <c:v>0.15584711834764742</c:v>
                </c:pt>
                <c:pt idx="3796">
                  <c:v>0.16953657676663991</c:v>
                </c:pt>
                <c:pt idx="3797">
                  <c:v>0.17040206758704513</c:v>
                </c:pt>
                <c:pt idx="3798">
                  <c:v>0.18143680819458138</c:v>
                </c:pt>
                <c:pt idx="3799">
                  <c:v>0.18808698442593066</c:v>
                </c:pt>
                <c:pt idx="3800">
                  <c:v>0.20060248337385586</c:v>
                </c:pt>
                <c:pt idx="3801">
                  <c:v>0.20053002612063342</c:v>
                </c:pt>
                <c:pt idx="3802">
                  <c:v>0.20020468142147999</c:v>
                </c:pt>
                <c:pt idx="3803">
                  <c:v>0.20858225583031359</c:v>
                </c:pt>
                <c:pt idx="3804">
                  <c:v>0.21909523667293104</c:v>
                </c:pt>
                <c:pt idx="3805">
                  <c:v>0.23504617001691094</c:v>
                </c:pt>
                <c:pt idx="3806">
                  <c:v>0.24099704557519952</c:v>
                </c:pt>
                <c:pt idx="3807">
                  <c:v>0.23754504469685703</c:v>
                </c:pt>
                <c:pt idx="3808">
                  <c:v>0.25152103947002868</c:v>
                </c:pt>
                <c:pt idx="3809">
                  <c:v>0.25472989016666142</c:v>
                </c:pt>
                <c:pt idx="3810">
                  <c:v>0.27824014877789266</c:v>
                </c:pt>
                <c:pt idx="3811">
                  <c:v>0.27838915331054226</c:v>
                </c:pt>
                <c:pt idx="3812">
                  <c:v>0.28905618555300683</c:v>
                </c:pt>
                <c:pt idx="3813">
                  <c:v>0.29157808070154528</c:v>
                </c:pt>
                <c:pt idx="3814">
                  <c:v>0.30683941311350954</c:v>
                </c:pt>
                <c:pt idx="3815">
                  <c:v>0.31043205085621134</c:v>
                </c:pt>
                <c:pt idx="3816">
                  <c:v>0.31598822012415967</c:v>
                </c:pt>
                <c:pt idx="3817">
                  <c:v>0.31170740733013746</c:v>
                </c:pt>
                <c:pt idx="3818">
                  <c:v>0.31592431815510852</c:v>
                </c:pt>
                <c:pt idx="3819">
                  <c:v>0.33672870548494277</c:v>
                </c:pt>
                <c:pt idx="3820">
                  <c:v>0.33829514799816107</c:v>
                </c:pt>
                <c:pt idx="3821">
                  <c:v>0.35706592927121439</c:v>
                </c:pt>
                <c:pt idx="3822">
                  <c:v>0.34141613817774547</c:v>
                </c:pt>
                <c:pt idx="3823">
                  <c:v>0.35840644474059402</c:v>
                </c:pt>
                <c:pt idx="3824">
                  <c:v>0.36188206645834797</c:v>
                </c:pt>
                <c:pt idx="3825">
                  <c:v>0.38090158886636333</c:v>
                </c:pt>
                <c:pt idx="3826">
                  <c:v>0.38385364970674135</c:v>
                </c:pt>
                <c:pt idx="3827">
                  <c:v>0.39107716130868231</c:v>
                </c:pt>
                <c:pt idx="3828">
                  <c:v>0.39164908956016686</c:v>
                </c:pt>
                <c:pt idx="3829">
                  <c:v>0.4044348116614227</c:v>
                </c:pt>
                <c:pt idx="3830">
                  <c:v>0.40795816285929004</c:v>
                </c:pt>
                <c:pt idx="3831">
                  <c:v>0.40673153022964637</c:v>
                </c:pt>
                <c:pt idx="3832">
                  <c:v>0.40706289739857821</c:v>
                </c:pt>
                <c:pt idx="3833">
                  <c:v>0.40616999589796637</c:v>
                </c:pt>
                <c:pt idx="3834">
                  <c:v>0.42116860979183796</c:v>
                </c:pt>
                <c:pt idx="3835">
                  <c:v>0.4340198848818973</c:v>
                </c:pt>
                <c:pt idx="3836">
                  <c:v>0.42821861422707735</c:v>
                </c:pt>
                <c:pt idx="3837">
                  <c:v>0.43896791603333801</c:v>
                </c:pt>
                <c:pt idx="3838">
                  <c:v>0.42367331932568153</c:v>
                </c:pt>
                <c:pt idx="3839">
                  <c:v>0.45126114644710308</c:v>
                </c:pt>
                <c:pt idx="3840">
                  <c:v>0.44565327024236517</c:v>
                </c:pt>
                <c:pt idx="3841">
                  <c:v>0.46474581275124582</c:v>
                </c:pt>
                <c:pt idx="3842">
                  <c:v>0.4542055150363622</c:v>
                </c:pt>
                <c:pt idx="3843">
                  <c:v>0.46630733972838323</c:v>
                </c:pt>
                <c:pt idx="3844">
                  <c:v>0.46050768257013946</c:v>
                </c:pt>
                <c:pt idx="3845">
                  <c:v>0.47213862892415498</c:v>
                </c:pt>
                <c:pt idx="3846">
                  <c:v>0.46339313977278068</c:v>
                </c:pt>
                <c:pt idx="3847">
                  <c:v>0.46049060952497312</c:v>
                </c:pt>
                <c:pt idx="3848">
                  <c:v>0.46603724790616924</c:v>
                </c:pt>
                <c:pt idx="3849">
                  <c:v>0.46440378900027601</c:v>
                </c:pt>
                <c:pt idx="3850">
                  <c:v>0.48574708418654783</c:v>
                </c:pt>
                <c:pt idx="3851">
                  <c:v>0.47336743789801772</c:v>
                </c:pt>
                <c:pt idx="3852">
                  <c:v>0.47745776428811254</c:v>
                </c:pt>
                <c:pt idx="3853">
                  <c:v>0.47239052200591697</c:v>
                </c:pt>
                <c:pt idx="3854">
                  <c:v>0.47688846265896129</c:v>
                </c:pt>
                <c:pt idx="3855">
                  <c:v>0.48900826095237726</c:v>
                </c:pt>
                <c:pt idx="3856">
                  <c:v>0.48684114743471307</c:v>
                </c:pt>
                <c:pt idx="3857">
                  <c:v>0.49007148014971447</c:v>
                </c:pt>
                <c:pt idx="3858">
                  <c:v>0.4841924989970055</c:v>
                </c:pt>
                <c:pt idx="3859">
                  <c:v>0.4865662151227706</c:v>
                </c:pt>
                <c:pt idx="3860">
                  <c:v>0.48167248000727647</c:v>
                </c:pt>
                <c:pt idx="3861">
                  <c:v>0.48256354287225506</c:v>
                </c:pt>
                <c:pt idx="3862">
                  <c:v>0.47268365305831145</c:v>
                </c:pt>
                <c:pt idx="3863">
                  <c:v>0.47282995592227539</c:v>
                </c:pt>
                <c:pt idx="3864">
                  <c:v>0.47998547552896048</c:v>
                </c:pt>
                <c:pt idx="3865">
                  <c:v>0.47578772028543431</c:v>
                </c:pt>
                <c:pt idx="3866">
                  <c:v>0.49007695853343819</c:v>
                </c:pt>
                <c:pt idx="3867">
                  <c:v>0.4651908376208565</c:v>
                </c:pt>
                <c:pt idx="3868">
                  <c:v>0.47933336024995837</c:v>
                </c:pt>
                <c:pt idx="3869">
                  <c:v>0.46502415967222155</c:v>
                </c:pt>
                <c:pt idx="3870">
                  <c:v>0.48123379655444187</c:v>
                </c:pt>
                <c:pt idx="3871">
                  <c:v>0.47507849473227137</c:v>
                </c:pt>
                <c:pt idx="3872">
                  <c:v>0.47651124216872554</c:v>
                </c:pt>
                <c:pt idx="3873">
                  <c:v>0.46652718801767912</c:v>
                </c:pt>
                <c:pt idx="3874">
                  <c:v>0.46491410419645696</c:v>
                </c:pt>
                <c:pt idx="3875">
                  <c:v>0.45757809811229905</c:v>
                </c:pt>
                <c:pt idx="3876">
                  <c:v>0.45436682717080207</c:v>
                </c:pt>
                <c:pt idx="3877">
                  <c:v>0.44952010859507374</c:v>
                </c:pt>
                <c:pt idx="3878">
                  <c:v>0.44127052574022346</c:v>
                </c:pt>
                <c:pt idx="3879">
                  <c:v>0.44735310764693814</c:v>
                </c:pt>
                <c:pt idx="3880">
                  <c:v>0.44510974703525635</c:v>
                </c:pt>
                <c:pt idx="3881">
                  <c:v>0.44514130402643193</c:v>
                </c:pt>
                <c:pt idx="3882">
                  <c:v>0.44154103031737552</c:v>
                </c:pt>
                <c:pt idx="3883">
                  <c:v>0.4267262424636577</c:v>
                </c:pt>
                <c:pt idx="3884">
                  <c:v>0.43563987296753842</c:v>
                </c:pt>
                <c:pt idx="3885">
                  <c:v>0.42661971416645489</c:v>
                </c:pt>
                <c:pt idx="3886">
                  <c:v>0.43595461736941821</c:v>
                </c:pt>
                <c:pt idx="3887">
                  <c:v>0.42478449314218925</c:v>
                </c:pt>
                <c:pt idx="3888">
                  <c:v>0.4193582666333861</c:v>
                </c:pt>
                <c:pt idx="3889">
                  <c:v>0.40913526489636326</c:v>
                </c:pt>
                <c:pt idx="3890">
                  <c:v>0.40457492320131527</c:v>
                </c:pt>
                <c:pt idx="3891">
                  <c:v>0.39784367814780797</c:v>
                </c:pt>
                <c:pt idx="3892">
                  <c:v>0.39229775270695944</c:v>
                </c:pt>
                <c:pt idx="3893">
                  <c:v>0.38771223296068819</c:v>
                </c:pt>
                <c:pt idx="3894">
                  <c:v>0.38126702707927551</c:v>
                </c:pt>
                <c:pt idx="3895">
                  <c:v>0.39034260761159129</c:v>
                </c:pt>
                <c:pt idx="3896">
                  <c:v>0.37819781888283299</c:v>
                </c:pt>
                <c:pt idx="3897">
                  <c:v>0.38203118656238028</c:v>
                </c:pt>
                <c:pt idx="3898">
                  <c:v>0.36509633925394019</c:v>
                </c:pt>
                <c:pt idx="3899">
                  <c:v>0.36650101935460438</c:v>
                </c:pt>
                <c:pt idx="3900">
                  <c:v>0.36547708692273784</c:v>
                </c:pt>
                <c:pt idx="3901">
                  <c:v>0.3637991630530597</c:v>
                </c:pt>
                <c:pt idx="3902">
                  <c:v>0.35960433461727637</c:v>
                </c:pt>
                <c:pt idx="3903">
                  <c:v>0.34888598943137228</c:v>
                </c:pt>
                <c:pt idx="3904">
                  <c:v>0.33848347681945756</c:v>
                </c:pt>
                <c:pt idx="3905">
                  <c:v>0.33366257418894779</c:v>
                </c:pt>
                <c:pt idx="3906">
                  <c:v>0.32630645568235223</c:v>
                </c:pt>
                <c:pt idx="3907">
                  <c:v>0.32086563265801121</c:v>
                </c:pt>
                <c:pt idx="3908">
                  <c:v>0.3146977042870529</c:v>
                </c:pt>
                <c:pt idx="3909">
                  <c:v>0.31146011083745878</c:v>
                </c:pt>
                <c:pt idx="3910">
                  <c:v>0.31075403723109579</c:v>
                </c:pt>
                <c:pt idx="3911">
                  <c:v>0.31291041912036971</c:v>
                </c:pt>
                <c:pt idx="3912">
                  <c:v>0.29955882876058398</c:v>
                </c:pt>
                <c:pt idx="3913">
                  <c:v>0.30054996593646066</c:v>
                </c:pt>
                <c:pt idx="3914">
                  <c:v>0.28643941305347248</c:v>
                </c:pt>
                <c:pt idx="3915">
                  <c:v>0.29456278670520847</c:v>
                </c:pt>
                <c:pt idx="3916">
                  <c:v>0.28782349293040849</c:v>
                </c:pt>
                <c:pt idx="3917">
                  <c:v>0.284327008326693</c:v>
                </c:pt>
                <c:pt idx="3918">
                  <c:v>0.27452766201044076</c:v>
                </c:pt>
                <c:pt idx="3919">
                  <c:v>0.26481441262195593</c:v>
                </c:pt>
                <c:pt idx="3920">
                  <c:v>0.25860185043291989</c:v>
                </c:pt>
                <c:pt idx="3921">
                  <c:v>0.25362477634310832</c:v>
                </c:pt>
                <c:pt idx="3922">
                  <c:v>0.24693154226708125</c:v>
                </c:pt>
                <c:pt idx="3923">
                  <c:v>0.24075710362505401</c:v>
                </c:pt>
                <c:pt idx="3924">
                  <c:v>0.24015919057405807</c:v>
                </c:pt>
                <c:pt idx="3925">
                  <c:v>0.23645156305792273</c:v>
                </c:pt>
                <c:pt idx="3926">
                  <c:v>0.23979454034784584</c:v>
                </c:pt>
                <c:pt idx="3927">
                  <c:v>0.23010478046765584</c:v>
                </c:pt>
                <c:pt idx="3928">
                  <c:v>0.22463934223973436</c:v>
                </c:pt>
                <c:pt idx="3929">
                  <c:v>0.22192362112458761</c:v>
                </c:pt>
                <c:pt idx="3930">
                  <c:v>0.21813528125646806</c:v>
                </c:pt>
                <c:pt idx="3931">
                  <c:v>0.22124567113877885</c:v>
                </c:pt>
                <c:pt idx="3932">
                  <c:v>0.21204011032414172</c:v>
                </c:pt>
                <c:pt idx="3933">
                  <c:v>0.20552931393074933</c:v>
                </c:pt>
                <c:pt idx="3934">
                  <c:v>0.19870546167840566</c:v>
                </c:pt>
                <c:pt idx="3935">
                  <c:v>0.19107200937659144</c:v>
                </c:pt>
                <c:pt idx="3936">
                  <c:v>0.18834829582491627</c:v>
                </c:pt>
                <c:pt idx="3937">
                  <c:v>0.18060375615999222</c:v>
                </c:pt>
                <c:pt idx="3938">
                  <c:v>0.17731447453519666</c:v>
                </c:pt>
                <c:pt idx="3939">
                  <c:v>0.1741441413789227</c:v>
                </c:pt>
                <c:pt idx="3940">
                  <c:v>0.17725683893656918</c:v>
                </c:pt>
                <c:pt idx="3941">
                  <c:v>0.17124988499146498</c:v>
                </c:pt>
                <c:pt idx="3942">
                  <c:v>0.17293702080089768</c:v>
                </c:pt>
                <c:pt idx="3943">
                  <c:v>0.15983715466858106</c:v>
                </c:pt>
                <c:pt idx="3944">
                  <c:v>0.16415436494350735</c:v>
                </c:pt>
                <c:pt idx="3945">
                  <c:v>0.15933682063726662</c:v>
                </c:pt>
                <c:pt idx="3946">
                  <c:v>0.15985854287900922</c:v>
                </c:pt>
                <c:pt idx="3947">
                  <c:v>0.15561038462906615</c:v>
                </c:pt>
                <c:pt idx="3948">
                  <c:v>0.1477227503317424</c:v>
                </c:pt>
                <c:pt idx="3949">
                  <c:v>0.14419965241531432</c:v>
                </c:pt>
                <c:pt idx="3950">
                  <c:v>0.13926475437554006</c:v>
                </c:pt>
                <c:pt idx="3951">
                  <c:v>0.1336412966718894</c:v>
                </c:pt>
                <c:pt idx="3952">
                  <c:v>0.12962729242216456</c:v>
                </c:pt>
                <c:pt idx="3953">
                  <c:v>0.1255513374085504</c:v>
                </c:pt>
                <c:pt idx="3954">
                  <c:v>0.12519013931454764</c:v>
                </c:pt>
                <c:pt idx="3955">
                  <c:v>0.12656025118914699</c:v>
                </c:pt>
                <c:pt idx="3956">
                  <c:v>0.12472348233386352</c:v>
                </c:pt>
                <c:pt idx="3957">
                  <c:v>0.11967301291142474</c:v>
                </c:pt>
                <c:pt idx="3958">
                  <c:v>0.11886346914671847</c:v>
                </c:pt>
                <c:pt idx="3959">
                  <c:v>0.1128690948464319</c:v>
                </c:pt>
                <c:pt idx="3960">
                  <c:v>0.11906298925531354</c:v>
                </c:pt>
                <c:pt idx="3961">
                  <c:v>0.11223103199691289</c:v>
                </c:pt>
                <c:pt idx="3962">
                  <c:v>0.11181666356224923</c:v>
                </c:pt>
                <c:pt idx="3963">
                  <c:v>0.10692023615886352</c:v>
                </c:pt>
                <c:pt idx="3964">
                  <c:v>0.10277460998785901</c:v>
                </c:pt>
                <c:pt idx="3965">
                  <c:v>0.10179065850022266</c:v>
                </c:pt>
                <c:pt idx="3966">
                  <c:v>9.4633985055869757E-2</c:v>
                </c:pt>
                <c:pt idx="3967">
                  <c:v>9.202777533043284E-2</c:v>
                </c:pt>
                <c:pt idx="3968">
                  <c:v>8.8651618171963917E-2</c:v>
                </c:pt>
                <c:pt idx="3969">
                  <c:v>9.1370237952471345E-2</c:v>
                </c:pt>
                <c:pt idx="3970">
                  <c:v>8.9389548954911996E-2</c:v>
                </c:pt>
                <c:pt idx="3971">
                  <c:v>9.1866632050285862E-2</c:v>
                </c:pt>
                <c:pt idx="3972">
                  <c:v>8.3891231043854236E-2</c:v>
                </c:pt>
                <c:pt idx="3973">
                  <c:v>8.5920690789666243E-2</c:v>
                </c:pt>
                <c:pt idx="3974">
                  <c:v>8.346871069916334E-2</c:v>
                </c:pt>
                <c:pt idx="3975">
                  <c:v>8.4448271975185479E-2</c:v>
                </c:pt>
                <c:pt idx="3976">
                  <c:v>8.4686506620814339E-2</c:v>
                </c:pt>
                <c:pt idx="3977">
                  <c:v>7.8989850581211482E-2</c:v>
                </c:pt>
                <c:pt idx="3978">
                  <c:v>7.9342362059926314E-2</c:v>
                </c:pt>
                <c:pt idx="3979">
                  <c:v>7.7024175544525078E-2</c:v>
                </c:pt>
                <c:pt idx="3980">
                  <c:v>7.4181297766065205E-2</c:v>
                </c:pt>
                <c:pt idx="3981">
                  <c:v>7.1308467112211851E-2</c:v>
                </c:pt>
                <c:pt idx="3982">
                  <c:v>6.5349458405484145E-2</c:v>
                </c:pt>
                <c:pt idx="3983">
                  <c:v>6.6606921014764772E-2</c:v>
                </c:pt>
                <c:pt idx="3984">
                  <c:v>6.6782867187918621E-2</c:v>
                </c:pt>
                <c:pt idx="3985">
                  <c:v>6.9647536550950698E-2</c:v>
                </c:pt>
                <c:pt idx="3986">
                  <c:v>6.5033419454025784E-2</c:v>
                </c:pt>
                <c:pt idx="3987">
                  <c:v>6.6543309850329052E-2</c:v>
                </c:pt>
                <c:pt idx="3988">
                  <c:v>6.015253133597967E-2</c:v>
                </c:pt>
                <c:pt idx="3989">
                  <c:v>6.7568199123188441E-2</c:v>
                </c:pt>
                <c:pt idx="3990">
                  <c:v>6.2823998555207622E-2</c:v>
                </c:pt>
                <c:pt idx="3991">
                  <c:v>6.5111594301220155E-2</c:v>
                </c:pt>
                <c:pt idx="3992">
                  <c:v>6.1361603119166552E-2</c:v>
                </c:pt>
                <c:pt idx="3993">
                  <c:v>6.0275898158497598E-2</c:v>
                </c:pt>
                <c:pt idx="3994">
                  <c:v>6.2131067441305123E-2</c:v>
                </c:pt>
                <c:pt idx="3995">
                  <c:v>5.8640947706350831E-2</c:v>
                </c:pt>
                <c:pt idx="3996">
                  <c:v>5.5471496344717312E-2</c:v>
                </c:pt>
                <c:pt idx="3997">
                  <c:v>5.1461699381122751E-2</c:v>
                </c:pt>
                <c:pt idx="3998">
                  <c:v>5.2301271067574887E-2</c:v>
                </c:pt>
                <c:pt idx="3999">
                  <c:v>5.3912028451873296E-2</c:v>
                </c:pt>
                <c:pt idx="4000">
                  <c:v>5.6338928989490361E-2</c:v>
                </c:pt>
                <c:pt idx="4001">
                  <c:v>5.2837120785152951E-2</c:v>
                </c:pt>
                <c:pt idx="4002">
                  <c:v>5.1449011857173585E-2</c:v>
                </c:pt>
                <c:pt idx="4003">
                  <c:v>5.1892024546461121E-2</c:v>
                </c:pt>
                <c:pt idx="4004">
                  <c:v>5.2028200843250834E-2</c:v>
                </c:pt>
                <c:pt idx="4005">
                  <c:v>5.6390176267371542E-2</c:v>
                </c:pt>
                <c:pt idx="4006">
                  <c:v>5.0917716515105557E-2</c:v>
                </c:pt>
                <c:pt idx="4007">
                  <c:v>5.2544125754272128E-2</c:v>
                </c:pt>
                <c:pt idx="4008">
                  <c:v>5.1163197824136079E-2</c:v>
                </c:pt>
                <c:pt idx="4009">
                  <c:v>5.2568839456190113E-2</c:v>
                </c:pt>
                <c:pt idx="4010">
                  <c:v>5.2423301126941053E-2</c:v>
                </c:pt>
                <c:pt idx="4011">
                  <c:v>4.6275100565864508E-2</c:v>
                </c:pt>
                <c:pt idx="4012">
                  <c:v>4.5357133583557883E-2</c:v>
                </c:pt>
                <c:pt idx="4013">
                  <c:v>4.4295907804955729E-2</c:v>
                </c:pt>
                <c:pt idx="4014">
                  <c:v>4.9753733518507703E-2</c:v>
                </c:pt>
                <c:pt idx="4015">
                  <c:v>4.7396640159794695E-2</c:v>
                </c:pt>
                <c:pt idx="4016">
                  <c:v>4.9622899583928015E-2</c:v>
                </c:pt>
                <c:pt idx="4017">
                  <c:v>4.2497647109237022E-2</c:v>
                </c:pt>
                <c:pt idx="4018">
                  <c:v>4.8558920542272933E-2</c:v>
                </c:pt>
                <c:pt idx="4019">
                  <c:v>4.6781616540456213E-2</c:v>
                </c:pt>
                <c:pt idx="4020">
                  <c:v>5.0545162969908367E-2</c:v>
                </c:pt>
                <c:pt idx="4021">
                  <c:v>4.8239785928778908E-2</c:v>
                </c:pt>
                <c:pt idx="4022">
                  <c:v>4.628828527189819E-2</c:v>
                </c:pt>
                <c:pt idx="4023">
                  <c:v>4.8751325318583026E-2</c:v>
                </c:pt>
                <c:pt idx="4024">
                  <c:v>4.9669175040964055E-2</c:v>
                </c:pt>
                <c:pt idx="4025">
                  <c:v>4.8836432572578456E-2</c:v>
                </c:pt>
                <c:pt idx="4026">
                  <c:v>4.5125338853042582E-2</c:v>
                </c:pt>
                <c:pt idx="4027">
                  <c:v>4.1701339644931695E-2</c:v>
                </c:pt>
                <c:pt idx="4028">
                  <c:v>4.3866877189195908E-2</c:v>
                </c:pt>
                <c:pt idx="4029">
                  <c:v>4.6672531976875514E-2</c:v>
                </c:pt>
                <c:pt idx="4030">
                  <c:v>4.8486838520812377E-2</c:v>
                </c:pt>
                <c:pt idx="4031">
                  <c:v>4.4376141736443511E-2</c:v>
                </c:pt>
                <c:pt idx="4032">
                  <c:v>4.5543544032471656E-2</c:v>
                </c:pt>
                <c:pt idx="4033">
                  <c:v>4.263456448875648E-2</c:v>
                </c:pt>
                <c:pt idx="4034">
                  <c:v>5.0930479085407099E-2</c:v>
                </c:pt>
                <c:pt idx="4035">
                  <c:v>4.6646542486967077E-2</c:v>
                </c:pt>
                <c:pt idx="4036">
                  <c:v>4.9440006932782034E-2</c:v>
                </c:pt>
                <c:pt idx="4037">
                  <c:v>4.5752993711565951E-2</c:v>
                </c:pt>
                <c:pt idx="4038">
                  <c:v>4.834761346595725E-2</c:v>
                </c:pt>
                <c:pt idx="4039">
                  <c:v>5.099193735760893E-2</c:v>
                </c:pt>
                <c:pt idx="4040">
                  <c:v>4.9063358670983132E-2</c:v>
                </c:pt>
                <c:pt idx="4041">
                  <c:v>4.6167681093227234E-2</c:v>
                </c:pt>
                <c:pt idx="4042">
                  <c:v>4.2510104803732025E-2</c:v>
                </c:pt>
                <c:pt idx="4043">
                  <c:v>4.5840024028341107E-2</c:v>
                </c:pt>
                <c:pt idx="4044">
                  <c:v>4.7061652004360494E-2</c:v>
                </c:pt>
                <c:pt idx="4045">
                  <c:v>5.1098409370047407E-2</c:v>
                </c:pt>
                <c:pt idx="4046">
                  <c:v>4.5206520244729154E-2</c:v>
                </c:pt>
                <c:pt idx="4047">
                  <c:v>4.642645029702596E-2</c:v>
                </c:pt>
                <c:pt idx="4048">
                  <c:v>4.6133619430040962E-2</c:v>
                </c:pt>
                <c:pt idx="4049">
                  <c:v>4.9774197720722203E-2</c:v>
                </c:pt>
                <c:pt idx="4050">
                  <c:v>5.2068786848697098E-2</c:v>
                </c:pt>
                <c:pt idx="4051">
                  <c:v>4.8345160388313844E-2</c:v>
                </c:pt>
                <c:pt idx="4052">
                  <c:v>4.9592060223497041E-2</c:v>
                </c:pt>
                <c:pt idx="4053">
                  <c:v>5.0053323247603886E-2</c:v>
                </c:pt>
                <c:pt idx="4054">
                  <c:v>5.2596831745627688E-2</c:v>
                </c:pt>
                <c:pt idx="4055">
                  <c:v>5.2378127913205591E-2</c:v>
                </c:pt>
                <c:pt idx="4056">
                  <c:v>4.748794811865549E-2</c:v>
                </c:pt>
                <c:pt idx="4057">
                  <c:v>4.653834440842386E-2</c:v>
                </c:pt>
                <c:pt idx="4058">
                  <c:v>4.6893369939943405E-2</c:v>
                </c:pt>
                <c:pt idx="4059">
                  <c:v>5.2353545542404269E-2</c:v>
                </c:pt>
                <c:pt idx="4060">
                  <c:v>4.9978919479616586E-2</c:v>
                </c:pt>
                <c:pt idx="4061">
                  <c:v>5.2161905300809046E-2</c:v>
                </c:pt>
                <c:pt idx="4062">
                  <c:v>4.4872268481627675E-2</c:v>
                </c:pt>
                <c:pt idx="4063">
                  <c:v>5.2443043008013897E-2</c:v>
                </c:pt>
                <c:pt idx="4064">
                  <c:v>5.0009913623149341E-2</c:v>
                </c:pt>
                <c:pt idx="4065">
                  <c:v>5.5206451389700852E-2</c:v>
                </c:pt>
                <c:pt idx="4066">
                  <c:v>5.1389157700753869E-2</c:v>
                </c:pt>
                <c:pt idx="4067">
                  <c:v>5.1342483559970814E-2</c:v>
                </c:pt>
                <c:pt idx="4068">
                  <c:v>5.292624770939771E-2</c:v>
                </c:pt>
                <c:pt idx="4069">
                  <c:v>5.4527661822824869E-2</c:v>
                </c:pt>
                <c:pt idx="4070">
                  <c:v>5.3842558981554954E-2</c:v>
                </c:pt>
                <c:pt idx="4071">
                  <c:v>5.0594520017788989E-2</c:v>
                </c:pt>
                <c:pt idx="4072">
                  <c:v>4.8683764839853337E-2</c:v>
                </c:pt>
                <c:pt idx="4073">
                  <c:v>4.9679911359751347E-2</c:v>
                </c:pt>
                <c:pt idx="4074">
                  <c:v>5.3667016182545151E-2</c:v>
                </c:pt>
                <c:pt idx="4075">
                  <c:v>5.3364893639056166E-2</c:v>
                </c:pt>
                <c:pt idx="4076">
                  <c:v>5.1526684831886417E-2</c:v>
                </c:pt>
                <c:pt idx="4077">
                  <c:v>5.0842233955802799E-2</c:v>
                </c:pt>
                <c:pt idx="4078">
                  <c:v>4.9787194810874937E-2</c:v>
                </c:pt>
                <c:pt idx="4079">
                  <c:v>5.6006600289168602E-2</c:v>
                </c:pt>
                <c:pt idx="4080">
                  <c:v>5.2724851441993147E-2</c:v>
                </c:pt>
                <c:pt idx="4081">
                  <c:v>5.5197483350591492E-2</c:v>
                </c:pt>
                <c:pt idx="4082">
                  <c:v>5.1816176136190516E-2</c:v>
                </c:pt>
                <c:pt idx="4083">
                  <c:v>5.3527312707193596E-2</c:v>
                </c:pt>
                <c:pt idx="4084">
                  <c:v>5.4991382614972134E-2</c:v>
                </c:pt>
                <c:pt idx="4085">
                  <c:v>5.3228229540975981E-2</c:v>
                </c:pt>
                <c:pt idx="4086">
                  <c:v>5.1802006446781852E-2</c:v>
                </c:pt>
                <c:pt idx="4087">
                  <c:v>4.878636727474725E-2</c:v>
                </c:pt>
                <c:pt idx="4088">
                  <c:v>5.1349744294563536E-2</c:v>
                </c:pt>
                <c:pt idx="4089">
                  <c:v>5.1202123429035941E-2</c:v>
                </c:pt>
                <c:pt idx="4090">
                  <c:v>5.5306422511864455E-2</c:v>
                </c:pt>
                <c:pt idx="4091">
                  <c:v>4.9353501940473533E-2</c:v>
                </c:pt>
                <c:pt idx="4092">
                  <c:v>5.2098744414487606E-2</c:v>
                </c:pt>
                <c:pt idx="4093">
                  <c:v>4.9164994884090159E-2</c:v>
                </c:pt>
                <c:pt idx="4094">
                  <c:v>5.3283337015607689E-2</c:v>
                </c:pt>
                <c:pt idx="4095">
                  <c:v>5.3383641155959977E-2</c:v>
                </c:pt>
                <c:pt idx="4096">
                  <c:v>5.1694826184392792E-2</c:v>
                </c:pt>
                <c:pt idx="4097">
                  <c:v>5.1975715300555385E-2</c:v>
                </c:pt>
                <c:pt idx="4098">
                  <c:v>5.0631517869512102E-2</c:v>
                </c:pt>
                <c:pt idx="4099">
                  <c:v>5.1297230609485947E-2</c:v>
                </c:pt>
                <c:pt idx="4100">
                  <c:v>5.0869274094644555E-2</c:v>
                </c:pt>
                <c:pt idx="4101">
                  <c:v>4.8166953443794562E-2</c:v>
                </c:pt>
                <c:pt idx="4102">
                  <c:v>4.7667913962058668E-2</c:v>
                </c:pt>
                <c:pt idx="4103">
                  <c:v>4.693294751002957E-2</c:v>
                </c:pt>
                <c:pt idx="4104">
                  <c:v>4.9230022548427038E-2</c:v>
                </c:pt>
                <c:pt idx="4105">
                  <c:v>4.8416534159823818E-2</c:v>
                </c:pt>
                <c:pt idx="4106">
                  <c:v>4.9616464359211465E-2</c:v>
                </c:pt>
                <c:pt idx="4107">
                  <c:v>4.485844588159877E-2</c:v>
                </c:pt>
                <c:pt idx="4108">
                  <c:v>4.8862984910129741E-2</c:v>
                </c:pt>
                <c:pt idx="4109">
                  <c:v>4.5481142990468064E-2</c:v>
                </c:pt>
                <c:pt idx="4110">
                  <c:v>4.9772016686106174E-2</c:v>
                </c:pt>
                <c:pt idx="4111">
                  <c:v>4.6678770204917064E-2</c:v>
                </c:pt>
                <c:pt idx="4112">
                  <c:v>4.6180016837399619E-2</c:v>
                </c:pt>
                <c:pt idx="4113">
                  <c:v>4.5617872754106573E-2</c:v>
                </c:pt>
                <c:pt idx="4114">
                  <c:v>4.3491162316404729E-2</c:v>
                </c:pt>
                <c:pt idx="4115">
                  <c:v>4.4337760217598401E-2</c:v>
                </c:pt>
                <c:pt idx="4116">
                  <c:v>4.1996271809783312E-2</c:v>
                </c:pt>
                <c:pt idx="4117">
                  <c:v>4.1575702670254282E-2</c:v>
                </c:pt>
                <c:pt idx="4118">
                  <c:v>4.0229666603577699E-2</c:v>
                </c:pt>
                <c:pt idx="4119">
                  <c:v>4.1641907624244114E-2</c:v>
                </c:pt>
                <c:pt idx="4120">
                  <c:v>4.0950998071458834E-2</c:v>
                </c:pt>
                <c:pt idx="4121">
                  <c:v>4.1819898810500307E-2</c:v>
                </c:pt>
                <c:pt idx="4122">
                  <c:v>3.9522443849943918E-2</c:v>
                </c:pt>
                <c:pt idx="4123">
                  <c:v>3.8766516013615811E-2</c:v>
                </c:pt>
                <c:pt idx="4124">
                  <c:v>4.0003960008399189E-2</c:v>
                </c:pt>
                <c:pt idx="4125">
                  <c:v>3.8275933317713687E-2</c:v>
                </c:pt>
                <c:pt idx="4126">
                  <c:v>4.0621666534835239E-2</c:v>
                </c:pt>
                <c:pt idx="4127">
                  <c:v>3.6717469169832748E-2</c:v>
                </c:pt>
                <c:pt idx="4128">
                  <c:v>3.6180191226360965E-2</c:v>
                </c:pt>
                <c:pt idx="4129">
                  <c:v>3.4737136642447208E-2</c:v>
                </c:pt>
                <c:pt idx="4130">
                  <c:v>3.2952271720628243E-2</c:v>
                </c:pt>
                <c:pt idx="4131">
                  <c:v>3.4306980331401692E-2</c:v>
                </c:pt>
                <c:pt idx="4132">
                  <c:v>3.1134710041156921E-2</c:v>
                </c:pt>
                <c:pt idx="4133">
                  <c:v>3.1799146993140313E-2</c:v>
                </c:pt>
                <c:pt idx="4134">
                  <c:v>3.0045855478886534E-2</c:v>
                </c:pt>
                <c:pt idx="4135">
                  <c:v>3.2241997863730533E-2</c:v>
                </c:pt>
                <c:pt idx="4136">
                  <c:v>3.0281777758782713E-2</c:v>
                </c:pt>
                <c:pt idx="4137">
                  <c:v>3.1531299525902175E-2</c:v>
                </c:pt>
                <c:pt idx="4138">
                  <c:v>2.7605838245992637E-2</c:v>
                </c:pt>
                <c:pt idx="4139">
                  <c:v>2.9396988299823387E-2</c:v>
                </c:pt>
                <c:pt idx="4140">
                  <c:v>2.8403916335174421E-2</c:v>
                </c:pt>
                <c:pt idx="4141">
                  <c:v>2.8133104537017287E-2</c:v>
                </c:pt>
                <c:pt idx="4142">
                  <c:v>2.813183343942386E-2</c:v>
                </c:pt>
                <c:pt idx="4143">
                  <c:v>2.3666552020855682E-2</c:v>
                </c:pt>
                <c:pt idx="4144">
                  <c:v>2.4254211863957775E-2</c:v>
                </c:pt>
                <c:pt idx="4145">
                  <c:v>2.2209154202843386E-2</c:v>
                </c:pt>
                <c:pt idx="4146">
                  <c:v>2.2511548789359747E-2</c:v>
                </c:pt>
                <c:pt idx="4147">
                  <c:v>2.1822083878857777E-2</c:v>
                </c:pt>
                <c:pt idx="4148">
                  <c:v>1.9712774814113938E-2</c:v>
                </c:pt>
                <c:pt idx="4149">
                  <c:v>2.0048926188010026E-2</c:v>
                </c:pt>
                <c:pt idx="4150">
                  <c:v>1.9983952463238919E-2</c:v>
                </c:pt>
                <c:pt idx="4151">
                  <c:v>2.0693548557766703E-2</c:v>
                </c:pt>
                <c:pt idx="4152">
                  <c:v>1.9085468217569582E-2</c:v>
                </c:pt>
                <c:pt idx="4153">
                  <c:v>1.8907699825172018E-2</c:v>
                </c:pt>
                <c:pt idx="4154">
                  <c:v>1.6456997867858082E-2</c:v>
                </c:pt>
                <c:pt idx="4155">
                  <c:v>1.8897386814716109E-2</c:v>
                </c:pt>
                <c:pt idx="4156">
                  <c:v>1.6593175337247051E-2</c:v>
                </c:pt>
                <c:pt idx="4157">
                  <c:v>1.6616813765647352E-2</c:v>
                </c:pt>
                <c:pt idx="4158">
                  <c:v>1.4584936120169622E-2</c:v>
                </c:pt>
                <c:pt idx="4159">
                  <c:v>1.2028499715349186E-2</c:v>
                </c:pt>
                <c:pt idx="4160">
                  <c:v>1.3550571072723068E-2</c:v>
                </c:pt>
                <c:pt idx="4161">
                  <c:v>1.1319676363731058E-2</c:v>
                </c:pt>
                <c:pt idx="4162">
                  <c:v>1.2179524636516744E-2</c:v>
                </c:pt>
                <c:pt idx="4163">
                  <c:v>9.993191044448603E-3</c:v>
                </c:pt>
                <c:pt idx="4164">
                  <c:v>1.0097852563635931E-2</c:v>
                </c:pt>
                <c:pt idx="4165">
                  <c:v>1.0135344079645793E-2</c:v>
                </c:pt>
                <c:pt idx="4166">
                  <c:v>1.090252417843381E-2</c:v>
                </c:pt>
                <c:pt idx="4167">
                  <c:v>9.4612238030069278E-3</c:v>
                </c:pt>
                <c:pt idx="4168">
                  <c:v>9.0997671508682345E-3</c:v>
                </c:pt>
                <c:pt idx="4169">
                  <c:v>8.2388477086622544E-3</c:v>
                </c:pt>
                <c:pt idx="4170">
                  <c:v>7.9732873962728087E-3</c:v>
                </c:pt>
                <c:pt idx="4171">
                  <c:v>9.0371257260171752E-3</c:v>
                </c:pt>
                <c:pt idx="4172">
                  <c:v>6.3341032745125028E-3</c:v>
                </c:pt>
                <c:pt idx="4173">
                  <c:v>6.7399469125855585E-3</c:v>
                </c:pt>
                <c:pt idx="4174">
                  <c:v>4.7525585623272712E-3</c:v>
                </c:pt>
                <c:pt idx="4175">
                  <c:v>4.7257816720184722E-3</c:v>
                </c:pt>
                <c:pt idx="4176">
                  <c:v>5.0076771714924724E-3</c:v>
                </c:pt>
                <c:pt idx="4177">
                  <c:v>3.5751630822902767E-3</c:v>
                </c:pt>
                <c:pt idx="4178">
                  <c:v>3.8418309146769501E-3</c:v>
                </c:pt>
                <c:pt idx="4179">
                  <c:v>2.8950657740941192E-3</c:v>
                </c:pt>
                <c:pt idx="4180">
                  <c:v>3.5501667839516076E-3</c:v>
                </c:pt>
                <c:pt idx="4181">
                  <c:v>3.3509278060281432E-3</c:v>
                </c:pt>
                <c:pt idx="4182">
                  <c:v>3.3894172040048035E-3</c:v>
                </c:pt>
                <c:pt idx="4183">
                  <c:v>2.2240279677492804E-3</c:v>
                </c:pt>
                <c:pt idx="4184">
                  <c:v>2.7410946972960351E-3</c:v>
                </c:pt>
                <c:pt idx="4185">
                  <c:v>1.9795508434065552E-3</c:v>
                </c:pt>
                <c:pt idx="4186">
                  <c:v>2.2704539572147987E-3</c:v>
                </c:pt>
                <c:pt idx="4187">
                  <c:v>1.8200717747535516E-3</c:v>
                </c:pt>
                <c:pt idx="4188">
                  <c:v>8.6584113443293246E-4</c:v>
                </c:pt>
                <c:pt idx="4189">
                  <c:v>1.2472332930966062E-3</c:v>
                </c:pt>
                <c:pt idx="4190">
                  <c:v>6.3616074695097924E-4</c:v>
                </c:pt>
                <c:pt idx="4191">
                  <c:v>8.140044055632837E-4</c:v>
                </c:pt>
                <c:pt idx="4192">
                  <c:v>4.7555352788259043E-4</c:v>
                </c:pt>
                <c:pt idx="4193">
                  <c:v>2.7237666850789765E-4</c:v>
                </c:pt>
                <c:pt idx="4194">
                  <c:v>2.8001355095568528E-4</c:v>
                </c:pt>
                <c:pt idx="4195">
                  <c:v>2.3388534673558312E-4</c:v>
                </c:pt>
                <c:pt idx="4196">
                  <c:v>2.3070130003101103E-4</c:v>
                </c:pt>
                <c:pt idx="4197">
                  <c:v>2.2055914095106468E-4</c:v>
                </c:pt>
                <c:pt idx="4198">
                  <c:v>1.0333024343364586E-4</c:v>
                </c:pt>
                <c:pt idx="4199">
                  <c:v>1.6043372934410125E-4</c:v>
                </c:pt>
                <c:pt idx="4200">
                  <c:v>1.0552341628416167E-4</c:v>
                </c:pt>
                <c:pt idx="4201">
                  <c:v>9.2537603238335476E-5</c:v>
                </c:pt>
                <c:pt idx="4202">
                  <c:v>8.515157572804811E-6</c:v>
                </c:pt>
                <c:pt idx="4203">
                  <c:v>2.0563433426530896E-4</c:v>
                </c:pt>
                <c:pt idx="4204">
                  <c:v>3.1426297659780815E-4</c:v>
                </c:pt>
                <c:pt idx="4205">
                  <c:v>3.5459291568155823E-4</c:v>
                </c:pt>
                <c:pt idx="4206">
                  <c:v>9.9244411103486824E-4</c:v>
                </c:pt>
                <c:pt idx="4207">
                  <c:v>5.7489547725793463E-4</c:v>
                </c:pt>
                <c:pt idx="4208">
                  <c:v>1.2107392926162719E-3</c:v>
                </c:pt>
                <c:pt idx="4209">
                  <c:v>7.0814947348323443E-4</c:v>
                </c:pt>
                <c:pt idx="4210">
                  <c:v>8.4136576331371069E-4</c:v>
                </c:pt>
                <c:pt idx="4211">
                  <c:v>6.5812763511195185E-4</c:v>
                </c:pt>
                <c:pt idx="4212">
                  <c:v>1.2795798832961679E-3</c:v>
                </c:pt>
                <c:pt idx="4213">
                  <c:v>8.9856002489625212E-4</c:v>
                </c:pt>
                <c:pt idx="4214">
                  <c:v>1.4800785259703156E-3</c:v>
                </c:pt>
                <c:pt idx="4215">
                  <c:v>1.1466268419986479E-3</c:v>
                </c:pt>
                <c:pt idx="4216">
                  <c:v>1.3229987419698527E-3</c:v>
                </c:pt>
                <c:pt idx="4217">
                  <c:v>2.3290795227641102E-3</c:v>
                </c:pt>
                <c:pt idx="4218">
                  <c:v>1.5304705392692045E-3</c:v>
                </c:pt>
                <c:pt idx="4219">
                  <c:v>3.0665727796148289E-3</c:v>
                </c:pt>
                <c:pt idx="4220">
                  <c:v>2.6379851132239326E-3</c:v>
                </c:pt>
                <c:pt idx="4221">
                  <c:v>3.7805373926705832E-3</c:v>
                </c:pt>
                <c:pt idx="4222">
                  <c:v>4.6198455374399502E-3</c:v>
                </c:pt>
                <c:pt idx="4223">
                  <c:v>3.8670626123162473E-3</c:v>
                </c:pt>
                <c:pt idx="4224">
                  <c:v>4.1930710026485355E-3</c:v>
                </c:pt>
                <c:pt idx="4225">
                  <c:v>3.6878624762271919E-3</c:v>
                </c:pt>
                <c:pt idx="4226">
                  <c:v>4.2729030257413489E-3</c:v>
                </c:pt>
                <c:pt idx="4227">
                  <c:v>4.3418905577655041E-3</c:v>
                </c:pt>
                <c:pt idx="4228">
                  <c:v>5.1711955514323425E-3</c:v>
                </c:pt>
                <c:pt idx="4229">
                  <c:v>3.6719412166799823E-3</c:v>
                </c:pt>
                <c:pt idx="4230">
                  <c:v>5.505831927089767E-3</c:v>
                </c:pt>
                <c:pt idx="4231">
                  <c:v>4.6814451078521146E-3</c:v>
                </c:pt>
                <c:pt idx="4232">
                  <c:v>6.1430417106500832E-3</c:v>
                </c:pt>
                <c:pt idx="4233">
                  <c:v>6.1377603236013722E-3</c:v>
                </c:pt>
                <c:pt idx="4234">
                  <c:v>5.2211975289037276E-3</c:v>
                </c:pt>
                <c:pt idx="4235">
                  <c:v>7.9871873878526074E-3</c:v>
                </c:pt>
                <c:pt idx="4236">
                  <c:v>7.6151263343429065E-3</c:v>
                </c:pt>
                <c:pt idx="4237">
                  <c:v>9.9929365904100672E-3</c:v>
                </c:pt>
                <c:pt idx="4238">
                  <c:v>8.4903069286995109E-3</c:v>
                </c:pt>
                <c:pt idx="4239">
                  <c:v>8.019495428851631E-3</c:v>
                </c:pt>
                <c:pt idx="4240">
                  <c:v>7.8711211683021014E-3</c:v>
                </c:pt>
                <c:pt idx="4241">
                  <c:v>9.3995239753583808E-3</c:v>
                </c:pt>
                <c:pt idx="4242">
                  <c:v>8.9378810290926189E-3</c:v>
                </c:pt>
                <c:pt idx="4243">
                  <c:v>9.2295351927242867E-3</c:v>
                </c:pt>
                <c:pt idx="4244">
                  <c:v>8.3884772367152569E-3</c:v>
                </c:pt>
                <c:pt idx="4245">
                  <c:v>8.2781045728519218E-3</c:v>
                </c:pt>
                <c:pt idx="4246">
                  <c:v>1.1191988512955027E-2</c:v>
                </c:pt>
                <c:pt idx="4247">
                  <c:v>9.5451080359784217E-3</c:v>
                </c:pt>
                <c:pt idx="4248">
                  <c:v>1.0715832305698616E-2</c:v>
                </c:pt>
                <c:pt idx="4249">
                  <c:v>9.409189711025015E-3</c:v>
                </c:pt>
                <c:pt idx="4250">
                  <c:v>1.0607539246615671E-2</c:v>
                </c:pt>
                <c:pt idx="4251">
                  <c:v>1.4434678078915441E-2</c:v>
                </c:pt>
                <c:pt idx="4252">
                  <c:v>1.3365510285552872E-2</c:v>
                </c:pt>
                <c:pt idx="4253">
                  <c:v>1.3922065760792154E-2</c:v>
                </c:pt>
                <c:pt idx="4254">
                  <c:v>1.1077642496512972E-2</c:v>
                </c:pt>
                <c:pt idx="4255">
                  <c:v>1.2754615388194519E-2</c:v>
                </c:pt>
                <c:pt idx="4256">
                  <c:v>1.2989233737718101E-2</c:v>
                </c:pt>
                <c:pt idx="4257">
                  <c:v>1.5309677506687006E-2</c:v>
                </c:pt>
                <c:pt idx="4258">
                  <c:v>1.156716047229071E-2</c:v>
                </c:pt>
                <c:pt idx="4259">
                  <c:v>1.2906427123462808E-2</c:v>
                </c:pt>
                <c:pt idx="4260">
                  <c:v>1.2037273102982056E-2</c:v>
                </c:pt>
                <c:pt idx="4261">
                  <c:v>1.4518827319318778E-2</c:v>
                </c:pt>
                <c:pt idx="4262">
                  <c:v>1.5611026134667078E-2</c:v>
                </c:pt>
                <c:pt idx="4263">
                  <c:v>1.2290342301797706E-2</c:v>
                </c:pt>
                <c:pt idx="4264">
                  <c:v>1.3500116471938894E-2</c:v>
                </c:pt>
                <c:pt idx="4265">
                  <c:v>1.3690507895326548E-2</c:v>
                </c:pt>
                <c:pt idx="4266">
                  <c:v>1.7782846465744566E-2</c:v>
                </c:pt>
                <c:pt idx="4267">
                  <c:v>1.8332413249418502E-2</c:v>
                </c:pt>
                <c:pt idx="4268">
                  <c:v>1.6150312740664273E-2</c:v>
                </c:pt>
                <c:pt idx="4269">
                  <c:v>1.4332298437880156E-2</c:v>
                </c:pt>
                <c:pt idx="4270">
                  <c:v>1.5665400734763826E-2</c:v>
                </c:pt>
                <c:pt idx="4271">
                  <c:v>1.7429629082277669E-2</c:v>
                </c:pt>
                <c:pt idx="4272">
                  <c:v>1.7193812336314524E-2</c:v>
                </c:pt>
                <c:pt idx="4273">
                  <c:v>1.6782258139865086E-2</c:v>
                </c:pt>
                <c:pt idx="4274">
                  <c:v>1.2863146484926416E-2</c:v>
                </c:pt>
                <c:pt idx="4275">
                  <c:v>1.7031988948599103E-2</c:v>
                </c:pt>
                <c:pt idx="4276">
                  <c:v>1.6623416672057495E-2</c:v>
                </c:pt>
                <c:pt idx="4277">
                  <c:v>1.842287810941428E-2</c:v>
                </c:pt>
                <c:pt idx="4278">
                  <c:v>1.5888044500685847E-2</c:v>
                </c:pt>
                <c:pt idx="4279">
                  <c:v>1.371020756282618E-2</c:v>
                </c:pt>
                <c:pt idx="4280">
                  <c:v>1.7424454401761248E-2</c:v>
                </c:pt>
                <c:pt idx="4281">
                  <c:v>1.9167615831043042E-2</c:v>
                </c:pt>
                <c:pt idx="4282">
                  <c:v>2.1426573185427979E-2</c:v>
                </c:pt>
                <c:pt idx="4283">
                  <c:v>1.7341060315278732E-2</c:v>
                </c:pt>
                <c:pt idx="4284">
                  <c:v>1.6908422784207667E-2</c:v>
                </c:pt>
                <c:pt idx="4285">
                  <c:v>1.6140717360952992E-2</c:v>
                </c:pt>
                <c:pt idx="4286">
                  <c:v>2.1638044425639495E-2</c:v>
                </c:pt>
                <c:pt idx="4287">
                  <c:v>1.8148168591330435E-2</c:v>
                </c:pt>
                <c:pt idx="4288">
                  <c:v>1.8256719622249683E-2</c:v>
                </c:pt>
                <c:pt idx="4289">
                  <c:v>1.553514137381954E-2</c:v>
                </c:pt>
                <c:pt idx="4290">
                  <c:v>1.6496322156504966E-2</c:v>
                </c:pt>
                <c:pt idx="4291">
                  <c:v>2.0883150821855118E-2</c:v>
                </c:pt>
                <c:pt idx="4292">
                  <c:v>1.8517642890881553E-2</c:v>
                </c:pt>
                <c:pt idx="4293">
                  <c:v>1.757769084512549E-2</c:v>
                </c:pt>
                <c:pt idx="4294">
                  <c:v>1.5572398369978218E-2</c:v>
                </c:pt>
                <c:pt idx="4295">
                  <c:v>1.7196143463635315E-2</c:v>
                </c:pt>
                <c:pt idx="4296">
                  <c:v>2.1537029690138113E-2</c:v>
                </c:pt>
                <c:pt idx="4297">
                  <c:v>2.1724540037153947E-2</c:v>
                </c:pt>
                <c:pt idx="4298">
                  <c:v>1.8534493142189273E-2</c:v>
                </c:pt>
                <c:pt idx="4299">
                  <c:v>1.7146633977851419E-2</c:v>
                </c:pt>
                <c:pt idx="4300">
                  <c:v>1.8612539003465489E-2</c:v>
                </c:pt>
                <c:pt idx="4301">
                  <c:v>1.9831336324881065E-2</c:v>
                </c:pt>
                <c:pt idx="4302">
                  <c:v>2.279398104614315E-2</c:v>
                </c:pt>
                <c:pt idx="4303">
                  <c:v>1.5868506651883534E-2</c:v>
                </c:pt>
                <c:pt idx="4304">
                  <c:v>1.8309117220000934E-2</c:v>
                </c:pt>
                <c:pt idx="4305">
                  <c:v>1.7084965810382782E-2</c:v>
                </c:pt>
                <c:pt idx="4306">
                  <c:v>2.0422148114783097E-2</c:v>
                </c:pt>
                <c:pt idx="4307">
                  <c:v>2.1150866957976595E-2</c:v>
                </c:pt>
                <c:pt idx="4308">
                  <c:v>1.713531604983318E-2</c:v>
                </c:pt>
                <c:pt idx="4309">
                  <c:v>1.6761269785783187E-2</c:v>
                </c:pt>
                <c:pt idx="4310">
                  <c:v>1.8393719083717057E-2</c:v>
                </c:pt>
                <c:pt idx="4311">
                  <c:v>2.0928410807935522E-2</c:v>
                </c:pt>
                <c:pt idx="4312">
                  <c:v>2.2003442770177E-2</c:v>
                </c:pt>
                <c:pt idx="4313">
                  <c:v>1.9865946764519107E-2</c:v>
                </c:pt>
                <c:pt idx="4314">
                  <c:v>1.634383500406526E-2</c:v>
                </c:pt>
                <c:pt idx="4315">
                  <c:v>2.0829708438166835E-2</c:v>
                </c:pt>
                <c:pt idx="4316">
                  <c:v>1.975151749352988E-2</c:v>
                </c:pt>
                <c:pt idx="4317">
                  <c:v>2.1356282895630487E-2</c:v>
                </c:pt>
                <c:pt idx="4318">
                  <c:v>1.9464770071484651E-2</c:v>
                </c:pt>
                <c:pt idx="4319">
                  <c:v>1.580833941146249E-2</c:v>
                </c:pt>
                <c:pt idx="4320">
                  <c:v>2.0392354712888416E-2</c:v>
                </c:pt>
                <c:pt idx="4321">
                  <c:v>1.977462238926873E-2</c:v>
                </c:pt>
                <c:pt idx="4322">
                  <c:v>2.0863092338983175E-2</c:v>
                </c:pt>
                <c:pt idx="4323">
                  <c:v>1.9775335329616339E-2</c:v>
                </c:pt>
                <c:pt idx="4324">
                  <c:v>1.6582930337547985E-2</c:v>
                </c:pt>
                <c:pt idx="4325">
                  <c:v>1.9681084146623163E-2</c:v>
                </c:pt>
                <c:pt idx="4326">
                  <c:v>2.1595429823480474E-2</c:v>
                </c:pt>
                <c:pt idx="4327">
                  <c:v>2.1216820975725657E-2</c:v>
                </c:pt>
                <c:pt idx="4328">
                  <c:v>2.0736069351985253E-2</c:v>
                </c:pt>
                <c:pt idx="4329">
                  <c:v>1.8941303002049215E-2</c:v>
                </c:pt>
                <c:pt idx="4330">
                  <c:v>1.8740379292144792E-2</c:v>
                </c:pt>
                <c:pt idx="4331">
                  <c:v>2.387486427867172E-2</c:v>
                </c:pt>
                <c:pt idx="4332">
                  <c:v>1.8854523621514827E-2</c:v>
                </c:pt>
                <c:pt idx="4333">
                  <c:v>2.1376381246877133E-2</c:v>
                </c:pt>
                <c:pt idx="4334">
                  <c:v>1.8449174820327777E-2</c:v>
                </c:pt>
                <c:pt idx="4335">
                  <c:v>1.8818635048687821E-2</c:v>
                </c:pt>
                <c:pt idx="4336">
                  <c:v>2.3077888432790513E-2</c:v>
                </c:pt>
                <c:pt idx="4337">
                  <c:v>2.047356190175862E-2</c:v>
                </c:pt>
                <c:pt idx="4338">
                  <c:v>2.1090644605390521E-2</c:v>
                </c:pt>
                <c:pt idx="4339">
                  <c:v>2.0547409857698609E-2</c:v>
                </c:pt>
                <c:pt idx="4340">
                  <c:v>1.9253427817191287E-2</c:v>
                </c:pt>
                <c:pt idx="4341">
                  <c:v>2.300422105713594E-2</c:v>
                </c:pt>
                <c:pt idx="4342">
                  <c:v>2.2929798527560549E-2</c:v>
                </c:pt>
                <c:pt idx="4343">
                  <c:v>2.0896872578348016E-2</c:v>
                </c:pt>
                <c:pt idx="4344">
                  <c:v>2.2858469314822299E-2</c:v>
                </c:pt>
                <c:pt idx="4345">
                  <c:v>2.045294291644234E-2</c:v>
                </c:pt>
                <c:pt idx="4346">
                  <c:v>2.2248642655386099E-2</c:v>
                </c:pt>
                <c:pt idx="4347">
                  <c:v>2.4295447489391823E-2</c:v>
                </c:pt>
                <c:pt idx="4348">
                  <c:v>1.9388504215878937E-2</c:v>
                </c:pt>
                <c:pt idx="4349">
                  <c:v>2.4144189220972334E-2</c:v>
                </c:pt>
                <c:pt idx="4350">
                  <c:v>2.0537897732534501E-2</c:v>
                </c:pt>
                <c:pt idx="4351">
                  <c:v>2.2605762449176735E-2</c:v>
                </c:pt>
                <c:pt idx="4352">
                  <c:v>2.5240281065850322E-2</c:v>
                </c:pt>
                <c:pt idx="4353">
                  <c:v>2.2551750182250068E-2</c:v>
                </c:pt>
                <c:pt idx="4354">
                  <c:v>2.4682311435908388E-2</c:v>
                </c:pt>
                <c:pt idx="4355">
                  <c:v>2.3575213574414236E-2</c:v>
                </c:pt>
                <c:pt idx="4356">
                  <c:v>2.2598691675663474E-2</c:v>
                </c:pt>
                <c:pt idx="4357">
                  <c:v>2.6241903624273533E-2</c:v>
                </c:pt>
                <c:pt idx="4358">
                  <c:v>2.5602536844381931E-2</c:v>
                </c:pt>
                <c:pt idx="4359">
                  <c:v>2.4427791731813156E-2</c:v>
                </c:pt>
                <c:pt idx="4360">
                  <c:v>2.7161326974856018E-2</c:v>
                </c:pt>
                <c:pt idx="4361">
                  <c:v>2.1908082308287714E-2</c:v>
                </c:pt>
                <c:pt idx="4362">
                  <c:v>2.6784362111258019E-2</c:v>
                </c:pt>
                <c:pt idx="4363">
                  <c:v>2.6308472084032704E-2</c:v>
                </c:pt>
                <c:pt idx="4364">
                  <c:v>2.4685193684879467E-2</c:v>
                </c:pt>
                <c:pt idx="4365">
                  <c:v>2.8244670320623534E-2</c:v>
                </c:pt>
                <c:pt idx="4366">
                  <c:v>2.3612274746497176E-2</c:v>
                </c:pt>
                <c:pt idx="4367">
                  <c:v>2.8184161853819011E-2</c:v>
                </c:pt>
                <c:pt idx="4368">
                  <c:v>3.0727112194596992E-2</c:v>
                </c:pt>
                <c:pt idx="4369">
                  <c:v>2.8451596566119064E-2</c:v>
                </c:pt>
                <c:pt idx="4370">
                  <c:v>2.9323928330583386E-2</c:v>
                </c:pt>
                <c:pt idx="4371">
                  <c:v>2.7089610804363316E-2</c:v>
                </c:pt>
                <c:pt idx="4372">
                  <c:v>2.80478471903171E-2</c:v>
                </c:pt>
                <c:pt idx="4373">
                  <c:v>3.4332299094535737E-2</c:v>
                </c:pt>
                <c:pt idx="4374">
                  <c:v>3.1058061918193772E-2</c:v>
                </c:pt>
                <c:pt idx="4375">
                  <c:v>2.989728949835866E-2</c:v>
                </c:pt>
                <c:pt idx="4376">
                  <c:v>2.9969200320327849E-2</c:v>
                </c:pt>
                <c:pt idx="4377">
                  <c:v>2.7053253191833937E-2</c:v>
                </c:pt>
                <c:pt idx="4378">
                  <c:v>3.6019378619204151E-2</c:v>
                </c:pt>
                <c:pt idx="4379">
                  <c:v>3.2586312873646404E-2</c:v>
                </c:pt>
                <c:pt idx="4380">
                  <c:v>3.1305255222137951E-2</c:v>
                </c:pt>
                <c:pt idx="4381">
                  <c:v>3.2289964208893622E-2</c:v>
                </c:pt>
                <c:pt idx="4382">
                  <c:v>3.1094185010871966E-2</c:v>
                </c:pt>
                <c:pt idx="4383">
                  <c:v>4.0181791721156573E-2</c:v>
                </c:pt>
                <c:pt idx="4384">
                  <c:v>3.9379593118189449E-2</c:v>
                </c:pt>
                <c:pt idx="4385">
                  <c:v>3.4224145574764255E-2</c:v>
                </c:pt>
                <c:pt idx="4386">
                  <c:v>3.4363743516182772E-2</c:v>
                </c:pt>
                <c:pt idx="4387">
                  <c:v>3.507623124047568E-2</c:v>
                </c:pt>
                <c:pt idx="4388">
                  <c:v>4.1643779092656583E-2</c:v>
                </c:pt>
                <c:pt idx="4389">
                  <c:v>4.4779243837456205E-2</c:v>
                </c:pt>
                <c:pt idx="4390">
                  <c:v>3.5666799129732481E-2</c:v>
                </c:pt>
                <c:pt idx="4391">
                  <c:v>3.5473477380804253E-2</c:v>
                </c:pt>
                <c:pt idx="4392">
                  <c:v>3.7596888124199909E-2</c:v>
                </c:pt>
                <c:pt idx="4393">
                  <c:v>4.0868827006000259E-2</c:v>
                </c:pt>
                <c:pt idx="4394">
                  <c:v>4.8660322235528776E-2</c:v>
                </c:pt>
                <c:pt idx="4395">
                  <c:v>3.7880708738502335E-2</c:v>
                </c:pt>
                <c:pt idx="4396">
                  <c:v>3.8845399110760764E-2</c:v>
                </c:pt>
                <c:pt idx="4397">
                  <c:v>4.2978994413399439E-2</c:v>
                </c:pt>
                <c:pt idx="4398">
                  <c:v>4.8435239463154416E-2</c:v>
                </c:pt>
                <c:pt idx="4399">
                  <c:v>5.4343235411852132E-2</c:v>
                </c:pt>
                <c:pt idx="4400">
                  <c:v>4.5088659948317081E-2</c:v>
                </c:pt>
                <c:pt idx="4401">
                  <c:v>4.0521601604731165E-2</c:v>
                </c:pt>
                <c:pt idx="4402">
                  <c:v>4.7780952530330358E-2</c:v>
                </c:pt>
                <c:pt idx="4403">
                  <c:v>5.3853220253989878E-2</c:v>
                </c:pt>
                <c:pt idx="4404">
                  <c:v>5.687979274148678E-2</c:v>
                </c:pt>
                <c:pt idx="4405">
                  <c:v>5.0484844464183304E-2</c:v>
                </c:pt>
                <c:pt idx="4406">
                  <c:v>4.0426400616340681E-2</c:v>
                </c:pt>
                <c:pt idx="4407">
                  <c:v>5.0348124081338839E-2</c:v>
                </c:pt>
                <c:pt idx="4408">
                  <c:v>5.5720964491218002E-2</c:v>
                </c:pt>
                <c:pt idx="4409">
                  <c:v>5.9004645781967235E-2</c:v>
                </c:pt>
                <c:pt idx="4410">
                  <c:v>5.532654900549324E-2</c:v>
                </c:pt>
                <c:pt idx="4411">
                  <c:v>4.4433889904599573E-2</c:v>
                </c:pt>
                <c:pt idx="4412">
                  <c:v>5.7330596180230717E-2</c:v>
                </c:pt>
                <c:pt idx="4413">
                  <c:v>6.4796906184104608E-2</c:v>
                </c:pt>
                <c:pt idx="4414">
                  <c:v>6.8530687354044231E-2</c:v>
                </c:pt>
                <c:pt idx="4415">
                  <c:v>6.0228980117069307E-2</c:v>
                </c:pt>
                <c:pt idx="4416">
                  <c:v>5.1495751663514971E-2</c:v>
                </c:pt>
                <c:pt idx="4417">
                  <c:v>5.9825277645237582E-2</c:v>
                </c:pt>
                <c:pt idx="4418">
                  <c:v>7.4280541876690143E-2</c:v>
                </c:pt>
                <c:pt idx="4419">
                  <c:v>7.2322530948740485E-2</c:v>
                </c:pt>
                <c:pt idx="4420">
                  <c:v>6.3836153400147602E-2</c:v>
                </c:pt>
                <c:pt idx="4421">
                  <c:v>5.4810924279881469E-2</c:v>
                </c:pt>
                <c:pt idx="4422">
                  <c:v>5.9503858808393005E-2</c:v>
                </c:pt>
                <c:pt idx="4423">
                  <c:v>7.8573343325505002E-2</c:v>
                </c:pt>
                <c:pt idx="4424">
                  <c:v>7.4626294493293777E-2</c:v>
                </c:pt>
                <c:pt idx="4425">
                  <c:v>6.9731677583159235E-2</c:v>
                </c:pt>
                <c:pt idx="4426">
                  <c:v>6.0443823752740877E-2</c:v>
                </c:pt>
                <c:pt idx="4427">
                  <c:v>6.7703807881938277E-2</c:v>
                </c:pt>
                <c:pt idx="4428">
                  <c:v>8.8054070971935822E-2</c:v>
                </c:pt>
                <c:pt idx="4429">
                  <c:v>8.6125876897865966E-2</c:v>
                </c:pt>
                <c:pt idx="4430">
                  <c:v>7.6437533517577136E-2</c:v>
                </c:pt>
                <c:pt idx="4431">
                  <c:v>6.6965544080801506E-2</c:v>
                </c:pt>
                <c:pt idx="4432">
                  <c:v>7.4894378825581615E-2</c:v>
                </c:pt>
                <c:pt idx="4433">
                  <c:v>9.4688356138168742E-2</c:v>
                </c:pt>
                <c:pt idx="4434">
                  <c:v>9.5408969975305249E-2</c:v>
                </c:pt>
                <c:pt idx="4435">
                  <c:v>7.7889169182845788E-2</c:v>
                </c:pt>
                <c:pt idx="4436">
                  <c:v>7.0586727579789663E-2</c:v>
                </c:pt>
                <c:pt idx="4437">
                  <c:v>7.6831540938760823E-2</c:v>
                </c:pt>
                <c:pt idx="4438">
                  <c:v>9.5339899188733923E-2</c:v>
                </c:pt>
                <c:pt idx="4439">
                  <c:v>0.10172867959395121</c:v>
                </c:pt>
                <c:pt idx="4440">
                  <c:v>8.1781180896380645E-2</c:v>
                </c:pt>
                <c:pt idx="4441">
                  <c:v>7.9545146684849896E-2</c:v>
                </c:pt>
                <c:pt idx="4442">
                  <c:v>8.4483843946213374E-2</c:v>
                </c:pt>
                <c:pt idx="4443">
                  <c:v>0.10729386380497914</c:v>
                </c:pt>
                <c:pt idx="4444">
                  <c:v>0.11027918894104943</c:v>
                </c:pt>
                <c:pt idx="4445">
                  <c:v>9.2603071286980407E-2</c:v>
                </c:pt>
                <c:pt idx="4446">
                  <c:v>8.4544631491640806E-2</c:v>
                </c:pt>
                <c:pt idx="4447">
                  <c:v>9.463186499641503E-2</c:v>
                </c:pt>
                <c:pt idx="4448">
                  <c:v>0.11568956190791242</c:v>
                </c:pt>
                <c:pt idx="4449">
                  <c:v>0.11755740933387507</c:v>
                </c:pt>
                <c:pt idx="4450">
                  <c:v>9.8057477701102083E-2</c:v>
                </c:pt>
                <c:pt idx="4451">
                  <c:v>8.4294605187894306E-2</c:v>
                </c:pt>
                <c:pt idx="4452">
                  <c:v>9.9283622529455315E-2</c:v>
                </c:pt>
                <c:pt idx="4453">
                  <c:v>0.11490659393274257</c:v>
                </c:pt>
                <c:pt idx="4454">
                  <c:v>0.1238392111637753</c:v>
                </c:pt>
                <c:pt idx="4455">
                  <c:v>0.1035983750363412</c:v>
                </c:pt>
                <c:pt idx="4456">
                  <c:v>9.1990758717121632E-2</c:v>
                </c:pt>
                <c:pt idx="4457">
                  <c:v>0.10923086644465954</c:v>
                </c:pt>
                <c:pt idx="4458">
                  <c:v>0.12395122722549583</c:v>
                </c:pt>
                <c:pt idx="4459">
                  <c:v>0.13473460007573679</c:v>
                </c:pt>
                <c:pt idx="4460">
                  <c:v>0.11080658656319076</c:v>
                </c:pt>
                <c:pt idx="4461">
                  <c:v>0.10147042633382508</c:v>
                </c:pt>
                <c:pt idx="4462">
                  <c:v>0.11634782160701557</c:v>
                </c:pt>
                <c:pt idx="4463">
                  <c:v>0.13755154933944952</c:v>
                </c:pt>
                <c:pt idx="4464">
                  <c:v>0.13903470916311461</c:v>
                </c:pt>
                <c:pt idx="4465">
                  <c:v>0.11713439180709966</c:v>
                </c:pt>
                <c:pt idx="4466">
                  <c:v>0.10212081554672243</c:v>
                </c:pt>
                <c:pt idx="4467">
                  <c:v>0.11712391346014867</c:v>
                </c:pt>
                <c:pt idx="4468">
                  <c:v>0.14110770517410079</c:v>
                </c:pt>
                <c:pt idx="4469">
                  <c:v>0.13970549222227108</c:v>
                </c:pt>
                <c:pt idx="4470">
                  <c:v>0.12723346387396176</c:v>
                </c:pt>
                <c:pt idx="4471">
                  <c:v>0.10758010935454283</c:v>
                </c:pt>
                <c:pt idx="4472">
                  <c:v>0.12757922118096243</c:v>
                </c:pt>
                <c:pt idx="4473">
                  <c:v>0.14776744981537848</c:v>
                </c:pt>
                <c:pt idx="4474">
                  <c:v>0.14884201039271908</c:v>
                </c:pt>
                <c:pt idx="4475">
                  <c:v>0.13414904153050131</c:v>
                </c:pt>
                <c:pt idx="4476">
                  <c:v>0.11647208898576206</c:v>
                </c:pt>
                <c:pt idx="4477">
                  <c:v>0.13641605112397673</c:v>
                </c:pt>
                <c:pt idx="4478">
                  <c:v>0.1586157752836039</c:v>
                </c:pt>
                <c:pt idx="4479">
                  <c:v>0.157637245894927</c:v>
                </c:pt>
                <c:pt idx="4480">
                  <c:v>0.13487606244997222</c:v>
                </c:pt>
                <c:pt idx="4481">
                  <c:v>0.12095522674579955</c:v>
                </c:pt>
                <c:pt idx="4482">
                  <c:v>0.1338608353949817</c:v>
                </c:pt>
                <c:pt idx="4483">
                  <c:v>0.1617820371752613</c:v>
                </c:pt>
                <c:pt idx="4484">
                  <c:v>0.15962032699496845</c:v>
                </c:pt>
                <c:pt idx="4485">
                  <c:v>0.1405256831882212</c:v>
                </c:pt>
                <c:pt idx="4486">
                  <c:v>0.13078382237789171</c:v>
                </c:pt>
                <c:pt idx="4487">
                  <c:v>0.13893121086238916</c:v>
                </c:pt>
                <c:pt idx="4488">
                  <c:v>0.16966520621461845</c:v>
                </c:pt>
                <c:pt idx="4489">
                  <c:v>0.16300084622266944</c:v>
                </c:pt>
                <c:pt idx="4490">
                  <c:v>0.1483576893768436</c:v>
                </c:pt>
                <c:pt idx="4491">
                  <c:v>0.13736135374013761</c:v>
                </c:pt>
                <c:pt idx="4492">
                  <c:v>0.14922509387923452</c:v>
                </c:pt>
                <c:pt idx="4493">
                  <c:v>0.17816219813167603</c:v>
                </c:pt>
                <c:pt idx="4494">
                  <c:v>0.17158960106709908</c:v>
                </c:pt>
                <c:pt idx="4495">
                  <c:v>0.1502873562355789</c:v>
                </c:pt>
                <c:pt idx="4496">
                  <c:v>0.13714935717545942</c:v>
                </c:pt>
                <c:pt idx="4497">
                  <c:v>0.15202565489574635</c:v>
                </c:pt>
                <c:pt idx="4498">
                  <c:v>0.17302527531129602</c:v>
                </c:pt>
                <c:pt idx="4499">
                  <c:v>0.17935166405530376</c:v>
                </c:pt>
                <c:pt idx="4500">
                  <c:v>0.15109216269929121</c:v>
                </c:pt>
                <c:pt idx="4501">
                  <c:v>0.14749852121162635</c:v>
                </c:pt>
                <c:pt idx="4502">
                  <c:v>0.15636663610278889</c:v>
                </c:pt>
                <c:pt idx="4503">
                  <c:v>0.17593227081707016</c:v>
                </c:pt>
                <c:pt idx="4504">
                  <c:v>0.18219061128105773</c:v>
                </c:pt>
                <c:pt idx="4505">
                  <c:v>0.15523744178091597</c:v>
                </c:pt>
                <c:pt idx="4506">
                  <c:v>0.15400745082700329</c:v>
                </c:pt>
                <c:pt idx="4507">
                  <c:v>0.16438616436441969</c:v>
                </c:pt>
                <c:pt idx="4508">
                  <c:v>0.18567441305122109</c:v>
                </c:pt>
                <c:pt idx="4509">
                  <c:v>0.18582763894119203</c:v>
                </c:pt>
                <c:pt idx="4510">
                  <c:v>0.16081984912981503</c:v>
                </c:pt>
                <c:pt idx="4511">
                  <c:v>0.15053014994711483</c:v>
                </c:pt>
                <c:pt idx="4512">
                  <c:v>0.16665594129213909</c:v>
                </c:pt>
                <c:pt idx="4513">
                  <c:v>0.18279351491448692</c:v>
                </c:pt>
                <c:pt idx="4514">
                  <c:v>0.18607210243406841</c:v>
                </c:pt>
                <c:pt idx="4515">
                  <c:v>0.16804294797681787</c:v>
                </c:pt>
                <c:pt idx="4516">
                  <c:v>0.15411907289537383</c:v>
                </c:pt>
                <c:pt idx="4517">
                  <c:v>0.1732785379889889</c:v>
                </c:pt>
                <c:pt idx="4518">
                  <c:v>0.18155324261029826</c:v>
                </c:pt>
                <c:pt idx="4519">
                  <c:v>0.18612182064251986</c:v>
                </c:pt>
                <c:pt idx="4520">
                  <c:v>0.17092018760387354</c:v>
                </c:pt>
                <c:pt idx="4521">
                  <c:v>0.1584265083829027</c:v>
                </c:pt>
                <c:pt idx="4522">
                  <c:v>0.17978064776709335</c:v>
                </c:pt>
                <c:pt idx="4523">
                  <c:v>0.18916485642357</c:v>
                </c:pt>
                <c:pt idx="4524">
                  <c:v>0.19082846520153174</c:v>
                </c:pt>
                <c:pt idx="4525">
                  <c:v>0.17165824971793828</c:v>
                </c:pt>
                <c:pt idx="4526">
                  <c:v>0.16114239835234231</c:v>
                </c:pt>
                <c:pt idx="4527">
                  <c:v>0.17399344830334457</c:v>
                </c:pt>
                <c:pt idx="4528">
                  <c:v>0.19238288153678118</c:v>
                </c:pt>
                <c:pt idx="4529">
                  <c:v>0.18592439245099737</c:v>
                </c:pt>
                <c:pt idx="4530">
                  <c:v>0.17842148327914736</c:v>
                </c:pt>
                <c:pt idx="4531">
                  <c:v>0.16611253065455878</c:v>
                </c:pt>
                <c:pt idx="4532">
                  <c:v>0.17626795315126387</c:v>
                </c:pt>
                <c:pt idx="4533">
                  <c:v>0.19238603348358113</c:v>
                </c:pt>
                <c:pt idx="4534">
                  <c:v>0.1825041737028876</c:v>
                </c:pt>
                <c:pt idx="4535">
                  <c:v>0.17926900049815769</c:v>
                </c:pt>
                <c:pt idx="4536">
                  <c:v>0.16950306857030245</c:v>
                </c:pt>
                <c:pt idx="4537">
                  <c:v>0.18036218195168247</c:v>
                </c:pt>
                <c:pt idx="4538">
                  <c:v>0.19712922561620186</c:v>
                </c:pt>
                <c:pt idx="4539">
                  <c:v>0.18836369908874215</c:v>
                </c:pt>
                <c:pt idx="4540">
                  <c:v>0.17879318786248327</c:v>
                </c:pt>
                <c:pt idx="4541">
                  <c:v>0.17104041186038557</c:v>
                </c:pt>
                <c:pt idx="4542">
                  <c:v>0.17854401521099508</c:v>
                </c:pt>
                <c:pt idx="4543">
                  <c:v>0.19243532017550641</c:v>
                </c:pt>
                <c:pt idx="4544">
                  <c:v>0.19147945478524811</c:v>
                </c:pt>
                <c:pt idx="4545">
                  <c:v>0.17734019667247475</c:v>
                </c:pt>
                <c:pt idx="4546">
                  <c:v>0.18027411505716506</c:v>
                </c:pt>
                <c:pt idx="4547">
                  <c:v>0.17884870340165604</c:v>
                </c:pt>
                <c:pt idx="4548">
                  <c:v>0.19135120056903146</c:v>
                </c:pt>
                <c:pt idx="4549">
                  <c:v>0.18817765918119325</c:v>
                </c:pt>
                <c:pt idx="4550">
                  <c:v>0.17622217487631237</c:v>
                </c:pt>
                <c:pt idx="4551">
                  <c:v>0.18112337710386819</c:v>
                </c:pt>
                <c:pt idx="4552">
                  <c:v>0.1823070644583627</c:v>
                </c:pt>
                <c:pt idx="4553">
                  <c:v>0.19378788058444299</c:v>
                </c:pt>
                <c:pt idx="4554">
                  <c:v>0.19207665489589645</c:v>
                </c:pt>
                <c:pt idx="4555">
                  <c:v>0.1797015489116853</c:v>
                </c:pt>
                <c:pt idx="4556">
                  <c:v>0.1787222315363084</c:v>
                </c:pt>
                <c:pt idx="4557">
                  <c:v>0.18371682894940058</c:v>
                </c:pt>
                <c:pt idx="4558">
                  <c:v>0.18807176877798573</c:v>
                </c:pt>
                <c:pt idx="4559">
                  <c:v>0.19221535931668196</c:v>
                </c:pt>
                <c:pt idx="4560">
                  <c:v>0.18283293301107428</c:v>
                </c:pt>
                <c:pt idx="4561">
                  <c:v>0.1825136670664636</c:v>
                </c:pt>
                <c:pt idx="4562">
                  <c:v>0.18899311284614942</c:v>
                </c:pt>
                <c:pt idx="4563">
                  <c:v>0.18547681600540575</c:v>
                </c:pt>
                <c:pt idx="4564">
                  <c:v>0.18898581458838051</c:v>
                </c:pt>
                <c:pt idx="4565">
                  <c:v>0.18193158879581975</c:v>
                </c:pt>
                <c:pt idx="4566">
                  <c:v>0.18088850078250832</c:v>
                </c:pt>
                <c:pt idx="4567">
                  <c:v>0.19066144954431105</c:v>
                </c:pt>
                <c:pt idx="4568">
                  <c:v>0.18761520553169667</c:v>
                </c:pt>
                <c:pt idx="4569">
                  <c:v>0.19211633565471714</c:v>
                </c:pt>
                <c:pt idx="4570">
                  <c:v>0.18498569391384589</c:v>
                </c:pt>
                <c:pt idx="4571">
                  <c:v>0.18280469682099149</c:v>
                </c:pt>
                <c:pt idx="4572">
                  <c:v>0.18627878008852167</c:v>
                </c:pt>
                <c:pt idx="4573">
                  <c:v>0.18885080620044969</c:v>
                </c:pt>
                <c:pt idx="4574">
                  <c:v>0.1863763403466151</c:v>
                </c:pt>
                <c:pt idx="4575">
                  <c:v>0.1915829999899438</c:v>
                </c:pt>
                <c:pt idx="4576">
                  <c:v>0.18657757714052084</c:v>
                </c:pt>
                <c:pt idx="4577">
                  <c:v>0.19193147772721822</c:v>
                </c:pt>
                <c:pt idx="4578">
                  <c:v>0.18925110344404222</c:v>
                </c:pt>
                <c:pt idx="4579">
                  <c:v>0.18386862895867634</c:v>
                </c:pt>
                <c:pt idx="4580">
                  <c:v>0.18890559003768678</c:v>
                </c:pt>
                <c:pt idx="4581">
                  <c:v>0.1865773895246399</c:v>
                </c:pt>
                <c:pt idx="4582">
                  <c:v>0.18979048034018212</c:v>
                </c:pt>
                <c:pt idx="4583">
                  <c:v>0.19199151480912185</c:v>
                </c:pt>
                <c:pt idx="4584">
                  <c:v>0.187728375431085</c:v>
                </c:pt>
                <c:pt idx="4585">
                  <c:v>0.1920507451427374</c:v>
                </c:pt>
                <c:pt idx="4586">
                  <c:v>0.18926192888037296</c:v>
                </c:pt>
                <c:pt idx="4587">
                  <c:v>0.18776255904459388</c:v>
                </c:pt>
                <c:pt idx="4588">
                  <c:v>0.18903478233330817</c:v>
                </c:pt>
                <c:pt idx="4589">
                  <c:v>0.18863634248693706</c:v>
                </c:pt>
                <c:pt idx="4590">
                  <c:v>0.19268899560813738</c:v>
                </c:pt>
                <c:pt idx="4591">
                  <c:v>0.19935849627522439</c:v>
                </c:pt>
                <c:pt idx="4592">
                  <c:v>0.19296197671491797</c:v>
                </c:pt>
                <c:pt idx="4593">
                  <c:v>0.1925505913727614</c:v>
                </c:pt>
                <c:pt idx="4594">
                  <c:v>0.18819839073603811</c:v>
                </c:pt>
                <c:pt idx="4595">
                  <c:v>0.19021409823777657</c:v>
                </c:pt>
                <c:pt idx="4596">
                  <c:v>0.19775044055961163</c:v>
                </c:pt>
                <c:pt idx="4597">
                  <c:v>0.19232916711006554</c:v>
                </c:pt>
                <c:pt idx="4598">
                  <c:v>0.19305694787385427</c:v>
                </c:pt>
                <c:pt idx="4599">
                  <c:v>0.19387834896223652</c:v>
                </c:pt>
                <c:pt idx="4600">
                  <c:v>0.19532610566916656</c:v>
                </c:pt>
                <c:pt idx="4601">
                  <c:v>0.19909589032666025</c:v>
                </c:pt>
                <c:pt idx="4602">
                  <c:v>0.19299240801080789</c:v>
                </c:pt>
                <c:pt idx="4603">
                  <c:v>0.18957213297793382</c:v>
                </c:pt>
                <c:pt idx="4604">
                  <c:v>0.19440247268725527</c:v>
                </c:pt>
                <c:pt idx="4605">
                  <c:v>0.20024858353762201</c:v>
                </c:pt>
                <c:pt idx="4606">
                  <c:v>0.20636776930270981</c:v>
                </c:pt>
                <c:pt idx="4607">
                  <c:v>0.20501460852295419</c:v>
                </c:pt>
                <c:pt idx="4608">
                  <c:v>0.19347463710961074</c:v>
                </c:pt>
                <c:pt idx="4609">
                  <c:v>0.19684376805333814</c:v>
                </c:pt>
                <c:pt idx="4610">
                  <c:v>0.19909185658521986</c:v>
                </c:pt>
                <c:pt idx="4611">
                  <c:v>0.20431495137971969</c:v>
                </c:pt>
                <c:pt idx="4612">
                  <c:v>0.20416292623138682</c:v>
                </c:pt>
                <c:pt idx="4613">
                  <c:v>0.19594803355292395</c:v>
                </c:pt>
                <c:pt idx="4614">
                  <c:v>0.20186450035864653</c:v>
                </c:pt>
                <c:pt idx="4615">
                  <c:v>0.20633593088771279</c:v>
                </c:pt>
                <c:pt idx="4616">
                  <c:v>0.20711765121727435</c:v>
                </c:pt>
                <c:pt idx="4617">
                  <c:v>0.2026152453062634</c:v>
                </c:pt>
                <c:pt idx="4618">
                  <c:v>0.19674804643087804</c:v>
                </c:pt>
                <c:pt idx="4619">
                  <c:v>0.20016158605362602</c:v>
                </c:pt>
                <c:pt idx="4620">
                  <c:v>0.21451789697906912</c:v>
                </c:pt>
                <c:pt idx="4621">
                  <c:v>0.21658508627853995</c:v>
                </c:pt>
                <c:pt idx="4622">
                  <c:v>0.21565055281394555</c:v>
                </c:pt>
                <c:pt idx="4623">
                  <c:v>0.20588630942901884</c:v>
                </c:pt>
                <c:pt idx="4624">
                  <c:v>0.20350332507873489</c:v>
                </c:pt>
                <c:pt idx="4625">
                  <c:v>0.21415949436169249</c:v>
                </c:pt>
                <c:pt idx="4626">
                  <c:v>0.21696924855637084</c:v>
                </c:pt>
                <c:pt idx="4627">
                  <c:v>0.21345484663602474</c:v>
                </c:pt>
                <c:pt idx="4628">
                  <c:v>0.21136184139133535</c:v>
                </c:pt>
                <c:pt idx="4629">
                  <c:v>0.20894876345374722</c:v>
                </c:pt>
                <c:pt idx="4630">
                  <c:v>0.22282126930698745</c:v>
                </c:pt>
                <c:pt idx="4631">
                  <c:v>0.21943947429129601</c:v>
                </c:pt>
                <c:pt idx="4632">
                  <c:v>0.2146196598328958</c:v>
                </c:pt>
                <c:pt idx="4633">
                  <c:v>0.20821488517382761</c:v>
                </c:pt>
                <c:pt idx="4634">
                  <c:v>0.21521337028815848</c:v>
                </c:pt>
                <c:pt idx="4635">
                  <c:v>0.2252351164696875</c:v>
                </c:pt>
                <c:pt idx="4636">
                  <c:v>0.23786359770112009</c:v>
                </c:pt>
                <c:pt idx="4637">
                  <c:v>0.22515335346877</c:v>
                </c:pt>
                <c:pt idx="4638">
                  <c:v>0.22337467987102233</c:v>
                </c:pt>
                <c:pt idx="4639">
                  <c:v>0.21860510894554022</c:v>
                </c:pt>
                <c:pt idx="4640">
                  <c:v>0.22834627557711021</c:v>
                </c:pt>
                <c:pt idx="4641">
                  <c:v>0.23609265387766754</c:v>
                </c:pt>
                <c:pt idx="4642">
                  <c:v>0.22895957313034396</c:v>
                </c:pt>
                <c:pt idx="4643">
                  <c:v>0.22559760911326882</c:v>
                </c:pt>
                <c:pt idx="4644">
                  <c:v>0.22962238251456013</c:v>
                </c:pt>
                <c:pt idx="4645">
                  <c:v>0.23482440804562937</c:v>
                </c:pt>
                <c:pt idx="4646">
                  <c:v>0.24022129143065213</c:v>
                </c:pt>
                <c:pt idx="4647">
                  <c:v>0.22936195291021499</c:v>
                </c:pt>
                <c:pt idx="4648">
                  <c:v>0.22498333595745412</c:v>
                </c:pt>
                <c:pt idx="4649">
                  <c:v>0.23387308295969006</c:v>
                </c:pt>
                <c:pt idx="4650">
                  <c:v>0.24492022497695701</c:v>
                </c:pt>
                <c:pt idx="4651">
                  <c:v>0.25316603675260024</c:v>
                </c:pt>
                <c:pt idx="4652">
                  <c:v>0.24912516590872352</c:v>
                </c:pt>
                <c:pt idx="4653">
                  <c:v>0.23650349513376936</c:v>
                </c:pt>
                <c:pt idx="4654">
                  <c:v>0.24242656601850132</c:v>
                </c:pt>
                <c:pt idx="4655">
                  <c:v>0.24759270063154507</c:v>
                </c:pt>
                <c:pt idx="4656">
                  <c:v>0.25391284176671719</c:v>
                </c:pt>
                <c:pt idx="4657">
                  <c:v>0.25413747426097727</c:v>
                </c:pt>
                <c:pt idx="4658">
                  <c:v>0.24233245789261737</c:v>
                </c:pt>
                <c:pt idx="4659">
                  <c:v>0.25285947240312978</c:v>
                </c:pt>
                <c:pt idx="4660">
                  <c:v>0.25518185682386724</c:v>
                </c:pt>
                <c:pt idx="4661">
                  <c:v>0.25882830280122515</c:v>
                </c:pt>
                <c:pt idx="4662">
                  <c:v>0.25077770534970922</c:v>
                </c:pt>
                <c:pt idx="4663">
                  <c:v>0.24810179632449983</c:v>
                </c:pt>
                <c:pt idx="4664">
                  <c:v>0.25254180119350716</c:v>
                </c:pt>
                <c:pt idx="4665">
                  <c:v>0.27260384876719107</c:v>
                </c:pt>
                <c:pt idx="4666">
                  <c:v>0.26959231369255221</c:v>
                </c:pt>
                <c:pt idx="4667">
                  <c:v>0.27305671598062542</c:v>
                </c:pt>
                <c:pt idx="4668">
                  <c:v>0.2603061530954594</c:v>
                </c:pt>
                <c:pt idx="4669">
                  <c:v>0.26261818111956853</c:v>
                </c:pt>
                <c:pt idx="4670">
                  <c:v>0.27388933649868841</c:v>
                </c:pt>
                <c:pt idx="4671">
                  <c:v>0.27608159054439974</c:v>
                </c:pt>
                <c:pt idx="4672">
                  <c:v>0.27560056218723494</c:v>
                </c:pt>
                <c:pt idx="4673">
                  <c:v>0.27309883574589844</c:v>
                </c:pt>
                <c:pt idx="4674">
                  <c:v>0.27005623148137448</c:v>
                </c:pt>
                <c:pt idx="4675">
                  <c:v>0.28383325961279987</c:v>
                </c:pt>
                <c:pt idx="4676">
                  <c:v>0.27787373496239953</c:v>
                </c:pt>
                <c:pt idx="4677">
                  <c:v>0.27561435195448469</c:v>
                </c:pt>
                <c:pt idx="4678">
                  <c:v>0.27335690139014363</c:v>
                </c:pt>
                <c:pt idx="4679">
                  <c:v>0.28039257197207856</c:v>
                </c:pt>
                <c:pt idx="4680">
                  <c:v>0.29190832217519153</c:v>
                </c:pt>
                <c:pt idx="4681">
                  <c:v>0.30033645906394085</c:v>
                </c:pt>
                <c:pt idx="4682">
                  <c:v>0.28810831259927694</c:v>
                </c:pt>
                <c:pt idx="4683">
                  <c:v>0.29205937172094343</c:v>
                </c:pt>
                <c:pt idx="4684">
                  <c:v>0.285781087688811</c:v>
                </c:pt>
                <c:pt idx="4685">
                  <c:v>0.29711987859301298</c:v>
                </c:pt>
                <c:pt idx="4686">
                  <c:v>0.30500406075812725</c:v>
                </c:pt>
                <c:pt idx="4687">
                  <c:v>0.29774771637702024</c:v>
                </c:pt>
                <c:pt idx="4688">
                  <c:v>0.30164577401231873</c:v>
                </c:pt>
                <c:pt idx="4689">
                  <c:v>0.29800240493540836</c:v>
                </c:pt>
                <c:pt idx="4690">
                  <c:v>0.30333814430482986</c:v>
                </c:pt>
                <c:pt idx="4691">
                  <c:v>0.30550638351777976</c:v>
                </c:pt>
                <c:pt idx="4692">
                  <c:v>0.29939004951408238</c:v>
                </c:pt>
                <c:pt idx="4693">
                  <c:v>0.29961843432596141</c:v>
                </c:pt>
                <c:pt idx="4694">
                  <c:v>0.31145892885740878</c:v>
                </c:pt>
                <c:pt idx="4695">
                  <c:v>0.31348994581503264</c:v>
                </c:pt>
                <c:pt idx="4696">
                  <c:v>0.32398714816206231</c:v>
                </c:pt>
                <c:pt idx="4697">
                  <c:v>0.31539051345063279</c:v>
                </c:pt>
                <c:pt idx="4698">
                  <c:v>0.31139956719267653</c:v>
                </c:pt>
                <c:pt idx="4699">
                  <c:v>0.31839030377112426</c:v>
                </c:pt>
                <c:pt idx="4700">
                  <c:v>0.3178668929864531</c:v>
                </c:pt>
                <c:pt idx="4701">
                  <c:v>0.32890407260044169</c:v>
                </c:pt>
                <c:pt idx="4702">
                  <c:v>0.32900943767918256</c:v>
                </c:pt>
                <c:pt idx="4703">
                  <c:v>0.32172382522064752</c:v>
                </c:pt>
                <c:pt idx="4704">
                  <c:v>0.32983329653560522</c:v>
                </c:pt>
                <c:pt idx="4705">
                  <c:v>0.32322595300987655</c:v>
                </c:pt>
                <c:pt idx="4706">
                  <c:v>0.32845638358532148</c:v>
                </c:pt>
                <c:pt idx="4707">
                  <c:v>0.32619140962415438</c:v>
                </c:pt>
                <c:pt idx="4708">
                  <c:v>0.32699429302508692</c:v>
                </c:pt>
                <c:pt idx="4709">
                  <c:v>0.33477055853547943</c:v>
                </c:pt>
                <c:pt idx="4710">
                  <c:v>0.34406887664165769</c:v>
                </c:pt>
                <c:pt idx="4711">
                  <c:v>0.33703125485456092</c:v>
                </c:pt>
                <c:pt idx="4712">
                  <c:v>0.34485108477250975</c:v>
                </c:pt>
                <c:pt idx="4713">
                  <c:v>0.33259271338942498</c:v>
                </c:pt>
                <c:pt idx="4714">
                  <c:v>0.34039993552017406</c:v>
                </c:pt>
                <c:pt idx="4715">
                  <c:v>0.34594270901422264</c:v>
                </c:pt>
                <c:pt idx="4716">
                  <c:v>0.34555156742562043</c:v>
                </c:pt>
                <c:pt idx="4717">
                  <c:v>0.35564669017818856</c:v>
                </c:pt>
                <c:pt idx="4718">
                  <c:v>0.34849394728654154</c:v>
                </c:pt>
                <c:pt idx="4719">
                  <c:v>0.34726547602126451</c:v>
                </c:pt>
                <c:pt idx="4720">
                  <c:v>0.35034590364738782</c:v>
                </c:pt>
                <c:pt idx="4721">
                  <c:v>0.34455566480636768</c:v>
                </c:pt>
                <c:pt idx="4722">
                  <c:v>0.35009750022101149</c:v>
                </c:pt>
                <c:pt idx="4723">
                  <c:v>0.35395934799128681</c:v>
                </c:pt>
                <c:pt idx="4724">
                  <c:v>0.35548586584503916</c:v>
                </c:pt>
                <c:pt idx="4725">
                  <c:v>0.36475371513215138</c:v>
                </c:pt>
                <c:pt idx="4726">
                  <c:v>0.35971855516559803</c:v>
                </c:pt>
                <c:pt idx="4727">
                  <c:v>0.35588057213537944</c:v>
                </c:pt>
                <c:pt idx="4728">
                  <c:v>0.36194367951365158</c:v>
                </c:pt>
                <c:pt idx="4729">
                  <c:v>0.35366321508479714</c:v>
                </c:pt>
                <c:pt idx="4730">
                  <c:v>0.36644113236540549</c:v>
                </c:pt>
                <c:pt idx="4731">
                  <c:v>0.36758622713318884</c:v>
                </c:pt>
                <c:pt idx="4732">
                  <c:v>0.36840389466554019</c:v>
                </c:pt>
                <c:pt idx="4733">
                  <c:v>0.3751134138000336</c:v>
                </c:pt>
                <c:pt idx="4734">
                  <c:v>0.36272333606852275</c:v>
                </c:pt>
                <c:pt idx="4735">
                  <c:v>0.36581625891231717</c:v>
                </c:pt>
                <c:pt idx="4736">
                  <c:v>0.36503720272826512</c:v>
                </c:pt>
                <c:pt idx="4737">
                  <c:v>0.36520410581595725</c:v>
                </c:pt>
                <c:pt idx="4738">
                  <c:v>0.37397098317775973</c:v>
                </c:pt>
                <c:pt idx="4739">
                  <c:v>0.37762078747938665</c:v>
                </c:pt>
                <c:pt idx="4740">
                  <c:v>0.37410047565879068</c:v>
                </c:pt>
                <c:pt idx="4741">
                  <c:v>0.37981829476976453</c:v>
                </c:pt>
                <c:pt idx="4742">
                  <c:v>0.36800708707733332</c:v>
                </c:pt>
                <c:pt idx="4743">
                  <c:v>0.37371196069252172</c:v>
                </c:pt>
                <c:pt idx="4744">
                  <c:v>0.37511577776013355</c:v>
                </c:pt>
                <c:pt idx="4745">
                  <c:v>0.37182919780402368</c:v>
                </c:pt>
                <c:pt idx="4746">
                  <c:v>0.38559551306864687</c:v>
                </c:pt>
                <c:pt idx="4747">
                  <c:v>0.38223009691936222</c:v>
                </c:pt>
                <c:pt idx="4748">
                  <c:v>0.38410269102711292</c:v>
                </c:pt>
                <c:pt idx="4749">
                  <c:v>0.38259013179490314</c:v>
                </c:pt>
                <c:pt idx="4750">
                  <c:v>0.37156169508096676</c:v>
                </c:pt>
                <c:pt idx="4751">
                  <c:v>0.37867736507453831</c:v>
                </c:pt>
                <c:pt idx="4752">
                  <c:v>0.37977003996518449</c:v>
                </c:pt>
                <c:pt idx="4753">
                  <c:v>0.38332547347869411</c:v>
                </c:pt>
                <c:pt idx="4754">
                  <c:v>0.39155839604331616</c:v>
                </c:pt>
                <c:pt idx="4755">
                  <c:v>0.3862447765862585</c:v>
                </c:pt>
                <c:pt idx="4756">
                  <c:v>0.38293451950597285</c:v>
                </c:pt>
                <c:pt idx="4757">
                  <c:v>0.38494321017376382</c:v>
                </c:pt>
                <c:pt idx="4758">
                  <c:v>0.37552958334715436</c:v>
                </c:pt>
                <c:pt idx="4759">
                  <c:v>0.38544103015227354</c:v>
                </c:pt>
                <c:pt idx="4760">
                  <c:v>0.38230304197387516</c:v>
                </c:pt>
                <c:pt idx="4761">
                  <c:v>0.38552451921929581</c:v>
                </c:pt>
                <c:pt idx="4762">
                  <c:v>0.39641914828693942</c:v>
                </c:pt>
                <c:pt idx="4763">
                  <c:v>0.38721880319379265</c:v>
                </c:pt>
                <c:pt idx="4764">
                  <c:v>0.38844948832646486</c:v>
                </c:pt>
                <c:pt idx="4765">
                  <c:v>0.38225527497058559</c:v>
                </c:pt>
                <c:pt idx="4766">
                  <c:v>0.379327228962969</c:v>
                </c:pt>
                <c:pt idx="4767">
                  <c:v>0.38919788807556988</c:v>
                </c:pt>
                <c:pt idx="4768">
                  <c:v>0.38974568892476436</c:v>
                </c:pt>
                <c:pt idx="4769">
                  <c:v>0.39231456308989249</c:v>
                </c:pt>
                <c:pt idx="4770">
                  <c:v>0.39584827068438821</c:v>
                </c:pt>
                <c:pt idx="4771">
                  <c:v>0.38494654973644471</c:v>
                </c:pt>
                <c:pt idx="4772">
                  <c:v>0.38634458823492329</c:v>
                </c:pt>
                <c:pt idx="4773">
                  <c:v>0.38403514930997129</c:v>
                </c:pt>
                <c:pt idx="4774">
                  <c:v>0.3795727055816025</c:v>
                </c:pt>
                <c:pt idx="4775">
                  <c:v>0.38939927496218041</c:v>
                </c:pt>
                <c:pt idx="4776">
                  <c:v>0.38590275283528874</c:v>
                </c:pt>
                <c:pt idx="4777">
                  <c:v>0.39283365870930181</c:v>
                </c:pt>
                <c:pt idx="4778">
                  <c:v>0.39490006002207262</c:v>
                </c:pt>
                <c:pt idx="4779">
                  <c:v>0.38307294250293694</c:v>
                </c:pt>
                <c:pt idx="4780">
                  <c:v>0.3866322409035941</c:v>
                </c:pt>
                <c:pt idx="4781">
                  <c:v>0.38169723029429126</c:v>
                </c:pt>
                <c:pt idx="4782">
                  <c:v>0.38493469241276873</c:v>
                </c:pt>
                <c:pt idx="4783">
                  <c:v>0.3926535099404147</c:v>
                </c:pt>
                <c:pt idx="4784">
                  <c:v>0.39007390414689636</c:v>
                </c:pt>
                <c:pt idx="4785">
                  <c:v>0.39299523350597498</c:v>
                </c:pt>
                <c:pt idx="4786">
                  <c:v>0.39064568230567609</c:v>
                </c:pt>
                <c:pt idx="4787">
                  <c:v>0.38020298237206213</c:v>
                </c:pt>
                <c:pt idx="4788">
                  <c:v>0.38349245161273859</c:v>
                </c:pt>
                <c:pt idx="4789">
                  <c:v>0.37880314276112642</c:v>
                </c:pt>
                <c:pt idx="4790">
                  <c:v>0.38013363954246338</c:v>
                </c:pt>
                <c:pt idx="4791">
                  <c:v>0.38886456970147609</c:v>
                </c:pt>
                <c:pt idx="4792">
                  <c:v>0.3844832886032058</c:v>
                </c:pt>
                <c:pt idx="4793">
                  <c:v>0.39010155872774821</c:v>
                </c:pt>
                <c:pt idx="4794">
                  <c:v>0.38468114831125444</c:v>
                </c:pt>
                <c:pt idx="4795">
                  <c:v>0.37796618831621354</c:v>
                </c:pt>
                <c:pt idx="4796">
                  <c:v>0.38375308759455279</c:v>
                </c:pt>
                <c:pt idx="4797">
                  <c:v>0.37849331389532748</c:v>
                </c:pt>
                <c:pt idx="4798">
                  <c:v>0.38386182975915073</c:v>
                </c:pt>
                <c:pt idx="4799">
                  <c:v>0.3887949642096441</c:v>
                </c:pt>
                <c:pt idx="4800">
                  <c:v>0.38630796561496206</c:v>
                </c:pt>
                <c:pt idx="4801">
                  <c:v>0.38841665554729876</c:v>
                </c:pt>
                <c:pt idx="4802">
                  <c:v>0.37968107251443856</c:v>
                </c:pt>
                <c:pt idx="4803">
                  <c:v>0.37251196951797277</c:v>
                </c:pt>
                <c:pt idx="4804">
                  <c:v>0.37635805755424839</c:v>
                </c:pt>
                <c:pt idx="4805">
                  <c:v>0.3734639700210835</c:v>
                </c:pt>
                <c:pt idx="4806">
                  <c:v>0.37839691685569593</c:v>
                </c:pt>
                <c:pt idx="4807">
                  <c:v>0.38338359687861207</c:v>
                </c:pt>
                <c:pt idx="4808">
                  <c:v>0.37687786611400531</c:v>
                </c:pt>
                <c:pt idx="4809">
                  <c:v>0.38255756167797039</c:v>
                </c:pt>
                <c:pt idx="4810">
                  <c:v>0.37493454081913696</c:v>
                </c:pt>
                <c:pt idx="4811">
                  <c:v>0.37392449196246064</c:v>
                </c:pt>
                <c:pt idx="4812">
                  <c:v>0.37582020034674418</c:v>
                </c:pt>
                <c:pt idx="4813">
                  <c:v>0.37097115533409208</c:v>
                </c:pt>
                <c:pt idx="4814">
                  <c:v>0.38083100777195034</c:v>
                </c:pt>
                <c:pt idx="4815">
                  <c:v>0.38449653428440078</c:v>
                </c:pt>
                <c:pt idx="4816">
                  <c:v>0.3812280780223905</c:v>
                </c:pt>
                <c:pt idx="4817">
                  <c:v>0.37714390543319082</c:v>
                </c:pt>
                <c:pt idx="4818">
                  <c:v>0.36646330856253367</c:v>
                </c:pt>
                <c:pt idx="4819">
                  <c:v>0.36489968028752962</c:v>
                </c:pt>
                <c:pt idx="4820">
                  <c:v>0.37059461026102775</c:v>
                </c:pt>
                <c:pt idx="4821">
                  <c:v>0.36851518840611902</c:v>
                </c:pt>
                <c:pt idx="4822">
                  <c:v>0.37358895972097167</c:v>
                </c:pt>
                <c:pt idx="4823">
                  <c:v>0.37448482555250251</c:v>
                </c:pt>
                <c:pt idx="4824">
                  <c:v>0.37025877783412925</c:v>
                </c:pt>
                <c:pt idx="4825">
                  <c:v>0.37666405905607597</c:v>
                </c:pt>
                <c:pt idx="4826">
                  <c:v>0.36553776189863668</c:v>
                </c:pt>
                <c:pt idx="4827">
                  <c:v>0.36568065015356738</c:v>
                </c:pt>
                <c:pt idx="4828">
                  <c:v>0.36481896793554541</c:v>
                </c:pt>
                <c:pt idx="4829">
                  <c:v>0.36891293407373066</c:v>
                </c:pt>
                <c:pt idx="4830">
                  <c:v>0.38208225560517456</c:v>
                </c:pt>
                <c:pt idx="4831">
                  <c:v>0.37959732078518299</c:v>
                </c:pt>
                <c:pt idx="4832">
                  <c:v>0.37048646846724881</c:v>
                </c:pt>
                <c:pt idx="4833">
                  <c:v>0.36306802396500198</c:v>
                </c:pt>
                <c:pt idx="4834">
                  <c:v>0.35816832266449372</c:v>
                </c:pt>
                <c:pt idx="4835">
                  <c:v>0.36133606672161062</c:v>
                </c:pt>
                <c:pt idx="4836">
                  <c:v>0.36670690902235764</c:v>
                </c:pt>
                <c:pt idx="4837">
                  <c:v>0.3624299798770711</c:v>
                </c:pt>
                <c:pt idx="4838">
                  <c:v>0.3702740122436623</c:v>
                </c:pt>
                <c:pt idx="4839">
                  <c:v>0.36936017281073658</c:v>
                </c:pt>
                <c:pt idx="4840">
                  <c:v>0.3683935382689118</c:v>
                </c:pt>
                <c:pt idx="4841">
                  <c:v>0.36766401267743021</c:v>
                </c:pt>
                <c:pt idx="4842">
                  <c:v>0.35327909033014243</c:v>
                </c:pt>
                <c:pt idx="4843">
                  <c:v>0.35848239164920215</c:v>
                </c:pt>
                <c:pt idx="4844">
                  <c:v>0.36441217918247204</c:v>
                </c:pt>
                <c:pt idx="4845">
                  <c:v>0.37707148570314453</c:v>
                </c:pt>
                <c:pt idx="4846">
                  <c:v>0.38143805771634848</c:v>
                </c:pt>
                <c:pt idx="4847">
                  <c:v>0.3693192350255135</c:v>
                </c:pt>
                <c:pt idx="4848">
                  <c:v>0.35796746110234989</c:v>
                </c:pt>
                <c:pt idx="4849">
                  <c:v>0.3568618407159182</c:v>
                </c:pt>
                <c:pt idx="4850">
                  <c:v>0.35696078933153064</c:v>
                </c:pt>
                <c:pt idx="4851">
                  <c:v>0.36064969278274728</c:v>
                </c:pt>
                <c:pt idx="4852">
                  <c:v>0.36409383255567801</c:v>
                </c:pt>
                <c:pt idx="4853">
                  <c:v>0.36190247906619522</c:v>
                </c:pt>
                <c:pt idx="4854">
                  <c:v>0.37442771527834168</c:v>
                </c:pt>
                <c:pt idx="4855">
                  <c:v>0.36740303898703036</c:v>
                </c:pt>
                <c:pt idx="4856">
                  <c:v>0.36369421072925695</c:v>
                </c:pt>
                <c:pt idx="4857">
                  <c:v>0.35400947895467638</c:v>
                </c:pt>
                <c:pt idx="4858">
                  <c:v>0.34901345566088893</c:v>
                </c:pt>
                <c:pt idx="4859">
                  <c:v>0.36566342701569626</c:v>
                </c:pt>
                <c:pt idx="4860">
                  <c:v>0.37774513928527953</c:v>
                </c:pt>
                <c:pt idx="4861">
                  <c:v>0.38332059546578945</c:v>
                </c:pt>
                <c:pt idx="4862">
                  <c:v>0.37329076303979153</c:v>
                </c:pt>
                <c:pt idx="4863">
                  <c:v>0.35960174551811924</c:v>
                </c:pt>
                <c:pt idx="4864">
                  <c:v>0.35463138807684569</c:v>
                </c:pt>
                <c:pt idx="4865">
                  <c:v>0.36088297436911909</c:v>
                </c:pt>
                <c:pt idx="4866">
                  <c:v>0.35856648108704342</c:v>
                </c:pt>
                <c:pt idx="4867">
                  <c:v>0.36479146344739827</c:v>
                </c:pt>
                <c:pt idx="4868">
                  <c:v>0.36888389113535974</c:v>
                </c:pt>
                <c:pt idx="4869">
                  <c:v>0.37216064001930793</c:v>
                </c:pt>
                <c:pt idx="4870">
                  <c:v>0.37923353359202311</c:v>
                </c:pt>
                <c:pt idx="4871">
                  <c:v>0.36100188531446448</c:v>
                </c:pt>
                <c:pt idx="4872">
                  <c:v>0.35606623681116639</c:v>
                </c:pt>
                <c:pt idx="4873">
                  <c:v>0.35124979943862328</c:v>
                </c:pt>
                <c:pt idx="4874">
                  <c:v>0.36546136471191432</c:v>
                </c:pt>
                <c:pt idx="4875">
                  <c:v>0.38578530529381472</c:v>
                </c:pt>
                <c:pt idx="4876">
                  <c:v>0.39003221589814951</c:v>
                </c:pt>
                <c:pt idx="4877">
                  <c:v>0.37908284051644497</c:v>
                </c:pt>
                <c:pt idx="4878">
                  <c:v>0.3672571113548283</c:v>
                </c:pt>
                <c:pt idx="4879">
                  <c:v>0.36028643091405405</c:v>
                </c:pt>
                <c:pt idx="4880">
                  <c:v>0.36285898235044878</c:v>
                </c:pt>
                <c:pt idx="4881">
                  <c:v>0.36910722908004129</c:v>
                </c:pt>
                <c:pt idx="4882">
                  <c:v>0.36572511511735223</c:v>
                </c:pt>
                <c:pt idx="4883">
                  <c:v>0.38044256785203379</c:v>
                </c:pt>
                <c:pt idx="4884">
                  <c:v>0.38244097716954878</c:v>
                </c:pt>
                <c:pt idx="4885">
                  <c:v>0.38345522862195836</c:v>
                </c:pt>
                <c:pt idx="4886">
                  <c:v>0.37469379212070336</c:v>
                </c:pt>
                <c:pt idx="4887">
                  <c:v>0.3555680040777186</c:v>
                </c:pt>
                <c:pt idx="4888">
                  <c:v>0.36164585806423338</c:v>
                </c:pt>
                <c:pt idx="4889">
                  <c:v>0.37262397619889925</c:v>
                </c:pt>
                <c:pt idx="4890">
                  <c:v>0.39470328848613345</c:v>
                </c:pt>
                <c:pt idx="4891">
                  <c:v>0.40208169575938579</c:v>
                </c:pt>
                <c:pt idx="4892">
                  <c:v>0.3917552051024315</c:v>
                </c:pt>
                <c:pt idx="4893">
                  <c:v>0.37549277311131218</c:v>
                </c:pt>
                <c:pt idx="4894">
                  <c:v>0.37421409583629328</c:v>
                </c:pt>
                <c:pt idx="4895">
                  <c:v>0.37060545445894655</c:v>
                </c:pt>
                <c:pt idx="4896">
                  <c:v>0.37814067108549598</c:v>
                </c:pt>
                <c:pt idx="4897">
                  <c:v>0.38246450420101974</c:v>
                </c:pt>
                <c:pt idx="4898">
                  <c:v>0.38666312247759826</c:v>
                </c:pt>
                <c:pt idx="4899">
                  <c:v>0.40330401322376769</c:v>
                </c:pt>
                <c:pt idx="4900">
                  <c:v>0.39279714865886917</c:v>
                </c:pt>
                <c:pt idx="4901">
                  <c:v>0.38560864618031326</c:v>
                </c:pt>
                <c:pt idx="4902">
                  <c:v>0.370636185940246</c:v>
                </c:pt>
                <c:pt idx="4903">
                  <c:v>0.36870588118751546</c:v>
                </c:pt>
                <c:pt idx="4904">
                  <c:v>0.38964036136919966</c:v>
                </c:pt>
                <c:pt idx="4905">
                  <c:v>0.40707239076215423</c:v>
                </c:pt>
                <c:pt idx="4906">
                  <c:v>0.41589979300715085</c:v>
                </c:pt>
                <c:pt idx="4907">
                  <c:v>0.40820652876249014</c:v>
                </c:pt>
                <c:pt idx="4908">
                  <c:v>0.39224747165086515</c:v>
                </c:pt>
                <c:pt idx="4909">
                  <c:v>0.38493146541961643</c:v>
                </c:pt>
                <c:pt idx="4910">
                  <c:v>0.39083082165699645</c:v>
                </c:pt>
                <c:pt idx="4911">
                  <c:v>0.38692994978348377</c:v>
                </c:pt>
                <c:pt idx="4912">
                  <c:v>0.40178304880009136</c:v>
                </c:pt>
                <c:pt idx="4913">
                  <c:v>0.40583727789469165</c:v>
                </c:pt>
                <c:pt idx="4914">
                  <c:v>0.41503758546466224</c:v>
                </c:pt>
                <c:pt idx="4915">
                  <c:v>0.41676522754279183</c:v>
                </c:pt>
                <c:pt idx="4916">
                  <c:v>0.39462208833285878</c:v>
                </c:pt>
                <c:pt idx="4917">
                  <c:v>0.38940764263047073</c:v>
                </c:pt>
                <c:pt idx="4918">
                  <c:v>0.38637719587503222</c:v>
                </c:pt>
                <c:pt idx="4919">
                  <c:v>0.40373027650528348</c:v>
                </c:pt>
                <c:pt idx="4920">
                  <c:v>0.42635446283396938</c:v>
                </c:pt>
                <c:pt idx="4921">
                  <c:v>0.43224702737645909</c:v>
                </c:pt>
                <c:pt idx="4922">
                  <c:v>0.42393845808863845</c:v>
                </c:pt>
                <c:pt idx="4923">
                  <c:v>0.41410663546339399</c:v>
                </c:pt>
                <c:pt idx="4924">
                  <c:v>0.40153419509560079</c:v>
                </c:pt>
                <c:pt idx="4925">
                  <c:v>0.40598774583121267</c:v>
                </c:pt>
                <c:pt idx="4926">
                  <c:v>0.41079330148266074</c:v>
                </c:pt>
                <c:pt idx="4927">
                  <c:v>0.41277857768850928</c:v>
                </c:pt>
                <c:pt idx="4928">
                  <c:v>0.43325399933268782</c:v>
                </c:pt>
                <c:pt idx="4929">
                  <c:v>0.43100561061539661</c:v>
                </c:pt>
                <c:pt idx="4930">
                  <c:v>0.43320022862120788</c:v>
                </c:pt>
                <c:pt idx="4931">
                  <c:v>0.41798037808052141</c:v>
                </c:pt>
                <c:pt idx="4932">
                  <c:v>0.40225479017114923</c:v>
                </c:pt>
                <c:pt idx="4933">
                  <c:v>0.41111401206955478</c:v>
                </c:pt>
                <c:pt idx="4934">
                  <c:v>0.4220082659054365</c:v>
                </c:pt>
                <c:pt idx="4935">
                  <c:v>0.44204898155345651</c:v>
                </c:pt>
                <c:pt idx="4936">
                  <c:v>0.45183202404965428</c:v>
                </c:pt>
                <c:pt idx="4937">
                  <c:v>0.4423011372974518</c:v>
                </c:pt>
                <c:pt idx="4938">
                  <c:v>0.43096302181042123</c:v>
                </c:pt>
                <c:pt idx="4939">
                  <c:v>0.42660410452515996</c:v>
                </c:pt>
                <c:pt idx="4940">
                  <c:v>0.4192554906538023</c:v>
                </c:pt>
                <c:pt idx="4941">
                  <c:v>0.43258616184286225</c:v>
                </c:pt>
                <c:pt idx="4942">
                  <c:v>0.43516028925265693</c:v>
                </c:pt>
                <c:pt idx="4943">
                  <c:v>0.44662091790994707</c:v>
                </c:pt>
                <c:pt idx="4944">
                  <c:v>0.4587521607721009</c:v>
                </c:pt>
                <c:pt idx="4945">
                  <c:v>0.4441646132733883</c:v>
                </c:pt>
                <c:pt idx="4946">
                  <c:v>0.43954029456293681</c:v>
                </c:pt>
                <c:pt idx="4947">
                  <c:v>0.42468516929481492</c:v>
                </c:pt>
                <c:pt idx="4948">
                  <c:v>0.42780473359370413</c:v>
                </c:pt>
                <c:pt idx="4949">
                  <c:v>0.44612988962632771</c:v>
                </c:pt>
                <c:pt idx="4950">
                  <c:v>0.45666651006994469</c:v>
                </c:pt>
                <c:pt idx="4951">
                  <c:v>0.46584764329688233</c:v>
                </c:pt>
                <c:pt idx="4952">
                  <c:v>0.46276447647889718</c:v>
                </c:pt>
                <c:pt idx="4953">
                  <c:v>0.44750455118604004</c:v>
                </c:pt>
                <c:pt idx="4954">
                  <c:v>0.44417875951081187</c:v>
                </c:pt>
                <c:pt idx="4955">
                  <c:v>0.44298428424316277</c:v>
                </c:pt>
                <c:pt idx="4956">
                  <c:v>0.44297820548862005</c:v>
                </c:pt>
                <c:pt idx="4957">
                  <c:v>0.46104640281069603</c:v>
                </c:pt>
                <c:pt idx="4958">
                  <c:v>0.46075556067204909</c:v>
                </c:pt>
                <c:pt idx="4959">
                  <c:v>0.47292226293570222</c:v>
                </c:pt>
                <c:pt idx="4960">
                  <c:v>0.46658808813263514</c:v>
                </c:pt>
                <c:pt idx="4961">
                  <c:v>0.44937980943930017</c:v>
                </c:pt>
                <c:pt idx="4962">
                  <c:v>0.4498318511428584</c:v>
                </c:pt>
                <c:pt idx="4963">
                  <c:v>0.44624197135360655</c:v>
                </c:pt>
                <c:pt idx="4964">
                  <c:v>0.46096752909434513</c:v>
                </c:pt>
                <c:pt idx="4965">
                  <c:v>0.47439395942904133</c:v>
                </c:pt>
                <c:pt idx="4966">
                  <c:v>0.47498288567933983</c:v>
                </c:pt>
                <c:pt idx="4967">
                  <c:v>0.47520292158451666</c:v>
                </c:pt>
                <c:pt idx="4968">
                  <c:v>0.46676328384226518</c:v>
                </c:pt>
                <c:pt idx="4969">
                  <c:v>0.4554181890444633</c:v>
                </c:pt>
                <c:pt idx="4970">
                  <c:v>0.4612413357110019</c:v>
                </c:pt>
                <c:pt idx="4971">
                  <c:v>0.46013991792030345</c:v>
                </c:pt>
                <c:pt idx="4972">
                  <c:v>0.46862405814951608</c:v>
                </c:pt>
                <c:pt idx="4973">
                  <c:v>0.48259821428705441</c:v>
                </c:pt>
                <c:pt idx="4974">
                  <c:v>0.47629638446186284</c:v>
                </c:pt>
                <c:pt idx="4975">
                  <c:v>0.48190456085201022</c:v>
                </c:pt>
                <c:pt idx="4976">
                  <c:v>0.46526899839685981</c:v>
                </c:pt>
                <c:pt idx="4977">
                  <c:v>0.46047867715494473</c:v>
                </c:pt>
                <c:pt idx="4978">
                  <c:v>0.46841269009803904</c:v>
                </c:pt>
                <c:pt idx="4979">
                  <c:v>0.47009646758320278</c:v>
                </c:pt>
                <c:pt idx="4980">
                  <c:v>0.48266879538146734</c:v>
                </c:pt>
                <c:pt idx="4981">
                  <c:v>0.4848772969624689</c:v>
                </c:pt>
                <c:pt idx="4982">
                  <c:v>0.47900615815358355</c:v>
                </c:pt>
                <c:pt idx="4983">
                  <c:v>0.47769100835130818</c:v>
                </c:pt>
                <c:pt idx="4984">
                  <c:v>0.46940390232026813</c:v>
                </c:pt>
                <c:pt idx="4985">
                  <c:v>0.46644328619571879</c:v>
                </c:pt>
                <c:pt idx="4986">
                  <c:v>0.47633657178356209</c:v>
                </c:pt>
                <c:pt idx="4987">
                  <c:v>0.47365040016966481</c:v>
                </c:pt>
                <c:pt idx="4988">
                  <c:v>0.48606400493264668</c:v>
                </c:pt>
                <c:pt idx="4989">
                  <c:v>0.48814293898626487</c:v>
                </c:pt>
                <c:pt idx="4990">
                  <c:v>0.47887246307681941</c:v>
                </c:pt>
                <c:pt idx="4991">
                  <c:v>0.4816096662103348</c:v>
                </c:pt>
                <c:pt idx="4992">
                  <c:v>0.46794338773343358</c:v>
                </c:pt>
                <c:pt idx="4993">
                  <c:v>0.47668313583885086</c:v>
                </c:pt>
                <c:pt idx="4994">
                  <c:v>0.48140039945672447</c:v>
                </c:pt>
                <c:pt idx="4995">
                  <c:v>0.48062449521947231</c:v>
                </c:pt>
                <c:pt idx="4996">
                  <c:v>0.48650659079580505</c:v>
                </c:pt>
                <c:pt idx="4997">
                  <c:v>0.4817066636207854</c:v>
                </c:pt>
                <c:pt idx="4998">
                  <c:v>0.47639735932898958</c:v>
                </c:pt>
                <c:pt idx="4999">
                  <c:v>0.47770643037672217</c:v>
                </c:pt>
                <c:pt idx="5000">
                  <c:v>0.47172092092681045</c:v>
                </c:pt>
                <c:pt idx="5001">
                  <c:v>0.47538288273752283</c:v>
                </c:pt>
                <c:pt idx="5002">
                  <c:v>0.48156865337875937</c:v>
                </c:pt>
                <c:pt idx="5003">
                  <c:v>0.47679139020215838</c:v>
                </c:pt>
                <c:pt idx="5004">
                  <c:v>0.48871940754206838</c:v>
                </c:pt>
                <c:pt idx="5005">
                  <c:v>0.48086329271274403</c:v>
                </c:pt>
                <c:pt idx="5006">
                  <c:v>0.47717712845338922</c:v>
                </c:pt>
                <c:pt idx="5007">
                  <c:v>0.48013710668394333</c:v>
                </c:pt>
                <c:pt idx="5008">
                  <c:v>0.47234061618158457</c:v>
                </c:pt>
                <c:pt idx="5009">
                  <c:v>0.48367801872826749</c:v>
                </c:pt>
                <c:pt idx="5010">
                  <c:v>0.47817689595978957</c:v>
                </c:pt>
                <c:pt idx="5011">
                  <c:v>0.47636377608629971</c:v>
                </c:pt>
                <c:pt idx="5012">
                  <c:v>0.47762526774662373</c:v>
                </c:pt>
                <c:pt idx="5013">
                  <c:v>0.47263986351169801</c:v>
                </c:pt>
                <c:pt idx="5014">
                  <c:v>0.47201825457493823</c:v>
                </c:pt>
                <c:pt idx="5015">
                  <c:v>0.47554580836853882</c:v>
                </c:pt>
                <c:pt idx="5016">
                  <c:v>0.46866229426605344</c:v>
                </c:pt>
                <c:pt idx="5017">
                  <c:v>0.47327561868588136</c:v>
                </c:pt>
                <c:pt idx="5018">
                  <c:v>0.47269404697811601</c:v>
                </c:pt>
                <c:pt idx="5019">
                  <c:v>0.47071578760621496</c:v>
                </c:pt>
                <c:pt idx="5020">
                  <c:v>0.48143417031529523</c:v>
                </c:pt>
                <c:pt idx="5021">
                  <c:v>0.46947711003701437</c:v>
                </c:pt>
                <c:pt idx="5022">
                  <c:v>0.47443437188979776</c:v>
                </c:pt>
                <c:pt idx="5023">
                  <c:v>0.47349445384942007</c:v>
                </c:pt>
                <c:pt idx="5024">
                  <c:v>0.46889835256746332</c:v>
                </c:pt>
                <c:pt idx="5025">
                  <c:v>0.4735953536701944</c:v>
                </c:pt>
                <c:pt idx="5026">
                  <c:v>0.46208084173189573</c:v>
                </c:pt>
                <c:pt idx="5027">
                  <c:v>0.46329028874684447</c:v>
                </c:pt>
                <c:pt idx="5028">
                  <c:v>0.4639885950557362</c:v>
                </c:pt>
                <c:pt idx="5029">
                  <c:v>0.46339298968007592</c:v>
                </c:pt>
                <c:pt idx="5030">
                  <c:v>0.4649919272638745</c:v>
                </c:pt>
                <c:pt idx="5031">
                  <c:v>0.46457331871030144</c:v>
                </c:pt>
                <c:pt idx="5032">
                  <c:v>0.4533296115345643</c:v>
                </c:pt>
                <c:pt idx="5033">
                  <c:v>0.4597245363598827</c:v>
                </c:pt>
                <c:pt idx="5034">
                  <c:v>0.45706399307532297</c:v>
                </c:pt>
                <c:pt idx="5035">
                  <c:v>0.4624088318149705</c:v>
                </c:pt>
                <c:pt idx="5036">
                  <c:v>0.46794064854157169</c:v>
                </c:pt>
                <c:pt idx="5037">
                  <c:v>0.45608163632267468</c:v>
                </c:pt>
                <c:pt idx="5038">
                  <c:v>0.46562726968311979</c:v>
                </c:pt>
                <c:pt idx="5039">
                  <c:v>0.45696391876442483</c:v>
                </c:pt>
                <c:pt idx="5040">
                  <c:v>0.45428007358745132</c:v>
                </c:pt>
                <c:pt idx="5041">
                  <c:v>0.45039623723592875</c:v>
                </c:pt>
                <c:pt idx="5042">
                  <c:v>0.44234684052605089</c:v>
                </c:pt>
                <c:pt idx="5043">
                  <c:v>0.44820964918982209</c:v>
                </c:pt>
                <c:pt idx="5044">
                  <c:v>0.45186553224599174</c:v>
                </c:pt>
                <c:pt idx="5045">
                  <c:v>0.45128808808760729</c:v>
                </c:pt>
                <c:pt idx="5046">
                  <c:v>0.44791471702497049</c:v>
                </c:pt>
                <c:pt idx="5047">
                  <c:v>0.4401772880019344</c:v>
                </c:pt>
                <c:pt idx="5048">
                  <c:v>0.43150571950765393</c:v>
                </c:pt>
                <c:pt idx="5049">
                  <c:v>0.44524017759569195</c:v>
                </c:pt>
                <c:pt idx="5050">
                  <c:v>0.44226057474399061</c:v>
                </c:pt>
                <c:pt idx="5051">
                  <c:v>0.4512676754797601</c:v>
                </c:pt>
                <c:pt idx="5052">
                  <c:v>0.44668590805110775</c:v>
                </c:pt>
                <c:pt idx="5053">
                  <c:v>0.44040629194622061</c:v>
                </c:pt>
                <c:pt idx="5054">
                  <c:v>0.44750807836460188</c:v>
                </c:pt>
                <c:pt idx="5055">
                  <c:v>0.43299238774829274</c:v>
                </c:pt>
                <c:pt idx="5056">
                  <c:v>0.43126635916673933</c:v>
                </c:pt>
                <c:pt idx="5057">
                  <c:v>0.42421286507611428</c:v>
                </c:pt>
                <c:pt idx="5058">
                  <c:v>0.42721907185973418</c:v>
                </c:pt>
                <c:pt idx="5059">
                  <c:v>0.43532580398283</c:v>
                </c:pt>
                <c:pt idx="5060">
                  <c:v>0.43790597262399122</c:v>
                </c:pt>
                <c:pt idx="5061">
                  <c:v>0.42720515076136778</c:v>
                </c:pt>
                <c:pt idx="5062">
                  <c:v>0.42010190093911504</c:v>
                </c:pt>
                <c:pt idx="5063">
                  <c:v>0.41277869025803787</c:v>
                </c:pt>
                <c:pt idx="5064">
                  <c:v>0.41756270760635306</c:v>
                </c:pt>
                <c:pt idx="5065">
                  <c:v>0.43314758360501365</c:v>
                </c:pt>
                <c:pt idx="5066">
                  <c:v>0.42494317865429582</c:v>
                </c:pt>
                <c:pt idx="5067">
                  <c:v>0.43262567374739008</c:v>
                </c:pt>
                <c:pt idx="5068">
                  <c:v>0.42192575244099517</c:v>
                </c:pt>
                <c:pt idx="5069">
                  <c:v>0.42431639151922185</c:v>
                </c:pt>
                <c:pt idx="5070">
                  <c:v>0.42122335610589878</c:v>
                </c:pt>
                <c:pt idx="5071">
                  <c:v>0.40657997412101582</c:v>
                </c:pt>
                <c:pt idx="5072">
                  <c:v>0.40670500134408016</c:v>
                </c:pt>
                <c:pt idx="5073">
                  <c:v>0.40703588071172159</c:v>
                </c:pt>
                <c:pt idx="5074">
                  <c:v>0.41787527566401389</c:v>
                </c:pt>
                <c:pt idx="5075">
                  <c:v>0.41934427048866735</c:v>
                </c:pt>
                <c:pt idx="5076">
                  <c:v>0.41255471441936115</c:v>
                </c:pt>
                <c:pt idx="5077">
                  <c:v>0.39435788764930657</c:v>
                </c:pt>
                <c:pt idx="5078">
                  <c:v>0.39669835824096755</c:v>
                </c:pt>
                <c:pt idx="5079">
                  <c:v>0.39654627680787036</c:v>
                </c:pt>
                <c:pt idx="5080">
                  <c:v>0.4115397875497801</c:v>
                </c:pt>
                <c:pt idx="5081">
                  <c:v>0.41396059526166334</c:v>
                </c:pt>
                <c:pt idx="5082">
                  <c:v>0.40386344625758097</c:v>
                </c:pt>
                <c:pt idx="5083">
                  <c:v>0.41139037026219244</c:v>
                </c:pt>
                <c:pt idx="5084">
                  <c:v>0.40162710247984668</c:v>
                </c:pt>
                <c:pt idx="5085">
                  <c:v>0.40542219651968037</c:v>
                </c:pt>
                <c:pt idx="5086">
                  <c:v>0.39118755449303261</c:v>
                </c:pt>
                <c:pt idx="5087">
                  <c:v>0.38540654635335514</c:v>
                </c:pt>
                <c:pt idx="5088">
                  <c:v>0.39110211422084851</c:v>
                </c:pt>
                <c:pt idx="5089">
                  <c:v>0.40067179993723123</c:v>
                </c:pt>
                <c:pt idx="5090">
                  <c:v>0.40336577637177601</c:v>
                </c:pt>
                <c:pt idx="5091">
                  <c:v>0.39398809674795637</c:v>
                </c:pt>
                <c:pt idx="5092">
                  <c:v>0.38094597878379582</c:v>
                </c:pt>
                <c:pt idx="5093">
                  <c:v>0.37223039560384469</c:v>
                </c:pt>
                <c:pt idx="5094">
                  <c:v>0.38823624411617835</c:v>
                </c:pt>
                <c:pt idx="5095">
                  <c:v>0.38816900258444631</c:v>
                </c:pt>
                <c:pt idx="5096">
                  <c:v>0.40017157847544538</c:v>
                </c:pt>
                <c:pt idx="5097">
                  <c:v>0.38805778389021978</c:v>
                </c:pt>
                <c:pt idx="5098">
                  <c:v>0.38874475819990217</c:v>
                </c:pt>
                <c:pt idx="5099">
                  <c:v>0.39414817061758195</c:v>
                </c:pt>
                <c:pt idx="5100">
                  <c:v>0.38520121953324471</c:v>
                </c:pt>
                <c:pt idx="5101">
                  <c:v>0.38156124630377952</c:v>
                </c:pt>
                <c:pt idx="5102">
                  <c:v>0.3689607386001964</c:v>
                </c:pt>
                <c:pt idx="5103">
                  <c:v>0.37696942266390837</c:v>
                </c:pt>
                <c:pt idx="5104">
                  <c:v>0.3858326970653424</c:v>
                </c:pt>
                <c:pt idx="5105">
                  <c:v>0.39175400436079344</c:v>
                </c:pt>
                <c:pt idx="5106">
                  <c:v>0.37773271911396072</c:v>
                </c:pt>
                <c:pt idx="5107">
                  <c:v>0.36902647920488091</c:v>
                </c:pt>
                <c:pt idx="5108">
                  <c:v>0.36144304529692767</c:v>
                </c:pt>
                <c:pt idx="5109">
                  <c:v>0.37041708811447388</c:v>
                </c:pt>
                <c:pt idx="5110">
                  <c:v>0.38404798223622821</c:v>
                </c:pt>
                <c:pt idx="5111">
                  <c:v>0.37602789112695456</c:v>
                </c:pt>
                <c:pt idx="5112">
                  <c:v>0.3825517831088372</c:v>
                </c:pt>
                <c:pt idx="5113">
                  <c:v>0.37117366791598833</c:v>
                </c:pt>
                <c:pt idx="5114">
                  <c:v>0.3838026181871233</c:v>
                </c:pt>
                <c:pt idx="5115">
                  <c:v>0.37827121421546017</c:v>
                </c:pt>
                <c:pt idx="5116">
                  <c:v>0.36874479272122429</c:v>
                </c:pt>
                <c:pt idx="5117">
                  <c:v>0.36211189591251036</c:v>
                </c:pt>
                <c:pt idx="5118">
                  <c:v>0.36506478226276462</c:v>
                </c:pt>
                <c:pt idx="5119">
                  <c:v>0.37678101879625953</c:v>
                </c:pt>
                <c:pt idx="5120">
                  <c:v>0.37954178648442211</c:v>
                </c:pt>
                <c:pt idx="5121">
                  <c:v>0.37251553421971079</c:v>
                </c:pt>
                <c:pt idx="5122">
                  <c:v>0.35575074194576278</c:v>
                </c:pt>
                <c:pt idx="5123">
                  <c:v>0.3605303315592876</c:v>
                </c:pt>
                <c:pt idx="5124">
                  <c:v>0.35969956843844603</c:v>
                </c:pt>
                <c:pt idx="5125">
                  <c:v>0.37479394147795386</c:v>
                </c:pt>
                <c:pt idx="5126">
                  <c:v>0.37118158530616435</c:v>
                </c:pt>
                <c:pt idx="5127">
                  <c:v>0.36462103318114436</c:v>
                </c:pt>
                <c:pt idx="5128">
                  <c:v>0.37280678911329584</c:v>
                </c:pt>
                <c:pt idx="5129">
                  <c:v>0.36965942014085001</c:v>
                </c:pt>
                <c:pt idx="5130">
                  <c:v>0.3787122241052186</c:v>
                </c:pt>
                <c:pt idx="5131">
                  <c:v>0.3622342965132414</c:v>
                </c:pt>
                <c:pt idx="5132">
                  <c:v>0.35836269271715676</c:v>
                </c:pt>
                <c:pt idx="5133">
                  <c:v>0.35899567117630204</c:v>
                </c:pt>
                <c:pt idx="5134">
                  <c:v>0.37233197084179043</c:v>
                </c:pt>
                <c:pt idx="5135">
                  <c:v>0.3718206800430286</c:v>
                </c:pt>
                <c:pt idx="5136">
                  <c:v>0.36869308578443477</c:v>
                </c:pt>
                <c:pt idx="5137">
                  <c:v>0.35629692929838114</c:v>
                </c:pt>
                <c:pt idx="5138">
                  <c:v>0.35409011626030817</c:v>
                </c:pt>
                <c:pt idx="5139">
                  <c:v>0.36590346277378222</c:v>
                </c:pt>
                <c:pt idx="5140">
                  <c:v>0.36218574152325184</c:v>
                </c:pt>
                <c:pt idx="5141">
                  <c:v>0.3715300255202626</c:v>
                </c:pt>
                <c:pt idx="5142">
                  <c:v>0.35888227613785656</c:v>
                </c:pt>
                <c:pt idx="5143">
                  <c:v>0.36694784533667218</c:v>
                </c:pt>
                <c:pt idx="5144">
                  <c:v>0.37447090445413611</c:v>
                </c:pt>
                <c:pt idx="5145">
                  <c:v>0.37208217905789509</c:v>
                </c:pt>
                <c:pt idx="5146">
                  <c:v>0.36799695581976205</c:v>
                </c:pt>
                <c:pt idx="5147">
                  <c:v>0.35545445894656835</c:v>
                </c:pt>
                <c:pt idx="5148">
                  <c:v>0.3606153215533574</c:v>
                </c:pt>
                <c:pt idx="5149">
                  <c:v>0.36765658308854465</c:v>
                </c:pt>
                <c:pt idx="5150">
                  <c:v>0.37445848428281731</c:v>
                </c:pt>
                <c:pt idx="5151">
                  <c:v>0.36350918394746518</c:v>
                </c:pt>
                <c:pt idx="5152">
                  <c:v>0.36489855459224391</c:v>
                </c:pt>
                <c:pt idx="5153">
                  <c:v>0.35625888079772472</c:v>
                </c:pt>
                <c:pt idx="5154">
                  <c:v>0.36678180528203247</c:v>
                </c:pt>
                <c:pt idx="5155">
                  <c:v>0.36833211282948913</c:v>
                </c:pt>
                <c:pt idx="5156">
                  <c:v>0.36110578698933399</c:v>
                </c:pt>
                <c:pt idx="5157">
                  <c:v>0.36839139944786897</c:v>
                </c:pt>
                <c:pt idx="5158">
                  <c:v>0.36238266315189577</c:v>
                </c:pt>
                <c:pt idx="5159">
                  <c:v>0.38021157517940957</c:v>
                </c:pt>
                <c:pt idx="5160">
                  <c:v>0.37660743658320561</c:v>
                </c:pt>
                <c:pt idx="5161">
                  <c:v>0.37009390099795136</c:v>
                </c:pt>
                <c:pt idx="5162">
                  <c:v>0.36187193520077676</c:v>
                </c:pt>
                <c:pt idx="5163">
                  <c:v>0.36320104362459471</c:v>
                </c:pt>
                <c:pt idx="5164">
                  <c:v>0.36880314126019936</c:v>
                </c:pt>
                <c:pt idx="5165">
                  <c:v>0.37550658164015005</c:v>
                </c:pt>
                <c:pt idx="5166">
                  <c:v>0.37098661488268231</c:v>
                </c:pt>
                <c:pt idx="5167">
                  <c:v>0.36634113310085975</c:v>
                </c:pt>
                <c:pt idx="5168">
                  <c:v>0.37299500536506375</c:v>
                </c:pt>
                <c:pt idx="5169">
                  <c:v>0.36542290345631978</c:v>
                </c:pt>
                <c:pt idx="5170">
                  <c:v>0.37528286846370662</c:v>
                </c:pt>
                <c:pt idx="5171">
                  <c:v>0.36459292832217821</c:v>
                </c:pt>
                <c:pt idx="5172">
                  <c:v>0.36626334755661832</c:v>
                </c:pt>
                <c:pt idx="5173">
                  <c:v>0.37675013722225531</c:v>
                </c:pt>
                <c:pt idx="5174">
                  <c:v>0.37763917383571965</c:v>
                </c:pt>
                <c:pt idx="5175">
                  <c:v>0.38889781523558026</c:v>
                </c:pt>
                <c:pt idx="5176">
                  <c:v>0.37426298853486856</c:v>
                </c:pt>
                <c:pt idx="5177">
                  <c:v>0.36972084558027263</c:v>
                </c:pt>
                <c:pt idx="5178">
                  <c:v>0.36758934155681255</c:v>
                </c:pt>
                <c:pt idx="5179">
                  <c:v>0.37525761536613089</c:v>
                </c:pt>
                <c:pt idx="5180">
                  <c:v>0.37475191552062131</c:v>
                </c:pt>
                <c:pt idx="5181">
                  <c:v>0.38227167259858053</c:v>
                </c:pt>
                <c:pt idx="5182">
                  <c:v>0.3742610748528829</c:v>
                </c:pt>
                <c:pt idx="5183">
                  <c:v>0.38133783331274562</c:v>
                </c:pt>
                <c:pt idx="5184">
                  <c:v>0.3800295127285368</c:v>
                </c:pt>
                <c:pt idx="5185">
                  <c:v>0.3708295803903281</c:v>
                </c:pt>
                <c:pt idx="5186">
                  <c:v>0.37721782609028465</c:v>
                </c:pt>
                <c:pt idx="5187">
                  <c:v>0.36783733222825077</c:v>
                </c:pt>
                <c:pt idx="5188">
                  <c:v>0.38336494786004577</c:v>
                </c:pt>
                <c:pt idx="5189">
                  <c:v>0.3901045605818434</c:v>
                </c:pt>
                <c:pt idx="5190">
                  <c:v>0.38898051631590252</c:v>
                </c:pt>
                <c:pt idx="5191">
                  <c:v>0.38774180122352569</c:v>
                </c:pt>
                <c:pt idx="5192">
                  <c:v>0.3738218660755816</c:v>
                </c:pt>
                <c:pt idx="5193">
                  <c:v>0.37464193509120908</c:v>
                </c:pt>
                <c:pt idx="5194">
                  <c:v>0.37839383995524833</c:v>
                </c:pt>
                <c:pt idx="5195">
                  <c:v>0.38242450449520143</c:v>
                </c:pt>
                <c:pt idx="5196">
                  <c:v>0.38305654487494201</c:v>
                </c:pt>
                <c:pt idx="5197">
                  <c:v>0.39260806937404891</c:v>
                </c:pt>
                <c:pt idx="5198">
                  <c:v>0.38377106119594767</c:v>
                </c:pt>
                <c:pt idx="5199">
                  <c:v>0.39169464269606125</c:v>
                </c:pt>
                <c:pt idx="5200">
                  <c:v>0.37728990811174523</c:v>
                </c:pt>
                <c:pt idx="5201">
                  <c:v>0.37487153940631429</c:v>
                </c:pt>
                <c:pt idx="5202">
                  <c:v>0.38326085856929532</c:v>
                </c:pt>
                <c:pt idx="5203">
                  <c:v>0.38201966694729</c:v>
                </c:pt>
                <c:pt idx="5204">
                  <c:v>0.40123671135476829</c:v>
                </c:pt>
                <c:pt idx="5205">
                  <c:v>0.39492820240421495</c:v>
                </c:pt>
                <c:pt idx="5206">
                  <c:v>0.39049138700518377</c:v>
                </c:pt>
                <c:pt idx="5207">
                  <c:v>0.38305320531226111</c:v>
                </c:pt>
                <c:pt idx="5208">
                  <c:v>0.37745058235218981</c:v>
                </c:pt>
                <c:pt idx="5209">
                  <c:v>0.38023210035678534</c:v>
                </c:pt>
                <c:pt idx="5210">
                  <c:v>0.38779711038522946</c:v>
                </c:pt>
                <c:pt idx="5211">
                  <c:v>0.38779801094145799</c:v>
                </c:pt>
                <c:pt idx="5212">
                  <c:v>0.39677344211652327</c:v>
                </c:pt>
                <c:pt idx="5213">
                  <c:v>0.39860404779011754</c:v>
                </c:pt>
                <c:pt idx="5214">
                  <c:v>0.38697989313099235</c:v>
                </c:pt>
                <c:pt idx="5215">
                  <c:v>0.38892648294218923</c:v>
                </c:pt>
                <c:pt idx="5216">
                  <c:v>0.37356344396116259</c:v>
                </c:pt>
                <c:pt idx="5217">
                  <c:v>0.38524061886824396</c:v>
                </c:pt>
                <c:pt idx="5218">
                  <c:v>0.39358633610049248</c:v>
                </c:pt>
                <c:pt idx="5219">
                  <c:v>0.39550174415227568</c:v>
                </c:pt>
                <c:pt idx="5220">
                  <c:v>0.40562598488956703</c:v>
                </c:pt>
                <c:pt idx="5221">
                  <c:v>0.38841365369320363</c:v>
                </c:pt>
                <c:pt idx="5222">
                  <c:v>0.38573693791970609</c:v>
                </c:pt>
                <c:pt idx="5223">
                  <c:v>0.37882040342217371</c:v>
                </c:pt>
                <c:pt idx="5224">
                  <c:v>0.38079389735069868</c:v>
                </c:pt>
                <c:pt idx="5225">
                  <c:v>0.3845337947983572</c:v>
                </c:pt>
                <c:pt idx="5226">
                  <c:v>0.39530895007301259</c:v>
                </c:pt>
                <c:pt idx="5227">
                  <c:v>0.39290011225433391</c:v>
                </c:pt>
                <c:pt idx="5228">
                  <c:v>0.40389594132816131</c:v>
                </c:pt>
                <c:pt idx="5229">
                  <c:v>0.38991289219786601</c:v>
                </c:pt>
                <c:pt idx="5230">
                  <c:v>0.38139280476586362</c:v>
                </c:pt>
                <c:pt idx="5231">
                  <c:v>0.38219805212689617</c:v>
                </c:pt>
                <c:pt idx="5232">
                  <c:v>0.37677141286315491</c:v>
                </c:pt>
                <c:pt idx="5233">
                  <c:v>0.39709456545835536</c:v>
                </c:pt>
                <c:pt idx="5234">
                  <c:v>0.39661209245890722</c:v>
                </c:pt>
                <c:pt idx="5235">
                  <c:v>0.39709456545835536</c:v>
                </c:pt>
                <c:pt idx="5236">
                  <c:v>0.39295669720402809</c:v>
                </c:pt>
                <c:pt idx="5237">
                  <c:v>0.37615629543587598</c:v>
                </c:pt>
                <c:pt idx="5238">
                  <c:v>0.37719125968154232</c:v>
                </c:pt>
                <c:pt idx="5239">
                  <c:v>0.37592999316027542</c:v>
                </c:pt>
                <c:pt idx="5240">
                  <c:v>0.38117745925771052</c:v>
                </c:pt>
                <c:pt idx="5241">
                  <c:v>0.38787587153205177</c:v>
                </c:pt>
                <c:pt idx="5242">
                  <c:v>0.39536917477079719</c:v>
                </c:pt>
                <c:pt idx="5243">
                  <c:v>0.3898696654988954</c:v>
                </c:pt>
                <c:pt idx="5244">
                  <c:v>0.39354727447407889</c:v>
                </c:pt>
                <c:pt idx="5245">
                  <c:v>0.37201531275792493</c:v>
                </c:pt>
                <c:pt idx="5246">
                  <c:v>0.37473352916428831</c:v>
                </c:pt>
                <c:pt idx="5247">
                  <c:v>0.37761703516176764</c:v>
                </c:pt>
                <c:pt idx="5248">
                  <c:v>0.381417194830387</c:v>
                </c:pt>
                <c:pt idx="5249">
                  <c:v>0.39827763368044272</c:v>
                </c:pt>
                <c:pt idx="5250">
                  <c:v>0.38473829610859145</c:v>
                </c:pt>
                <c:pt idx="5251">
                  <c:v>0.38346040682027255</c:v>
                </c:pt>
                <c:pt idx="5252">
                  <c:v>0.36888411627441692</c:v>
                </c:pt>
                <c:pt idx="5253">
                  <c:v>0.36398212606016106</c:v>
                </c:pt>
                <c:pt idx="5254">
                  <c:v>0.36755455757248462</c:v>
                </c:pt>
                <c:pt idx="5255">
                  <c:v>0.37321763036939765</c:v>
                </c:pt>
                <c:pt idx="5256">
                  <c:v>0.37504425858631585</c:v>
                </c:pt>
                <c:pt idx="5257">
                  <c:v>0.3841159367083079</c:v>
                </c:pt>
                <c:pt idx="5258">
                  <c:v>0.38086657974297827</c:v>
                </c:pt>
                <c:pt idx="5259">
                  <c:v>0.37528853446331129</c:v>
                </c:pt>
                <c:pt idx="5260">
                  <c:v>0.37069637311485437</c:v>
                </c:pt>
                <c:pt idx="5261">
                  <c:v>0.35527566101202407</c:v>
                </c:pt>
                <c:pt idx="5262">
                  <c:v>0.36906306430166591</c:v>
                </c:pt>
                <c:pt idx="5263">
                  <c:v>0.37070594152478276</c:v>
                </c:pt>
                <c:pt idx="5264">
                  <c:v>0.37841417751674322</c:v>
                </c:pt>
                <c:pt idx="5265">
                  <c:v>0.38002654839761779</c:v>
                </c:pt>
                <c:pt idx="5266">
                  <c:v>0.35946050828294096</c:v>
                </c:pt>
                <c:pt idx="5267">
                  <c:v>0.35759421806879021</c:v>
                </c:pt>
                <c:pt idx="5268">
                  <c:v>0.34584289736555784</c:v>
                </c:pt>
                <c:pt idx="5269">
                  <c:v>0.35406884061940858</c:v>
                </c:pt>
                <c:pt idx="5270">
                  <c:v>0.35681129699759057</c:v>
                </c:pt>
                <c:pt idx="5271">
                  <c:v>0.36229181954234035</c:v>
                </c:pt>
                <c:pt idx="5272">
                  <c:v>0.35893619694204126</c:v>
                </c:pt>
                <c:pt idx="5273">
                  <c:v>0.36778517501334701</c:v>
                </c:pt>
                <c:pt idx="5274">
                  <c:v>0.35556912977300431</c:v>
                </c:pt>
                <c:pt idx="5275">
                  <c:v>0.35315927882856846</c:v>
                </c:pt>
                <c:pt idx="5276">
                  <c:v>0.34472301817217404</c:v>
                </c:pt>
                <c:pt idx="5277">
                  <c:v>0.34170855628979241</c:v>
                </c:pt>
                <c:pt idx="5278">
                  <c:v>0.36041907534188494</c:v>
                </c:pt>
                <c:pt idx="5279">
                  <c:v>0.35536736765463189</c:v>
                </c:pt>
                <c:pt idx="5280">
                  <c:v>0.36071535834107937</c:v>
                </c:pt>
                <c:pt idx="5281">
                  <c:v>0.34235151591380414</c:v>
                </c:pt>
                <c:pt idx="5282">
                  <c:v>0.32996909291023602</c:v>
                </c:pt>
                <c:pt idx="5283">
                  <c:v>0.33024304961959755</c:v>
                </c:pt>
                <c:pt idx="5284">
                  <c:v>0.33224847577105998</c:v>
                </c:pt>
                <c:pt idx="5285">
                  <c:v>0.33939423935193574</c:v>
                </c:pt>
                <c:pt idx="5286">
                  <c:v>0.33860006132787918</c:v>
                </c:pt>
                <c:pt idx="5287">
                  <c:v>0.33757545347884121</c:v>
                </c:pt>
                <c:pt idx="5288">
                  <c:v>0.33744836248108645</c:v>
                </c:pt>
                <c:pt idx="5289">
                  <c:v>0.341855384478223</c:v>
                </c:pt>
                <c:pt idx="5290">
                  <c:v>0.3264565483871113</c:v>
                </c:pt>
                <c:pt idx="5291">
                  <c:v>0.32671256901825413</c:v>
                </c:pt>
                <c:pt idx="5292">
                  <c:v>0.32028293525496021</c:v>
                </c:pt>
                <c:pt idx="5293">
                  <c:v>0.33052481114960658</c:v>
                </c:pt>
                <c:pt idx="5294">
                  <c:v>0.34268588493683122</c:v>
                </c:pt>
                <c:pt idx="5295">
                  <c:v>0.3278920350154273</c:v>
                </c:pt>
                <c:pt idx="5296">
                  <c:v>0.32466616755839245</c:v>
                </c:pt>
                <c:pt idx="5297">
                  <c:v>0.3008661549806238</c:v>
                </c:pt>
                <c:pt idx="5298">
                  <c:v>0.307799856331263</c:v>
                </c:pt>
                <c:pt idx="5299">
                  <c:v>0.31039238885897874</c:v>
                </c:pt>
                <c:pt idx="5300">
                  <c:v>0.31788689283936222</c:v>
                </c:pt>
                <c:pt idx="5301">
                  <c:v>0.31134868576576324</c:v>
                </c:pt>
                <c:pt idx="5302">
                  <c:v>0.31173536209639885</c:v>
                </c:pt>
                <c:pt idx="5303">
                  <c:v>0.30941085761620662</c:v>
                </c:pt>
                <c:pt idx="5304">
                  <c:v>0.31538837462958996</c:v>
                </c:pt>
                <c:pt idx="5305">
                  <c:v>0.30927451715552112</c:v>
                </c:pt>
                <c:pt idx="5306">
                  <c:v>0.29508994980749859</c:v>
                </c:pt>
                <c:pt idx="5307">
                  <c:v>0.30174391587964305</c:v>
                </c:pt>
                <c:pt idx="5308">
                  <c:v>0.30057159804753408</c:v>
                </c:pt>
                <c:pt idx="5309">
                  <c:v>0.31774028978998881</c:v>
                </c:pt>
                <c:pt idx="5310">
                  <c:v>0.3075176069999635</c:v>
                </c:pt>
                <c:pt idx="5311">
                  <c:v>0.29067910044639073</c:v>
                </c:pt>
                <c:pt idx="5312">
                  <c:v>0.28208145260920409</c:v>
                </c:pt>
                <c:pt idx="5313">
                  <c:v>0.2767540058617205</c:v>
                </c:pt>
                <c:pt idx="5314">
                  <c:v>0.29206235481345055</c:v>
                </c:pt>
                <c:pt idx="5315">
                  <c:v>0.2909217253036338</c:v>
                </c:pt>
                <c:pt idx="5316">
                  <c:v>0.28797390458216515</c:v>
                </c:pt>
                <c:pt idx="5317">
                  <c:v>0.27894055638465098</c:v>
                </c:pt>
                <c:pt idx="5318">
                  <c:v>0.2866246274511452</c:v>
                </c:pt>
                <c:pt idx="5319">
                  <c:v>0.28600339374614731</c:v>
                </c:pt>
                <c:pt idx="5320">
                  <c:v>0.28735175155935061</c:v>
                </c:pt>
                <c:pt idx="5321">
                  <c:v>0.27244919699652492</c:v>
                </c:pt>
                <c:pt idx="5322">
                  <c:v>0.26902865930141751</c:v>
                </c:pt>
                <c:pt idx="5323">
                  <c:v>0.28418948588595744</c:v>
                </c:pt>
                <c:pt idx="5324">
                  <c:v>0.28277900845457199</c:v>
                </c:pt>
                <c:pt idx="5325">
                  <c:v>0.2903159699088142</c:v>
                </c:pt>
                <c:pt idx="5326">
                  <c:v>0.26051493204777931</c:v>
                </c:pt>
                <c:pt idx="5327">
                  <c:v>0.25734942061964572</c:v>
                </c:pt>
                <c:pt idx="5328">
                  <c:v>0.2542573608089036</c:v>
                </c:pt>
                <c:pt idx="5329">
                  <c:v>0.26779838692368341</c:v>
                </c:pt>
                <c:pt idx="5330">
                  <c:v>0.26896261851132353</c:v>
                </c:pt>
                <c:pt idx="5331">
                  <c:v>0.26169953872009044</c:v>
                </c:pt>
                <c:pt idx="5332">
                  <c:v>0.25303980878789784</c:v>
                </c:pt>
                <c:pt idx="5333">
                  <c:v>0.25820185337473689</c:v>
                </c:pt>
                <c:pt idx="5334">
                  <c:v>0.26659064721325126</c:v>
                </c:pt>
                <c:pt idx="5335">
                  <c:v>0.25870477650520846</c:v>
                </c:pt>
                <c:pt idx="5336">
                  <c:v>0.25376055395615099</c:v>
                </c:pt>
                <c:pt idx="5337">
                  <c:v>0.24230497216605837</c:v>
                </c:pt>
                <c:pt idx="5338">
                  <c:v>0.25814085945184045</c:v>
                </c:pt>
                <c:pt idx="5339">
                  <c:v>0.2657359255444125</c:v>
                </c:pt>
                <c:pt idx="5340">
                  <c:v>0.25753928789116598</c:v>
                </c:pt>
                <c:pt idx="5341">
                  <c:v>0.24671576524240196</c:v>
                </c:pt>
                <c:pt idx="5342">
                  <c:v>0.22639962948114903</c:v>
                </c:pt>
                <c:pt idx="5343">
                  <c:v>0.23916379451768385</c:v>
                </c:pt>
                <c:pt idx="5344">
                  <c:v>0.24306999468221546</c:v>
                </c:pt>
                <c:pt idx="5345">
                  <c:v>0.2505511028886992</c:v>
                </c:pt>
                <c:pt idx="5346">
                  <c:v>0.23628546671851869</c:v>
                </c:pt>
                <c:pt idx="5347">
                  <c:v>0.2328635219043042</c:v>
                </c:pt>
                <c:pt idx="5348">
                  <c:v>0.23345822672373592</c:v>
                </c:pt>
                <c:pt idx="5349">
                  <c:v>0.2455066184128627</c:v>
                </c:pt>
                <c:pt idx="5350">
                  <c:v>0.24071519023725005</c:v>
                </c:pt>
                <c:pt idx="5351">
                  <c:v>0.2267542422577305</c:v>
                </c:pt>
                <c:pt idx="5352">
                  <c:v>0.22947683011411998</c:v>
                </c:pt>
                <c:pt idx="5353">
                  <c:v>0.22916426205645918</c:v>
                </c:pt>
                <c:pt idx="5354">
                  <c:v>0.25126693252087151</c:v>
                </c:pt>
                <c:pt idx="5355">
                  <c:v>0.23487144334698326</c:v>
                </c:pt>
                <c:pt idx="5356">
                  <c:v>0.22554419487196267</c:v>
                </c:pt>
                <c:pt idx="5357">
                  <c:v>0.21148146527702835</c:v>
                </c:pt>
                <c:pt idx="5358">
                  <c:v>0.21740250991024607</c:v>
                </c:pt>
                <c:pt idx="5359">
                  <c:v>0.22893844758214912</c:v>
                </c:pt>
                <c:pt idx="5360">
                  <c:v>0.22924069676635775</c:v>
                </c:pt>
                <c:pt idx="5361">
                  <c:v>0.22027072521342808</c:v>
                </c:pt>
                <c:pt idx="5362">
                  <c:v>0.21186437052845691</c:v>
                </c:pt>
                <c:pt idx="5363">
                  <c:v>0.2196883467573747</c:v>
                </c:pt>
                <c:pt idx="5364">
                  <c:v>0.22305888482020919</c:v>
                </c:pt>
                <c:pt idx="5365">
                  <c:v>0.22625953670284452</c:v>
                </c:pt>
                <c:pt idx="5366">
                  <c:v>0.20943078617508104</c:v>
                </c:pt>
                <c:pt idx="5367">
                  <c:v>0.20925529028004147</c:v>
                </c:pt>
                <c:pt idx="5368">
                  <c:v>0.22034867961196233</c:v>
                </c:pt>
                <c:pt idx="5369">
                  <c:v>0.22415848273686242</c:v>
                </c:pt>
                <c:pt idx="5370">
                  <c:v>0.22815987919938749</c:v>
                </c:pt>
                <c:pt idx="5371">
                  <c:v>0.20242892397489309</c:v>
                </c:pt>
                <c:pt idx="5372">
                  <c:v>0.2028483017535781</c:v>
                </c:pt>
                <c:pt idx="5373">
                  <c:v>0.20120966464937068</c:v>
                </c:pt>
                <c:pt idx="5374">
                  <c:v>0.21615486430193609</c:v>
                </c:pt>
                <c:pt idx="5375">
                  <c:v>0.21288777763585678</c:v>
                </c:pt>
                <c:pt idx="5376">
                  <c:v>0.20794055323270419</c:v>
                </c:pt>
                <c:pt idx="5377">
                  <c:v>0.19848930942196447</c:v>
                </c:pt>
                <c:pt idx="5378">
                  <c:v>0.20600178700374286</c:v>
                </c:pt>
                <c:pt idx="5379">
                  <c:v>0.21249123270988327</c:v>
                </c:pt>
                <c:pt idx="5380">
                  <c:v>0.20604139271621116</c:v>
                </c:pt>
                <c:pt idx="5381">
                  <c:v>0.20350919745580859</c:v>
                </c:pt>
                <c:pt idx="5382">
                  <c:v>0.19222554685901747</c:v>
                </c:pt>
                <c:pt idx="5383">
                  <c:v>0.21096721014734751</c:v>
                </c:pt>
                <c:pt idx="5384">
                  <c:v>0.21270265704612454</c:v>
                </c:pt>
                <c:pt idx="5385">
                  <c:v>0.21015584650859603</c:v>
                </c:pt>
                <c:pt idx="5386">
                  <c:v>0.1982874159724754</c:v>
                </c:pt>
                <c:pt idx="5387">
                  <c:v>0.18766967042193611</c:v>
                </c:pt>
                <c:pt idx="5388">
                  <c:v>0.1969007845195585</c:v>
                </c:pt>
                <c:pt idx="5389">
                  <c:v>0.20122773205870606</c:v>
                </c:pt>
                <c:pt idx="5390">
                  <c:v>0.20493044403876054</c:v>
                </c:pt>
                <c:pt idx="5391">
                  <c:v>0.19513537536459394</c:v>
                </c:pt>
                <c:pt idx="5392">
                  <c:v>0.19590493818507002</c:v>
                </c:pt>
                <c:pt idx="5393">
                  <c:v>0.19326660862081466</c:v>
                </c:pt>
                <c:pt idx="5394">
                  <c:v>0.20489286457780648</c:v>
                </c:pt>
                <c:pt idx="5395">
                  <c:v>0.1957974530468744</c:v>
                </c:pt>
                <c:pt idx="5396">
                  <c:v>0.19056250092869861</c:v>
                </c:pt>
                <c:pt idx="5397">
                  <c:v>0.19319884176461591</c:v>
                </c:pt>
                <c:pt idx="5398">
                  <c:v>0.19424329937385826</c:v>
                </c:pt>
                <c:pt idx="5399">
                  <c:v>0.21081480976725275</c:v>
                </c:pt>
                <c:pt idx="5400">
                  <c:v>0.19636581659662089</c:v>
                </c:pt>
                <c:pt idx="5401">
                  <c:v>0.19284276558416305</c:v>
                </c:pt>
                <c:pt idx="5402">
                  <c:v>0.18433140229062481</c:v>
                </c:pt>
                <c:pt idx="5403">
                  <c:v>0.1892918911365605</c:v>
                </c:pt>
                <c:pt idx="5404">
                  <c:v>0.19401437047592446</c:v>
                </c:pt>
                <c:pt idx="5405">
                  <c:v>0.19634951277656645</c:v>
                </c:pt>
                <c:pt idx="5406">
                  <c:v>0.19099538705081193</c:v>
                </c:pt>
                <c:pt idx="5407">
                  <c:v>0.19127076964086867</c:v>
                </c:pt>
                <c:pt idx="5408">
                  <c:v>0.1936836412009878</c:v>
                </c:pt>
                <c:pt idx="5409">
                  <c:v>0.19050160081374262</c:v>
                </c:pt>
                <c:pt idx="5410">
                  <c:v>0.19468993774004514</c:v>
                </c:pt>
                <c:pt idx="5411">
                  <c:v>0.18173194673690204</c:v>
                </c:pt>
                <c:pt idx="5412">
                  <c:v>0.19054927400909172</c:v>
                </c:pt>
                <c:pt idx="5413">
                  <c:v>0.19478372691893148</c:v>
                </c:pt>
                <c:pt idx="5414">
                  <c:v>0.19555291450764564</c:v>
                </c:pt>
                <c:pt idx="5415">
                  <c:v>0.19855572544382039</c:v>
                </c:pt>
                <c:pt idx="5416">
                  <c:v>0.18256848842687687</c:v>
                </c:pt>
                <c:pt idx="5417">
                  <c:v>0.18769347887722851</c:v>
                </c:pt>
                <c:pt idx="5418">
                  <c:v>0.18359414692484813</c:v>
                </c:pt>
                <c:pt idx="5419">
                  <c:v>0.18960586631332843</c:v>
                </c:pt>
                <c:pt idx="5420">
                  <c:v>0.18752257957127219</c:v>
                </c:pt>
                <c:pt idx="5421">
                  <c:v>0.1937882182930287</c:v>
                </c:pt>
                <c:pt idx="5422">
                  <c:v>0.18760893916127297</c:v>
                </c:pt>
                <c:pt idx="5423">
                  <c:v>0.19504901577459319</c:v>
                </c:pt>
                <c:pt idx="5424">
                  <c:v>0.1853870793295479</c:v>
                </c:pt>
                <c:pt idx="5425">
                  <c:v>0.18416095326278276</c:v>
                </c:pt>
                <c:pt idx="5426">
                  <c:v>0.18729231860058365</c:v>
                </c:pt>
                <c:pt idx="5427">
                  <c:v>0.18327765769527549</c:v>
                </c:pt>
                <c:pt idx="5428">
                  <c:v>0.1975139132184994</c:v>
                </c:pt>
                <c:pt idx="5429">
                  <c:v>0.18990228064363954</c:v>
                </c:pt>
                <c:pt idx="5430">
                  <c:v>0.18949838117513282</c:v>
                </c:pt>
                <c:pt idx="5431">
                  <c:v>0.18771578640547334</c:v>
                </c:pt>
                <c:pt idx="5432">
                  <c:v>0.18242105986762724</c:v>
                </c:pt>
                <c:pt idx="5433">
                  <c:v>0.18569420652666119</c:v>
                </c:pt>
                <c:pt idx="5434">
                  <c:v>0.18189254593099427</c:v>
                </c:pt>
                <c:pt idx="5435">
                  <c:v>0.18447552881036972</c:v>
                </c:pt>
                <c:pt idx="5436">
                  <c:v>0.19106756288021295</c:v>
                </c:pt>
                <c:pt idx="5437">
                  <c:v>0.19595375583729291</c:v>
                </c:pt>
                <c:pt idx="5438">
                  <c:v>0.18692059525565966</c:v>
                </c:pt>
                <c:pt idx="5439">
                  <c:v>0.18740991623476241</c:v>
                </c:pt>
                <c:pt idx="5440">
                  <c:v>0.17517754841277716</c:v>
                </c:pt>
                <c:pt idx="5441">
                  <c:v>0.18601165259722668</c:v>
                </c:pt>
                <c:pt idx="5442">
                  <c:v>0.19089080995877103</c:v>
                </c:pt>
                <c:pt idx="5443">
                  <c:v>0.1869802195826252</c:v>
                </c:pt>
                <c:pt idx="5444">
                  <c:v>0.19332476954390879</c:v>
                </c:pt>
                <c:pt idx="5445">
                  <c:v>0.17887114226101752</c:v>
                </c:pt>
                <c:pt idx="5446">
                  <c:v>0.18928622513695584</c:v>
                </c:pt>
                <c:pt idx="5447">
                  <c:v>0.18453922440195186</c:v>
                </c:pt>
                <c:pt idx="5448">
                  <c:v>0.18162320457230408</c:v>
                </c:pt>
                <c:pt idx="5449">
                  <c:v>0.17631708975048438</c:v>
                </c:pt>
                <c:pt idx="5450">
                  <c:v>0.18143795265145518</c:v>
                </c:pt>
                <c:pt idx="5451">
                  <c:v>0.18840137235763668</c:v>
                </c:pt>
                <c:pt idx="5452">
                  <c:v>0.20038387334937424</c:v>
                </c:pt>
                <c:pt idx="5453">
                  <c:v>0.18720382018954007</c:v>
                </c:pt>
                <c:pt idx="5454">
                  <c:v>0.17611011191062159</c:v>
                </c:pt>
                <c:pt idx="5455">
                  <c:v>0.17768550370136116</c:v>
                </c:pt>
                <c:pt idx="5456">
                  <c:v>0.17793767820694453</c:v>
                </c:pt>
                <c:pt idx="5457">
                  <c:v>0.19566171295700791</c:v>
                </c:pt>
                <c:pt idx="5458">
                  <c:v>0.18664292375185534</c:v>
                </c:pt>
                <c:pt idx="5459">
                  <c:v>0.17973588261789894</c:v>
                </c:pt>
                <c:pt idx="5460">
                  <c:v>0.18237034729500676</c:v>
                </c:pt>
                <c:pt idx="5461">
                  <c:v>0.17882228708561843</c:v>
                </c:pt>
                <c:pt idx="5462">
                  <c:v>0.18981323814654122</c:v>
                </c:pt>
                <c:pt idx="5463">
                  <c:v>0.1751414135941064</c:v>
                </c:pt>
                <c:pt idx="5464">
                  <c:v>0.16976246628730235</c:v>
                </c:pt>
                <c:pt idx="5465">
                  <c:v>0.17349506547719198</c:v>
                </c:pt>
                <c:pt idx="5466">
                  <c:v>0.19125412811222853</c:v>
                </c:pt>
                <c:pt idx="5467">
                  <c:v>0.19392821726339274</c:v>
                </c:pt>
                <c:pt idx="5468">
                  <c:v>0.19002196081409684</c:v>
                </c:pt>
                <c:pt idx="5469">
                  <c:v>0.16461387375912734</c:v>
                </c:pt>
                <c:pt idx="5470">
                  <c:v>0.1700968915950937</c:v>
                </c:pt>
                <c:pt idx="5471">
                  <c:v>0.18113392111637752</c:v>
                </c:pt>
                <c:pt idx="5472">
                  <c:v>0.18571075424736089</c:v>
                </c:pt>
                <c:pt idx="5473">
                  <c:v>0.18902962289658207</c:v>
                </c:pt>
                <c:pt idx="5474">
                  <c:v>0.16708252352065253</c:v>
                </c:pt>
                <c:pt idx="5475">
                  <c:v>0.17361861053479682</c:v>
                </c:pt>
                <c:pt idx="5476">
                  <c:v>0.17920018299302565</c:v>
                </c:pt>
                <c:pt idx="5477">
                  <c:v>0.17981591955271173</c:v>
                </c:pt>
                <c:pt idx="5478">
                  <c:v>0.17277456420958404</c:v>
                </c:pt>
                <c:pt idx="5479">
                  <c:v>0.15755143039098099</c:v>
                </c:pt>
                <c:pt idx="5480">
                  <c:v>0.16508704101088037</c:v>
                </c:pt>
                <c:pt idx="5481">
                  <c:v>0.18618500967122342</c:v>
                </c:pt>
                <c:pt idx="5482">
                  <c:v>0.19266984002669249</c:v>
                </c:pt>
                <c:pt idx="5483">
                  <c:v>0.17667761242731572</c:v>
                </c:pt>
                <c:pt idx="5484">
                  <c:v>0.16138961979866864</c:v>
                </c:pt>
                <c:pt idx="5485">
                  <c:v>0.1538676769956964</c:v>
                </c:pt>
                <c:pt idx="5486">
                  <c:v>0.17899630081519852</c:v>
                </c:pt>
                <c:pt idx="5487">
                  <c:v>0.18228565748634645</c:v>
                </c:pt>
                <c:pt idx="5488">
                  <c:v>0.17334088274622822</c:v>
                </c:pt>
                <c:pt idx="5489">
                  <c:v>0.16390333489479778</c:v>
                </c:pt>
                <c:pt idx="5490">
                  <c:v>0.15395855812842801</c:v>
                </c:pt>
                <c:pt idx="5491">
                  <c:v>0.17695685990452004</c:v>
                </c:pt>
                <c:pt idx="5492">
                  <c:v>0.16961406212547181</c:v>
                </c:pt>
                <c:pt idx="5493">
                  <c:v>0.16147945028246696</c:v>
                </c:pt>
                <c:pt idx="5494">
                  <c:v>0.14530652044735431</c:v>
                </c:pt>
                <c:pt idx="5495">
                  <c:v>0.15415281561156249</c:v>
                </c:pt>
                <c:pt idx="5496">
                  <c:v>0.17379684562169825</c:v>
                </c:pt>
                <c:pt idx="5497">
                  <c:v>0.18691440393158834</c:v>
                </c:pt>
                <c:pt idx="5498">
                  <c:v>0.16297564940985801</c:v>
                </c:pt>
                <c:pt idx="5499">
                  <c:v>0.14643166226619872</c:v>
                </c:pt>
                <c:pt idx="5500">
                  <c:v>0.14631004965216765</c:v>
                </c:pt>
                <c:pt idx="5501">
                  <c:v>0.1617071784387627</c:v>
                </c:pt>
                <c:pt idx="5502">
                  <c:v>0.17834195290721314</c:v>
                </c:pt>
                <c:pt idx="5503">
                  <c:v>0.15759257455367306</c:v>
                </c:pt>
                <c:pt idx="5504">
                  <c:v>0.14706401221214283</c:v>
                </c:pt>
                <c:pt idx="5505">
                  <c:v>0.14528226171394762</c:v>
                </c:pt>
                <c:pt idx="5506">
                  <c:v>0.15626784696067525</c:v>
                </c:pt>
                <c:pt idx="5507">
                  <c:v>0.16407547246556836</c:v>
                </c:pt>
                <c:pt idx="5508">
                  <c:v>0.14157773924064199</c:v>
                </c:pt>
                <c:pt idx="5509">
                  <c:v>0.13277576832830798</c:v>
                </c:pt>
                <c:pt idx="5510">
                  <c:v>0.13734204806598796</c:v>
                </c:pt>
                <c:pt idx="5511">
                  <c:v>0.16206224149345844</c:v>
                </c:pt>
                <c:pt idx="5512">
                  <c:v>0.16785116702331196</c:v>
                </c:pt>
                <c:pt idx="5513">
                  <c:v>0.15152854785758424</c:v>
                </c:pt>
                <c:pt idx="5514">
                  <c:v>0.12588328618671321</c:v>
                </c:pt>
                <c:pt idx="5515">
                  <c:v>0.1334738025941723</c:v>
                </c:pt>
                <c:pt idx="5516">
                  <c:v>0.14869173007207903</c:v>
                </c:pt>
                <c:pt idx="5517">
                  <c:v>0.15776077219094373</c:v>
                </c:pt>
                <c:pt idx="5518">
                  <c:v>0.14727280054525677</c:v>
                </c:pt>
                <c:pt idx="5519">
                  <c:v>0.12275022292518975</c:v>
                </c:pt>
                <c:pt idx="5520">
                  <c:v>0.1335315038583581</c:v>
                </c:pt>
                <c:pt idx="5521">
                  <c:v>0.13740922393216171</c:v>
                </c:pt>
                <c:pt idx="5522">
                  <c:v>0.14578052258977758</c:v>
                </c:pt>
                <c:pt idx="5523">
                  <c:v>0.12625062870081705</c:v>
                </c:pt>
                <c:pt idx="5524">
                  <c:v>0.11276538078744336</c:v>
                </c:pt>
                <c:pt idx="5525">
                  <c:v>0.12171810106011978</c:v>
                </c:pt>
                <c:pt idx="5526">
                  <c:v>0.14249120344180582</c:v>
                </c:pt>
                <c:pt idx="5527">
                  <c:v>0.14932578732253976</c:v>
                </c:pt>
                <c:pt idx="5528">
                  <c:v>0.1300864822907869</c:v>
                </c:pt>
                <c:pt idx="5529">
                  <c:v>0.11095087255643449</c:v>
                </c:pt>
                <c:pt idx="5530">
                  <c:v>0.11188864239497526</c:v>
                </c:pt>
                <c:pt idx="5531">
                  <c:v>0.13489703790546231</c:v>
                </c:pt>
                <c:pt idx="5532">
                  <c:v>0.13593778072026186</c:v>
                </c:pt>
                <c:pt idx="5533">
                  <c:v>0.1267737017769025</c:v>
                </c:pt>
                <c:pt idx="5534">
                  <c:v>0.10733552391134384</c:v>
                </c:pt>
                <c:pt idx="5535">
                  <c:v>0.10857802884451581</c:v>
                </c:pt>
                <c:pt idx="5536">
                  <c:v>0.12526496990866409</c:v>
                </c:pt>
                <c:pt idx="5537">
                  <c:v>0.11835588376160536</c:v>
                </c:pt>
                <c:pt idx="5538">
                  <c:v>0.11174171101781015</c:v>
                </c:pt>
                <c:pt idx="5539">
                  <c:v>9.1809427968184545E-2</c:v>
                </c:pt>
                <c:pt idx="5540">
                  <c:v>0.10462463390513151</c:v>
                </c:pt>
                <c:pt idx="5541">
                  <c:v>0.12027898406450745</c:v>
                </c:pt>
                <c:pt idx="5542">
                  <c:v>0.1269392165070756</c:v>
                </c:pt>
                <c:pt idx="5543">
                  <c:v>0.10882161992354578</c:v>
                </c:pt>
                <c:pt idx="5544">
                  <c:v>9.2456946658103376E-2</c:v>
                </c:pt>
                <c:pt idx="5545">
                  <c:v>9.49889918258012E-2</c:v>
                </c:pt>
                <c:pt idx="5546">
                  <c:v>0.11149997733600159</c:v>
                </c:pt>
                <c:pt idx="5547">
                  <c:v>0.11815574452060315</c:v>
                </c:pt>
                <c:pt idx="5548">
                  <c:v>0.10123174141008194</c:v>
                </c:pt>
                <c:pt idx="5549">
                  <c:v>9.254023872845063E-2</c:v>
                </c:pt>
                <c:pt idx="5550">
                  <c:v>8.7130503655582878E-2</c:v>
                </c:pt>
                <c:pt idx="5551">
                  <c:v>0.10433256288246436</c:v>
                </c:pt>
                <c:pt idx="5552">
                  <c:v>9.9482542267231355E-2</c:v>
                </c:pt>
                <c:pt idx="5553">
                  <c:v>8.7258373259243571E-2</c:v>
                </c:pt>
                <c:pt idx="5554">
                  <c:v>7.9437492692361431E-2</c:v>
                </c:pt>
                <c:pt idx="5555">
                  <c:v>8.1435132784764511E-2</c:v>
                </c:pt>
                <c:pt idx="5556">
                  <c:v>0.1018868397815911</c:v>
                </c:pt>
                <c:pt idx="5557">
                  <c:v>0.10137226570491265</c:v>
                </c:pt>
                <c:pt idx="5558">
                  <c:v>8.8664338528692252E-2</c:v>
                </c:pt>
                <c:pt idx="5559">
                  <c:v>7.4427698392912384E-2</c:v>
                </c:pt>
                <c:pt idx="5560">
                  <c:v>7.7996227494912237E-2</c:v>
                </c:pt>
                <c:pt idx="5561">
                  <c:v>9.0012142875046774E-2</c:v>
                </c:pt>
                <c:pt idx="5562">
                  <c:v>9.5975382319889876E-2</c:v>
                </c:pt>
                <c:pt idx="5563">
                  <c:v>8.2342668324090373E-2</c:v>
                </c:pt>
                <c:pt idx="5564">
                  <c:v>7.1295690470719236E-2</c:v>
                </c:pt>
                <c:pt idx="5565">
                  <c:v>7.5001188546605813E-2</c:v>
                </c:pt>
                <c:pt idx="5566">
                  <c:v>7.6912722330447394E-2</c:v>
                </c:pt>
                <c:pt idx="5567">
                  <c:v>8.507417731561899E-2</c:v>
                </c:pt>
                <c:pt idx="5568">
                  <c:v>6.5425447527665465E-2</c:v>
                </c:pt>
                <c:pt idx="5569">
                  <c:v>6.4428100266129371E-2</c:v>
                </c:pt>
                <c:pt idx="5570">
                  <c:v>6.5934003824962492E-2</c:v>
                </c:pt>
                <c:pt idx="5571">
                  <c:v>7.7535766528696454E-2</c:v>
                </c:pt>
                <c:pt idx="5572">
                  <c:v>8.2663754142746265E-2</c:v>
                </c:pt>
                <c:pt idx="5573">
                  <c:v>6.7951981478860418E-2</c:v>
                </c:pt>
                <c:pt idx="5574">
                  <c:v>5.977797968165037E-2</c:v>
                </c:pt>
                <c:pt idx="5575">
                  <c:v>6.125022964183828E-2</c:v>
                </c:pt>
                <c:pt idx="5576">
                  <c:v>7.1516026561305596E-2</c:v>
                </c:pt>
                <c:pt idx="5577">
                  <c:v>7.3081273023282836E-2</c:v>
                </c:pt>
                <c:pt idx="5578">
                  <c:v>6.7599080697192615E-2</c:v>
                </c:pt>
                <c:pt idx="5579">
                  <c:v>5.3629263176901212E-2</c:v>
                </c:pt>
                <c:pt idx="5580">
                  <c:v>6.0147967579675589E-2</c:v>
                </c:pt>
                <c:pt idx="5581">
                  <c:v>6.0654328771165514E-2</c:v>
                </c:pt>
                <c:pt idx="5582">
                  <c:v>6.1054785488256824E-2</c:v>
                </c:pt>
                <c:pt idx="5583">
                  <c:v>5.6821903861420005E-2</c:v>
                </c:pt>
                <c:pt idx="5584">
                  <c:v>4.5153152907393253E-2</c:v>
                </c:pt>
                <c:pt idx="5585">
                  <c:v>5.592494047698561E-2</c:v>
                </c:pt>
                <c:pt idx="5586">
                  <c:v>5.7508704626412506E-2</c:v>
                </c:pt>
                <c:pt idx="5587">
                  <c:v>6.2145776526371516E-2</c:v>
                </c:pt>
                <c:pt idx="5588">
                  <c:v>5.4696398855753253E-2</c:v>
                </c:pt>
                <c:pt idx="5589">
                  <c:v>4.5372719772867713E-2</c:v>
                </c:pt>
                <c:pt idx="5590">
                  <c:v>4.8584769320270664E-2</c:v>
                </c:pt>
                <c:pt idx="5591">
                  <c:v>5.4637454636356143E-2</c:v>
                </c:pt>
                <c:pt idx="5592">
                  <c:v>5.5289752840842143E-2</c:v>
                </c:pt>
                <c:pt idx="5593">
                  <c:v>5.1293088988914E-2</c:v>
                </c:pt>
                <c:pt idx="5594">
                  <c:v>4.5459069982074427E-2</c:v>
                </c:pt>
                <c:pt idx="5595">
                  <c:v>4.1883388024613402E-2</c:v>
                </c:pt>
                <c:pt idx="5596">
                  <c:v>5.1371836064545269E-2</c:v>
                </c:pt>
                <c:pt idx="5597">
                  <c:v>4.2269309201328202E-2</c:v>
                </c:pt>
                <c:pt idx="5598">
                  <c:v>4.4494142744766305E-2</c:v>
                </c:pt>
                <c:pt idx="5599">
                  <c:v>3.8047100572918865E-2</c:v>
                </c:pt>
                <c:pt idx="5600">
                  <c:v>3.9397787168244464E-2</c:v>
                </c:pt>
                <c:pt idx="5601">
                  <c:v>4.8041574440953458E-2</c:v>
                </c:pt>
                <c:pt idx="5602">
                  <c:v>4.3834902752685194E-2</c:v>
                </c:pt>
                <c:pt idx="5603">
                  <c:v>4.2795210586818948E-2</c:v>
                </c:pt>
                <c:pt idx="5604">
                  <c:v>3.7003060409011627E-2</c:v>
                </c:pt>
                <c:pt idx="5605">
                  <c:v>3.6607197935805053E-2</c:v>
                </c:pt>
                <c:pt idx="5606">
                  <c:v>4.1494253925937356E-2</c:v>
                </c:pt>
                <c:pt idx="5607">
                  <c:v>4.291447331194112E-2</c:v>
                </c:pt>
                <c:pt idx="5608">
                  <c:v>3.7810277736794129E-2</c:v>
                </c:pt>
                <c:pt idx="5609">
                  <c:v>3.7647049575170101E-2</c:v>
                </c:pt>
                <c:pt idx="5610">
                  <c:v>3.3595554982034655E-2</c:v>
                </c:pt>
                <c:pt idx="5611">
                  <c:v>3.5092476430567343E-2</c:v>
                </c:pt>
                <c:pt idx="5612">
                  <c:v>3.7518452959970729E-2</c:v>
                </c:pt>
                <c:pt idx="5613">
                  <c:v>2.9094070734038878E-2</c:v>
                </c:pt>
                <c:pt idx="5614">
                  <c:v>3.5000239773095854E-2</c:v>
                </c:pt>
                <c:pt idx="5615">
                  <c:v>2.985221947335772E-2</c:v>
                </c:pt>
                <c:pt idx="5616">
                  <c:v>3.5008970947155507E-2</c:v>
                </c:pt>
                <c:pt idx="5617">
                  <c:v>3.636836291935714E-2</c:v>
                </c:pt>
                <c:pt idx="5618">
                  <c:v>3.1164029712952204E-2</c:v>
                </c:pt>
                <c:pt idx="5619">
                  <c:v>3.1580776178906901E-2</c:v>
                </c:pt>
                <c:pt idx="5620">
                  <c:v>2.9004427866121511E-2</c:v>
                </c:pt>
                <c:pt idx="5621">
                  <c:v>3.0567122752117846E-2</c:v>
                </c:pt>
                <c:pt idx="5622">
                  <c:v>3.2978340947286092E-2</c:v>
                </c:pt>
                <c:pt idx="5623">
                  <c:v>3.1963768202680383E-2</c:v>
                </c:pt>
                <c:pt idx="5624">
                  <c:v>2.7932313330828785E-2</c:v>
                </c:pt>
                <c:pt idx="5625">
                  <c:v>3.0726779176408307E-2</c:v>
                </c:pt>
                <c:pt idx="5626">
                  <c:v>2.4425291750199512E-2</c:v>
                </c:pt>
                <c:pt idx="5627">
                  <c:v>2.8777250831476062E-2</c:v>
                </c:pt>
                <c:pt idx="5628">
                  <c:v>2.6708750566037113E-2</c:v>
                </c:pt>
                <c:pt idx="5629">
                  <c:v>2.4700894788916374E-2</c:v>
                </c:pt>
                <c:pt idx="5630">
                  <c:v>2.945538374276872E-2</c:v>
                </c:pt>
                <c:pt idx="5631">
                  <c:v>2.42130700464642E-2</c:v>
                </c:pt>
                <c:pt idx="5632">
                  <c:v>2.9262176908567576E-2</c:v>
                </c:pt>
                <c:pt idx="5633">
                  <c:v>2.7292540831594634E-2</c:v>
                </c:pt>
                <c:pt idx="5634">
                  <c:v>2.5109311109756942E-2</c:v>
                </c:pt>
                <c:pt idx="5635">
                  <c:v>2.5113117366941693E-2</c:v>
                </c:pt>
                <c:pt idx="5636">
                  <c:v>2.3802782257211167E-2</c:v>
                </c:pt>
                <c:pt idx="5637">
                  <c:v>2.4944356882028184E-2</c:v>
                </c:pt>
                <c:pt idx="5638">
                  <c:v>2.7966616549461774E-2</c:v>
                </c:pt>
                <c:pt idx="5639">
                  <c:v>2.5220396127668254E-2</c:v>
                </c:pt>
                <c:pt idx="5640">
                  <c:v>2.2835479333810527E-2</c:v>
                </c:pt>
                <c:pt idx="5641">
                  <c:v>2.3803802418563825E-2</c:v>
                </c:pt>
                <c:pt idx="5642">
                  <c:v>1.873633147951332E-2</c:v>
                </c:pt>
                <c:pt idx="5643">
                  <c:v>2.6275920728688073E-2</c:v>
                </c:pt>
                <c:pt idx="5644">
                  <c:v>2.1697410780768742E-2</c:v>
                </c:pt>
                <c:pt idx="5645">
                  <c:v>2.3402126198246345E-2</c:v>
                </c:pt>
                <c:pt idx="5646">
                  <c:v>2.3205141249242594E-2</c:v>
                </c:pt>
                <c:pt idx="5647">
                  <c:v>2.1350030596397864E-2</c:v>
                </c:pt>
                <c:pt idx="5648">
                  <c:v>2.5758668435309068E-2</c:v>
                </c:pt>
                <c:pt idx="5649">
                  <c:v>2.2982790633134555E-2</c:v>
                </c:pt>
                <c:pt idx="5650">
                  <c:v>2.0690621750023903E-2</c:v>
                </c:pt>
                <c:pt idx="5651">
                  <c:v>2.0370288740090316E-2</c:v>
                </c:pt>
                <c:pt idx="5652">
                  <c:v>2.1260211838592107E-2</c:v>
                </c:pt>
                <c:pt idx="5653">
                  <c:v>2.3244010569378176E-2</c:v>
                </c:pt>
                <c:pt idx="5654">
                  <c:v>2.5600142396701324E-2</c:v>
                </c:pt>
                <c:pt idx="5655">
                  <c:v>1.9281401345040763E-2</c:v>
                </c:pt>
                <c:pt idx="5656">
                  <c:v>1.9086555217079828E-2</c:v>
                </c:pt>
                <c:pt idx="5657">
                  <c:v>1.9105329703766532E-2</c:v>
                </c:pt>
                <c:pt idx="5658">
                  <c:v>1.9213662631224177E-2</c:v>
                </c:pt>
                <c:pt idx="5659">
                  <c:v>2.5340822071252309E-2</c:v>
                </c:pt>
                <c:pt idx="5660">
                  <c:v>1.8686921664666182E-2</c:v>
                </c:pt>
                <c:pt idx="5661">
                  <c:v>2.101520660485949E-2</c:v>
                </c:pt>
                <c:pt idx="5662">
                  <c:v>2.0234982511948506E-2</c:v>
                </c:pt>
                <c:pt idx="5663">
                  <c:v>2.2267695048096458E-2</c:v>
                </c:pt>
                <c:pt idx="5664">
                  <c:v>2.3356162652612387E-2</c:v>
                </c:pt>
                <c:pt idx="5665">
                  <c:v>1.8779532381300309E-2</c:v>
                </c:pt>
                <c:pt idx="5666">
                  <c:v>1.7155402675087267E-2</c:v>
                </c:pt>
                <c:pt idx="5667">
                  <c:v>1.9694547931279754E-2</c:v>
                </c:pt>
                <c:pt idx="5668">
                  <c:v>2.2549763799110521E-2</c:v>
                </c:pt>
                <c:pt idx="5669">
                  <c:v>2.255281490237445E-2</c:v>
                </c:pt>
                <c:pt idx="5670">
                  <c:v>2.1047762650601144E-2</c:v>
                </c:pt>
                <c:pt idx="5671">
                  <c:v>1.4520553385423508E-2</c:v>
                </c:pt>
                <c:pt idx="5672">
                  <c:v>1.8826466839118181E-2</c:v>
                </c:pt>
                <c:pt idx="5673">
                  <c:v>1.9229156185192785E-2</c:v>
                </c:pt>
                <c:pt idx="5674">
                  <c:v>2.1732921776635338E-2</c:v>
                </c:pt>
                <c:pt idx="5675">
                  <c:v>2.169753273109136E-2</c:v>
                </c:pt>
                <c:pt idx="5676">
                  <c:v>1.6628883329788645E-2</c:v>
                </c:pt>
                <c:pt idx="5677">
                  <c:v>2.0982197935805049E-2</c:v>
                </c:pt>
                <c:pt idx="5678">
                  <c:v>2.1685201677315993E-2</c:v>
                </c:pt>
                <c:pt idx="5679">
                  <c:v>2.2164820570175169E-2</c:v>
                </c:pt>
                <c:pt idx="5680">
                  <c:v>1.8665765628890683E-2</c:v>
                </c:pt>
                <c:pt idx="5681">
                  <c:v>1.5759800837862506E-2</c:v>
                </c:pt>
                <c:pt idx="5682">
                  <c:v>1.8030602617331595E-2</c:v>
                </c:pt>
                <c:pt idx="5683">
                  <c:v>2.2891871977226735E-2</c:v>
                </c:pt>
                <c:pt idx="5684">
                  <c:v>2.2521288398779506E-2</c:v>
                </c:pt>
                <c:pt idx="5685">
                  <c:v>1.8401853404755447E-2</c:v>
                </c:pt>
                <c:pt idx="5686">
                  <c:v>1.6396863460216203E-2</c:v>
                </c:pt>
                <c:pt idx="5687">
                  <c:v>1.4392504374076649E-2</c:v>
                </c:pt>
                <c:pt idx="5688">
                  <c:v>2.2339519097720709E-2</c:v>
                </c:pt>
                <c:pt idx="5689">
                  <c:v>1.973013397349873E-2</c:v>
                </c:pt>
                <c:pt idx="5690">
                  <c:v>2.0991123761341192E-2</c:v>
                </c:pt>
                <c:pt idx="5691">
                  <c:v>1.7375612124953976E-2</c:v>
                </c:pt>
                <c:pt idx="5692">
                  <c:v>1.8917229539324964E-2</c:v>
                </c:pt>
                <c:pt idx="5693">
                  <c:v>2.2938628199957702E-2</c:v>
                </c:pt>
                <c:pt idx="5694">
                  <c:v>2.1453031715038793E-2</c:v>
                </c:pt>
                <c:pt idx="5695">
                  <c:v>1.7788900595702935E-2</c:v>
                </c:pt>
                <c:pt idx="5696">
                  <c:v>1.5138418212759111E-2</c:v>
                </c:pt>
                <c:pt idx="5697">
                  <c:v>1.7939700377813356E-2</c:v>
                </c:pt>
                <c:pt idx="5698">
                  <c:v>2.1273863239129647E-2</c:v>
                </c:pt>
                <c:pt idx="5699">
                  <c:v>2.3540499946041672E-2</c:v>
                </c:pt>
                <c:pt idx="5700">
                  <c:v>1.6926618006861939E-2</c:v>
                </c:pt>
                <c:pt idx="5701">
                  <c:v>1.4829091219441688E-2</c:v>
                </c:pt>
                <c:pt idx="5702">
                  <c:v>1.5677641498396483E-2</c:v>
                </c:pt>
                <c:pt idx="5703">
                  <c:v>1.8235299751641603E-2</c:v>
                </c:pt>
                <c:pt idx="5704">
                  <c:v>2.2834977461328988E-2</c:v>
                </c:pt>
                <c:pt idx="5705">
                  <c:v>1.7437039909575149E-2</c:v>
                </c:pt>
                <c:pt idx="5706">
                  <c:v>1.8303294092095985E-2</c:v>
                </c:pt>
                <c:pt idx="5707">
                  <c:v>1.7850374111695089E-2</c:v>
                </c:pt>
                <c:pt idx="5708">
                  <c:v>2.2296623071740261E-2</c:v>
                </c:pt>
                <c:pt idx="5709">
                  <c:v>2.057173660186214E-2</c:v>
                </c:pt>
                <c:pt idx="5710">
                  <c:v>1.7017211852775868E-2</c:v>
                </c:pt>
                <c:pt idx="5711">
                  <c:v>1.4056173592494404E-2</c:v>
                </c:pt>
                <c:pt idx="5712">
                  <c:v>1.6778029746948201E-2</c:v>
                </c:pt>
                <c:pt idx="5713">
                  <c:v>2.1498974153886147E-2</c:v>
                </c:pt>
                <c:pt idx="5714">
                  <c:v>1.992149513647104E-2</c:v>
                </c:pt>
                <c:pt idx="5715">
                  <c:v>1.7938701323247305E-2</c:v>
                </c:pt>
                <c:pt idx="5716">
                  <c:v>1.1657761353800174E-2</c:v>
                </c:pt>
                <c:pt idx="5717">
                  <c:v>1.5589935764449912E-2</c:v>
                </c:pt>
                <c:pt idx="5718">
                  <c:v>1.679093302916046E-2</c:v>
                </c:pt>
                <c:pt idx="5719">
                  <c:v>1.9610005870125683E-2</c:v>
                </c:pt>
                <c:pt idx="5720">
                  <c:v>1.7584659602503487E-2</c:v>
                </c:pt>
                <c:pt idx="5721">
                  <c:v>1.5484981095448604E-2</c:v>
                </c:pt>
                <c:pt idx="5722">
                  <c:v>1.7548275020191222E-2</c:v>
                </c:pt>
                <c:pt idx="5723">
                  <c:v>1.97158517145615E-2</c:v>
                </c:pt>
                <c:pt idx="5724">
                  <c:v>1.8971314507405499E-2</c:v>
                </c:pt>
                <c:pt idx="5725">
                  <c:v>1.4417357615306093E-2</c:v>
                </c:pt>
                <c:pt idx="5726">
                  <c:v>1.3457302527906362E-2</c:v>
                </c:pt>
                <c:pt idx="5727">
                  <c:v>1.4180513672394755E-2</c:v>
                </c:pt>
                <c:pt idx="5728">
                  <c:v>1.9346013909241042E-2</c:v>
                </c:pt>
                <c:pt idx="5729">
                  <c:v>1.8038790877935758E-2</c:v>
                </c:pt>
                <c:pt idx="5730">
                  <c:v>1.3354037574432848E-2</c:v>
                </c:pt>
                <c:pt idx="5731">
                  <c:v>1.2093057167384435E-2</c:v>
                </c:pt>
                <c:pt idx="5732">
                  <c:v>1.0667658410467224E-2</c:v>
                </c:pt>
                <c:pt idx="5733">
                  <c:v>1.6345021674512263E-2</c:v>
                </c:pt>
                <c:pt idx="5734">
                  <c:v>1.4878517450678412E-2</c:v>
                </c:pt>
                <c:pt idx="5735">
                  <c:v>1.5151355500349791E-2</c:v>
                </c:pt>
                <c:pt idx="5736">
                  <c:v>1.284879269743457E-2</c:v>
                </c:pt>
                <c:pt idx="5737">
                  <c:v>1.5182772952213935E-2</c:v>
                </c:pt>
                <c:pt idx="5738">
                  <c:v>1.5743953158918605E-2</c:v>
                </c:pt>
                <c:pt idx="5739">
                  <c:v>1.5726425145240957E-2</c:v>
                </c:pt>
                <c:pt idx="5740">
                  <c:v>1.1414077639428994E-2</c:v>
                </c:pt>
                <c:pt idx="5741">
                  <c:v>1.014497463733475E-2</c:v>
                </c:pt>
                <c:pt idx="5742">
                  <c:v>1.2894431433074638E-2</c:v>
                </c:pt>
                <c:pt idx="5743">
                  <c:v>1.3316827482244407E-2</c:v>
                </c:pt>
                <c:pt idx="5744">
                  <c:v>1.5327531502957802E-2</c:v>
                </c:pt>
                <c:pt idx="5745">
                  <c:v>9.3725829211537513E-3</c:v>
                </c:pt>
                <c:pt idx="5746">
                  <c:v>8.3633419853647601E-3</c:v>
                </c:pt>
                <c:pt idx="5747">
                  <c:v>8.9905383575790594E-3</c:v>
                </c:pt>
                <c:pt idx="5748">
                  <c:v>1.0047660625085084E-2</c:v>
                </c:pt>
                <c:pt idx="5749">
                  <c:v>1.2155643480070465E-2</c:v>
                </c:pt>
                <c:pt idx="5750">
                  <c:v>9.8129578484150732E-3</c:v>
                </c:pt>
                <c:pt idx="5751">
                  <c:v>9.7916786897177047E-3</c:v>
                </c:pt>
                <c:pt idx="5752">
                  <c:v>1.0661356862065855E-2</c:v>
                </c:pt>
                <c:pt idx="5753">
                  <c:v>1.177164067573837E-2</c:v>
                </c:pt>
                <c:pt idx="5754">
                  <c:v>9.6547149925276347E-3</c:v>
                </c:pt>
                <c:pt idx="5755">
                  <c:v>8.5891857746562168E-3</c:v>
                </c:pt>
                <c:pt idx="5756">
                  <c:v>6.1487194362472982E-3</c:v>
                </c:pt>
                <c:pt idx="5757">
                  <c:v>8.5116587885507491E-3</c:v>
                </c:pt>
                <c:pt idx="5758">
                  <c:v>9.9235644458299677E-3</c:v>
                </c:pt>
                <c:pt idx="5759">
                  <c:v>7.6151280932417907E-3</c:v>
                </c:pt>
                <c:pt idx="5760">
                  <c:v>7.3039073521260402E-3</c:v>
                </c:pt>
                <c:pt idx="5761">
                  <c:v>3.4783093152485631E-3</c:v>
                </c:pt>
                <c:pt idx="5762">
                  <c:v>5.8411325802256763E-3</c:v>
                </c:pt>
                <c:pt idx="5763">
                  <c:v>5.5631567869144378E-3</c:v>
                </c:pt>
                <c:pt idx="5764">
                  <c:v>6.2984011449671888E-3</c:v>
                </c:pt>
                <c:pt idx="5765">
                  <c:v>5.7193112435270643E-3</c:v>
                </c:pt>
                <c:pt idx="5766">
                  <c:v>5.3755784291417592E-3</c:v>
                </c:pt>
                <c:pt idx="5767">
                  <c:v>5.7403728850624587E-3</c:v>
                </c:pt>
                <c:pt idx="5768">
                  <c:v>6.6586939923443719E-3</c:v>
                </c:pt>
                <c:pt idx="5769">
                  <c:v>5.0039143004801919E-3</c:v>
                </c:pt>
                <c:pt idx="5770">
                  <c:v>3.5049067978712052E-3</c:v>
                </c:pt>
                <c:pt idx="5771">
                  <c:v>3.8443669537177138E-3</c:v>
                </c:pt>
                <c:pt idx="5772">
                  <c:v>3.0182992134466851E-3</c:v>
                </c:pt>
                <c:pt idx="5773">
                  <c:v>5.5073193692459143E-3</c:v>
                </c:pt>
                <c:pt idx="5774">
                  <c:v>3.2010180267529739E-3</c:v>
                </c:pt>
                <c:pt idx="5775">
                  <c:v>2.1188113693891781E-3</c:v>
                </c:pt>
                <c:pt idx="5776">
                  <c:v>1.8279919498528265E-3</c:v>
                </c:pt>
                <c:pt idx="5777">
                  <c:v>1.0932880867696058E-3</c:v>
                </c:pt>
                <c:pt idx="5778">
                  <c:v>2.5556791988509205E-3</c:v>
                </c:pt>
                <c:pt idx="5779">
                  <c:v>1.6129656818471428E-3</c:v>
                </c:pt>
                <c:pt idx="5780">
                  <c:v>1.8290744055409573E-3</c:v>
                </c:pt>
                <c:pt idx="5781">
                  <c:v>1.667841421550896E-3</c:v>
                </c:pt>
                <c:pt idx="5782">
                  <c:v>2.0566955621545897E-3</c:v>
                </c:pt>
                <c:pt idx="5783">
                  <c:v>1.7343713321095276E-3</c:v>
                </c:pt>
                <c:pt idx="5784">
                  <c:v>1.7147810094905117E-3</c:v>
                </c:pt>
                <c:pt idx="5785">
                  <c:v>5.3303346395885791E-4</c:v>
                </c:pt>
                <c:pt idx="5786">
                  <c:v>7.4789465197554271E-4</c:v>
                </c:pt>
                <c:pt idx="5787">
                  <c:v>9.6631332291608667E-4</c:v>
                </c:pt>
                <c:pt idx="5788">
                  <c:v>5.0616741946288128E-4</c:v>
                </c:pt>
                <c:pt idx="5789">
                  <c:v>1.0781268181151464E-3</c:v>
                </c:pt>
                <c:pt idx="5790">
                  <c:v>3.427967045808725E-5</c:v>
                </c:pt>
                <c:pt idx="5791">
                  <c:v>2.7803008099241559E-4</c:v>
                </c:pt>
                <c:pt idx="5792">
                  <c:v>9.4729924122204386E-5</c:v>
                </c:pt>
                <c:pt idx="5793">
                  <c:v>4.7050572627003383E-5</c:v>
                </c:pt>
                <c:pt idx="5794">
                  <c:v>6.6395982317833985E-5</c:v>
                </c:pt>
                <c:pt idx="5795">
                  <c:v>9.2416377774438316E-6</c:v>
                </c:pt>
                <c:pt idx="5796">
                  <c:v>1.1748544940931204E-4</c:v>
                </c:pt>
                <c:pt idx="5797">
                  <c:v>2.6360293275962208E-4</c:v>
                </c:pt>
                <c:pt idx="5798">
                  <c:v>2.2873660997769959E-4</c:v>
                </c:pt>
                <c:pt idx="5799">
                  <c:v>3.3856945678044918E-4</c:v>
                </c:pt>
                <c:pt idx="5800">
                  <c:v>2.9106403473425676E-4</c:v>
                </c:pt>
                <c:pt idx="5801">
                  <c:v>7.2235397443230808E-4</c:v>
                </c:pt>
                <c:pt idx="5802">
                  <c:v>2.9589140600856179E-4</c:v>
                </c:pt>
                <c:pt idx="5803">
                  <c:v>3.9099274178415049E-4</c:v>
                </c:pt>
                <c:pt idx="5804">
                  <c:v>7.2431617271220068E-4</c:v>
                </c:pt>
                <c:pt idx="5805">
                  <c:v>1.0144625935631017E-3</c:v>
                </c:pt>
                <c:pt idx="5806">
                  <c:v>2.5094521115341891E-3</c:v>
                </c:pt>
                <c:pt idx="5807">
                  <c:v>1.340909755879469E-3</c:v>
                </c:pt>
                <c:pt idx="5808">
                  <c:v>2.0113644872442964E-3</c:v>
                </c:pt>
                <c:pt idx="5809">
                  <c:v>1.538504896221026E-3</c:v>
                </c:pt>
                <c:pt idx="5810">
                  <c:v>1.9429971136516219E-3</c:v>
                </c:pt>
                <c:pt idx="5811">
                  <c:v>1.8650163316341088E-3</c:v>
                </c:pt>
                <c:pt idx="5812">
                  <c:v>2.2814835723909874E-3</c:v>
                </c:pt>
                <c:pt idx="5813">
                  <c:v>2.0510379173196325E-3</c:v>
                </c:pt>
                <c:pt idx="5814">
                  <c:v>3.3382071561499959E-3</c:v>
                </c:pt>
                <c:pt idx="5815">
                  <c:v>3.5982105206655889E-3</c:v>
                </c:pt>
                <c:pt idx="5816">
                  <c:v>3.492637891856405E-3</c:v>
                </c:pt>
                <c:pt idx="5817">
                  <c:v>4.4688071313809478E-3</c:v>
                </c:pt>
                <c:pt idx="5818">
                  <c:v>2.8594213950621601E-3</c:v>
                </c:pt>
                <c:pt idx="5819">
                  <c:v>5.935887980898902E-3</c:v>
                </c:pt>
                <c:pt idx="5820">
                  <c:v>5.7119924652711748E-3</c:v>
                </c:pt>
                <c:pt idx="5821">
                  <c:v>7.4947390865342982E-3</c:v>
                </c:pt>
                <c:pt idx="5822">
                  <c:v>7.6819469029421024E-3</c:v>
                </c:pt>
                <c:pt idx="5823">
                  <c:v>6.54162402783079E-3</c:v>
                </c:pt>
                <c:pt idx="5824">
                  <c:v>7.9735811323864182E-3</c:v>
                </c:pt>
                <c:pt idx="5825">
                  <c:v>7.5458808304824472E-3</c:v>
                </c:pt>
                <c:pt idx="5826">
                  <c:v>7.9046053263548237E-3</c:v>
                </c:pt>
                <c:pt idx="5827">
                  <c:v>7.777524881993363E-3</c:v>
                </c:pt>
                <c:pt idx="5828">
                  <c:v>8.9964523619263433E-3</c:v>
                </c:pt>
                <c:pt idx="5829">
                  <c:v>8.8758687037423668E-3</c:v>
                </c:pt>
                <c:pt idx="5830">
                  <c:v>1.2028514959139513E-2</c:v>
                </c:pt>
                <c:pt idx="5831">
                  <c:v>1.010434407311676E-2</c:v>
                </c:pt>
                <c:pt idx="5832">
                  <c:v>1.1265086005371218E-2</c:v>
                </c:pt>
                <c:pt idx="5833">
                  <c:v>1.1612969234822888E-2</c:v>
                </c:pt>
                <c:pt idx="5834">
                  <c:v>1.1608861619629363E-2</c:v>
                </c:pt>
                <c:pt idx="5835">
                  <c:v>1.7010734414486108E-2</c:v>
                </c:pt>
                <c:pt idx="5836">
                  <c:v>1.4702670948461317E-2</c:v>
                </c:pt>
                <c:pt idx="5837">
                  <c:v>1.7542889271808734E-2</c:v>
                </c:pt>
                <c:pt idx="5838">
                  <c:v>1.5498288924404158E-2</c:v>
                </c:pt>
                <c:pt idx="5839">
                  <c:v>1.6640850877794669E-2</c:v>
                </c:pt>
                <c:pt idx="5840">
                  <c:v>1.7242992321707503E-2</c:v>
                </c:pt>
                <c:pt idx="5841">
                  <c:v>1.74506139185618E-2</c:v>
                </c:pt>
                <c:pt idx="5842">
                  <c:v>1.6742875221255407E-2</c:v>
                </c:pt>
                <c:pt idx="5843">
                  <c:v>1.8359096918086456E-2</c:v>
                </c:pt>
                <c:pt idx="5844">
                  <c:v>1.9561997311389381E-2</c:v>
                </c:pt>
                <c:pt idx="5845">
                  <c:v>2.0295995196433075E-2</c:v>
                </c:pt>
                <c:pt idx="5846">
                  <c:v>2.3050496514171979E-2</c:v>
                </c:pt>
                <c:pt idx="5847">
                  <c:v>1.9150674116993362E-2</c:v>
                </c:pt>
                <c:pt idx="5848">
                  <c:v>2.3219913654668807E-2</c:v>
                </c:pt>
                <c:pt idx="5849">
                  <c:v>2.2368027330830889E-2</c:v>
                </c:pt>
                <c:pt idx="5850">
                  <c:v>2.6320517023589621E-2</c:v>
                </c:pt>
                <c:pt idx="5851">
                  <c:v>2.879375868380105E-2</c:v>
                </c:pt>
                <c:pt idx="5852">
                  <c:v>2.5952128550949492E-2</c:v>
                </c:pt>
                <c:pt idx="5853">
                  <c:v>2.8272299104291767E-2</c:v>
                </c:pt>
                <c:pt idx="5854">
                  <c:v>2.6554502169515E-2</c:v>
                </c:pt>
                <c:pt idx="5855">
                  <c:v>2.906701417880754E-2</c:v>
                </c:pt>
                <c:pt idx="5856">
                  <c:v>2.8300774504622782E-2</c:v>
                </c:pt>
                <c:pt idx="5857">
                  <c:v>2.8758400125837722E-2</c:v>
                </c:pt>
                <c:pt idx="5858">
                  <c:v>2.7800053515553882E-2</c:v>
                </c:pt>
                <c:pt idx="5859">
                  <c:v>3.1891378960214774E-2</c:v>
                </c:pt>
                <c:pt idx="5860">
                  <c:v>3.1668831347431745E-2</c:v>
                </c:pt>
                <c:pt idx="5861">
                  <c:v>3.3529331266456727E-2</c:v>
                </c:pt>
                <c:pt idx="5862">
                  <c:v>3.3211434917776964E-2</c:v>
                </c:pt>
                <c:pt idx="5863">
                  <c:v>3.0611704975828321E-2</c:v>
                </c:pt>
                <c:pt idx="5864">
                  <c:v>3.6984988309279224E-2</c:v>
                </c:pt>
                <c:pt idx="5865">
                  <c:v>3.5700942874866665E-2</c:v>
                </c:pt>
                <c:pt idx="5866">
                  <c:v>4.1302200929404044E-2</c:v>
                </c:pt>
                <c:pt idx="5867">
                  <c:v>3.7963369950449896E-2</c:v>
                </c:pt>
                <c:pt idx="5868">
                  <c:v>3.7264599292252863E-2</c:v>
                </c:pt>
                <c:pt idx="5869">
                  <c:v>3.8673310789158921E-2</c:v>
                </c:pt>
                <c:pt idx="5870">
                  <c:v>3.9237546789524548E-2</c:v>
                </c:pt>
                <c:pt idx="5871">
                  <c:v>3.9983134645613864E-2</c:v>
                </c:pt>
                <c:pt idx="5872">
                  <c:v>3.8747630129999794E-2</c:v>
                </c:pt>
                <c:pt idx="5873">
                  <c:v>3.8977703484807391E-2</c:v>
                </c:pt>
                <c:pt idx="5874">
                  <c:v>4.0160614578594468E-2</c:v>
                </c:pt>
                <c:pt idx="5875">
                  <c:v>4.4998233784096744E-2</c:v>
                </c:pt>
                <c:pt idx="5876">
                  <c:v>4.2560217005533467E-2</c:v>
                </c:pt>
                <c:pt idx="5877">
                  <c:v>4.4196719979095085E-2</c:v>
                </c:pt>
                <c:pt idx="5878">
                  <c:v>4.1315122973204402E-2</c:v>
                </c:pt>
                <c:pt idx="5879">
                  <c:v>4.3601630547107424E-2</c:v>
                </c:pt>
                <c:pt idx="5880">
                  <c:v>4.9665282011434365E-2</c:v>
                </c:pt>
                <c:pt idx="5881">
                  <c:v>4.7577689484910354E-2</c:v>
                </c:pt>
                <c:pt idx="5882">
                  <c:v>5.0068613941901215E-2</c:v>
                </c:pt>
                <c:pt idx="5883">
                  <c:v>4.4200739649344414E-2</c:v>
                </c:pt>
                <c:pt idx="5884">
                  <c:v>4.738841789381211E-2</c:v>
                </c:pt>
                <c:pt idx="5885">
                  <c:v>4.8084848043894311E-2</c:v>
                </c:pt>
                <c:pt idx="5886">
                  <c:v>4.9027463062560589E-2</c:v>
                </c:pt>
                <c:pt idx="5887">
                  <c:v>4.6341699513204333E-2</c:v>
                </c:pt>
                <c:pt idx="5888">
                  <c:v>4.675332875600615E-2</c:v>
                </c:pt>
                <c:pt idx="5889">
                  <c:v>4.7896655244111526E-2</c:v>
                </c:pt>
                <c:pt idx="5890">
                  <c:v>5.1920992438479627E-2</c:v>
                </c:pt>
                <c:pt idx="5891">
                  <c:v>5.3294129619159275E-2</c:v>
                </c:pt>
                <c:pt idx="5892">
                  <c:v>4.868766725017707E-2</c:v>
                </c:pt>
                <c:pt idx="5893">
                  <c:v>5.0271862916130144E-2</c:v>
                </c:pt>
                <c:pt idx="5894">
                  <c:v>4.8845977530521729E-2</c:v>
                </c:pt>
                <c:pt idx="5895">
                  <c:v>5.5884851653623863E-2</c:v>
                </c:pt>
                <c:pt idx="5896">
                  <c:v>5.6655155556829678E-2</c:v>
                </c:pt>
                <c:pt idx="5897">
                  <c:v>5.2793110789879368E-2</c:v>
                </c:pt>
                <c:pt idx="5898">
                  <c:v>5.208925574130862E-2</c:v>
                </c:pt>
                <c:pt idx="5899">
                  <c:v>4.9844600580048269E-2</c:v>
                </c:pt>
                <c:pt idx="5900">
                  <c:v>5.4812307947003466E-2</c:v>
                </c:pt>
                <c:pt idx="5901">
                  <c:v>5.3273027522949552E-2</c:v>
                </c:pt>
                <c:pt idx="5902">
                  <c:v>5.1665403323862984E-2</c:v>
                </c:pt>
                <c:pt idx="5903">
                  <c:v>4.9233197947212093E-2</c:v>
                </c:pt>
                <c:pt idx="5904">
                  <c:v>5.3150739491747076E-2</c:v>
                </c:pt>
                <c:pt idx="5905">
                  <c:v>5.5409859837428591E-2</c:v>
                </c:pt>
                <c:pt idx="5906">
                  <c:v>5.7777572255003302E-2</c:v>
                </c:pt>
                <c:pt idx="5907">
                  <c:v>5.3685435371657306E-2</c:v>
                </c:pt>
                <c:pt idx="5908">
                  <c:v>5.0220460855147184E-2</c:v>
                </c:pt>
                <c:pt idx="5909">
                  <c:v>5.4966007567073802E-2</c:v>
                </c:pt>
                <c:pt idx="5910">
                  <c:v>5.572263896295547E-2</c:v>
                </c:pt>
                <c:pt idx="5911">
                  <c:v>6.1659602803671686E-2</c:v>
                </c:pt>
                <c:pt idx="5912">
                  <c:v>5.4418900896638811E-2</c:v>
                </c:pt>
                <c:pt idx="5913">
                  <c:v>5.2439426711908613E-2</c:v>
                </c:pt>
                <c:pt idx="5914">
                  <c:v>5.241847939880067E-2</c:v>
                </c:pt>
                <c:pt idx="5915">
                  <c:v>5.4827767495593656E-2</c:v>
                </c:pt>
                <c:pt idx="5916">
                  <c:v>5.5499512086140006E-2</c:v>
                </c:pt>
                <c:pt idx="5917">
                  <c:v>5.1879716944670876E-2</c:v>
                </c:pt>
                <c:pt idx="5918">
                  <c:v>4.9808428238201322E-2</c:v>
                </c:pt>
                <c:pt idx="5919">
                  <c:v>5.2698646193821613E-2</c:v>
                </c:pt>
                <c:pt idx="5920">
                  <c:v>5.764811260675156E-2</c:v>
                </c:pt>
                <c:pt idx="5921">
                  <c:v>5.6961912212578097E-2</c:v>
                </c:pt>
                <c:pt idx="5922">
                  <c:v>5.461223906195662E-2</c:v>
                </c:pt>
                <c:pt idx="5923">
                  <c:v>4.9940650530300043E-2</c:v>
                </c:pt>
                <c:pt idx="5924">
                  <c:v>5.2472606580454419E-2</c:v>
                </c:pt>
                <c:pt idx="5925">
                  <c:v>5.89168884536534E-2</c:v>
                </c:pt>
                <c:pt idx="5926">
                  <c:v>5.7085082038421033E-2</c:v>
                </c:pt>
                <c:pt idx="5927">
                  <c:v>5.7060588785163159E-2</c:v>
                </c:pt>
                <c:pt idx="5928">
                  <c:v>4.8290770544426764E-2</c:v>
                </c:pt>
                <c:pt idx="5929">
                  <c:v>5.2130723541395342E-2</c:v>
                </c:pt>
                <c:pt idx="5930">
                  <c:v>5.2879958181170597E-2</c:v>
                </c:pt>
                <c:pt idx="5931">
                  <c:v>5.4044996517098785E-2</c:v>
                </c:pt>
                <c:pt idx="5932">
                  <c:v>4.9533416189509454E-2</c:v>
                </c:pt>
                <c:pt idx="5933">
                  <c:v>4.8171962787815895E-2</c:v>
                </c:pt>
                <c:pt idx="5934">
                  <c:v>5.0068515443563714E-2</c:v>
                </c:pt>
                <c:pt idx="5935">
                  <c:v>5.5983406275886299E-2</c:v>
                </c:pt>
                <c:pt idx="5936">
                  <c:v>5.5929841941875398E-2</c:v>
                </c:pt>
                <c:pt idx="5937">
                  <c:v>5.0573971388428063E-2</c:v>
                </c:pt>
                <c:pt idx="5938">
                  <c:v>4.9317625093639086E-2</c:v>
                </c:pt>
                <c:pt idx="5939">
                  <c:v>4.8806170130981402E-2</c:v>
                </c:pt>
                <c:pt idx="5940">
                  <c:v>5.6704245252079948E-2</c:v>
                </c:pt>
                <c:pt idx="5941">
                  <c:v>5.6489007623058383E-2</c:v>
                </c:pt>
                <c:pt idx="5942">
                  <c:v>5.1396460648919805E-2</c:v>
                </c:pt>
                <c:pt idx="5943">
                  <c:v>4.8700439201272663E-2</c:v>
                </c:pt>
                <c:pt idx="5944">
                  <c:v>4.6484343867489758E-2</c:v>
                </c:pt>
                <c:pt idx="5945">
                  <c:v>5.1994612910163961E-2</c:v>
                </c:pt>
                <c:pt idx="5946">
                  <c:v>5.0126296444498945E-2</c:v>
                </c:pt>
                <c:pt idx="5947">
                  <c:v>4.7074208197192997E-2</c:v>
                </c:pt>
                <c:pt idx="5948">
                  <c:v>4.4671336563528466E-2</c:v>
                </c:pt>
                <c:pt idx="5949">
                  <c:v>4.8217192286315644E-2</c:v>
                </c:pt>
                <c:pt idx="5950">
                  <c:v>5.2300797337475495E-2</c:v>
                </c:pt>
                <c:pt idx="5951">
                  <c:v>5.3651687965071623E-2</c:v>
                </c:pt>
                <c:pt idx="5952">
                  <c:v>4.8328537621261769E-2</c:v>
                </c:pt>
                <c:pt idx="5953">
                  <c:v>4.4639263628680252E-2</c:v>
                </c:pt>
                <c:pt idx="5954">
                  <c:v>4.9598138978039788E-2</c:v>
                </c:pt>
                <c:pt idx="5955">
                  <c:v>5.0800756774922032E-2</c:v>
                </c:pt>
                <c:pt idx="5956">
                  <c:v>5.6894014025262701E-2</c:v>
                </c:pt>
                <c:pt idx="5957">
                  <c:v>4.7764447023203885E-2</c:v>
                </c:pt>
                <c:pt idx="5958">
                  <c:v>4.6158131444886938E-2</c:v>
                </c:pt>
                <c:pt idx="5959">
                  <c:v>4.551362868025436E-2</c:v>
                </c:pt>
                <c:pt idx="5960">
                  <c:v>4.8343185731166853E-2</c:v>
                </c:pt>
                <c:pt idx="5961">
                  <c:v>4.8683741387868219E-2</c:v>
                </c:pt>
                <c:pt idx="5962">
                  <c:v>4.4806706112030095E-2</c:v>
                </c:pt>
                <c:pt idx="5963">
                  <c:v>4.2497848796309037E-2</c:v>
                </c:pt>
                <c:pt idx="5964">
                  <c:v>4.6801916578774881E-2</c:v>
                </c:pt>
                <c:pt idx="5965">
                  <c:v>5.1122944836878501E-2</c:v>
                </c:pt>
                <c:pt idx="5966">
                  <c:v>5.0829743428528633E-2</c:v>
                </c:pt>
                <c:pt idx="5967">
                  <c:v>4.785134131846535E-2</c:v>
                </c:pt>
                <c:pt idx="5968">
                  <c:v>4.3446786470163298E-2</c:v>
                </c:pt>
                <c:pt idx="5969">
                  <c:v>4.760003922672839E-2</c:v>
                </c:pt>
                <c:pt idx="5970">
                  <c:v>5.3523541627986525E-2</c:v>
                </c:pt>
                <c:pt idx="5971">
                  <c:v>5.1816344990483369E-2</c:v>
                </c:pt>
                <c:pt idx="5972">
                  <c:v>5.1774830286426411E-2</c:v>
                </c:pt>
                <c:pt idx="5973">
                  <c:v>4.2929191777801558E-2</c:v>
                </c:pt>
                <c:pt idx="5974">
                  <c:v>4.7576549718433593E-2</c:v>
                </c:pt>
                <c:pt idx="5975">
                  <c:v>4.7988521360218139E-2</c:v>
                </c:pt>
                <c:pt idx="5976">
                  <c:v>4.8776648772114094E-2</c:v>
                </c:pt>
                <c:pt idx="5977">
                  <c:v>4.514500568776305E-2</c:v>
                </c:pt>
                <c:pt idx="5978">
                  <c:v>4.4063948910544597E-2</c:v>
                </c:pt>
                <c:pt idx="5979">
                  <c:v>4.6920729025782773E-2</c:v>
                </c:pt>
                <c:pt idx="5980">
                  <c:v>5.3291559281590274E-2</c:v>
                </c:pt>
                <c:pt idx="5981">
                  <c:v>5.223099953936549E-2</c:v>
                </c:pt>
                <c:pt idx="5982">
                  <c:v>4.799827738602748E-2</c:v>
                </c:pt>
                <c:pt idx="5983">
                  <c:v>4.8170110080991521E-2</c:v>
                </c:pt>
                <c:pt idx="5984">
                  <c:v>4.8079960650195597E-2</c:v>
                </c:pt>
                <c:pt idx="5985">
                  <c:v>5.8020562963214228E-2</c:v>
                </c:pt>
                <c:pt idx="5986">
                  <c:v>5.5644553233304549E-2</c:v>
                </c:pt>
                <c:pt idx="5987">
                  <c:v>5.2781633388362323E-2</c:v>
                </c:pt>
                <c:pt idx="5988">
                  <c:v>5.0243833103516385E-2</c:v>
                </c:pt>
                <c:pt idx="5989">
                  <c:v>4.8849790823302014E-2</c:v>
                </c:pt>
                <c:pt idx="5990">
                  <c:v>5.4437071494708708E-2</c:v>
                </c:pt>
                <c:pt idx="5991">
                  <c:v>5.2478380459190621E-2</c:v>
                </c:pt>
                <c:pt idx="5992">
                  <c:v>4.9804835394081155E-2</c:v>
                </c:pt>
                <c:pt idx="5993">
                  <c:v>4.9679939502133494E-2</c:v>
                </c:pt>
                <c:pt idx="5994">
                  <c:v>5.330130592660557E-2</c:v>
                </c:pt>
                <c:pt idx="5995">
                  <c:v>5.8001158790727092E-2</c:v>
                </c:pt>
                <c:pt idx="5996">
                  <c:v>5.975077068851576E-2</c:v>
                </c:pt>
                <c:pt idx="5997">
                  <c:v>5.430559966613379E-2</c:v>
                </c:pt>
                <c:pt idx="5998">
                  <c:v>5.438566943372574E-2</c:v>
                </c:pt>
                <c:pt idx="5999">
                  <c:v>5.9861722030111898E-2</c:v>
                </c:pt>
                <c:pt idx="6000">
                  <c:v>6.1931022008243394E-2</c:v>
                </c:pt>
                <c:pt idx="6001">
                  <c:v>6.9183257601557607E-2</c:v>
                </c:pt>
                <c:pt idx="6002">
                  <c:v>5.9252608311023303E-2</c:v>
                </c:pt>
                <c:pt idx="6003">
                  <c:v>6.112350449505137E-2</c:v>
                </c:pt>
                <c:pt idx="6004">
                  <c:v>6.0289364288352701E-2</c:v>
                </c:pt>
                <c:pt idx="6005">
                  <c:v>6.3430368392037348E-2</c:v>
                </c:pt>
                <c:pt idx="6006">
                  <c:v>6.4421951155631277E-2</c:v>
                </c:pt>
                <c:pt idx="6007">
                  <c:v>6.1059930853791841E-2</c:v>
                </c:pt>
                <c:pt idx="6008">
                  <c:v>6.0641031495603258E-2</c:v>
                </c:pt>
                <c:pt idx="6009">
                  <c:v>6.7323388540932311E-2</c:v>
                </c:pt>
                <c:pt idx="6010">
                  <c:v>7.0722181555437719E-2</c:v>
                </c:pt>
                <c:pt idx="6011">
                  <c:v>7.1770269531976419E-2</c:v>
                </c:pt>
                <c:pt idx="6012">
                  <c:v>7.0663242026437631E-2</c:v>
                </c:pt>
                <c:pt idx="6013">
                  <c:v>6.7288885980425817E-2</c:v>
                </c:pt>
                <c:pt idx="6014">
                  <c:v>7.6952116975049639E-2</c:v>
                </c:pt>
                <c:pt idx="6015">
                  <c:v>8.0484248596145405E-2</c:v>
                </c:pt>
                <c:pt idx="6016">
                  <c:v>8.1989481428204128E-2</c:v>
                </c:pt>
                <c:pt idx="6017">
                  <c:v>8.2272077848883365E-2</c:v>
                </c:pt>
                <c:pt idx="6018">
                  <c:v>7.5009223196707442E-2</c:v>
                </c:pt>
                <c:pt idx="6019">
                  <c:v>8.2465378491024977E-2</c:v>
                </c:pt>
                <c:pt idx="6020">
                  <c:v>8.2299319674797144E-2</c:v>
                </c:pt>
                <c:pt idx="6021">
                  <c:v>8.3488053896489167E-2</c:v>
                </c:pt>
                <c:pt idx="6022">
                  <c:v>8.2177782107118458E-2</c:v>
                </c:pt>
                <c:pt idx="6023">
                  <c:v>8.2259066687539559E-2</c:v>
                </c:pt>
                <c:pt idx="6024">
                  <c:v>8.7861736551581082E-2</c:v>
                </c:pt>
                <c:pt idx="6025">
                  <c:v>9.5950072937549882E-2</c:v>
                </c:pt>
                <c:pt idx="6026">
                  <c:v>9.3540437751377131E-2</c:v>
                </c:pt>
                <c:pt idx="6027">
                  <c:v>9.4124185803361446E-2</c:v>
                </c:pt>
                <c:pt idx="6028">
                  <c:v>9.6086919961113987E-2</c:v>
                </c:pt>
                <c:pt idx="6029">
                  <c:v>9.9093520738083876E-2</c:v>
                </c:pt>
                <c:pt idx="6030">
                  <c:v>0.11290938535686566</c:v>
                </c:pt>
                <c:pt idx="6031">
                  <c:v>0.10767436757313155</c:v>
                </c:pt>
                <c:pt idx="6032">
                  <c:v>0.11059225418079477</c:v>
                </c:pt>
                <c:pt idx="6033">
                  <c:v>0.10810190664263783</c:v>
                </c:pt>
                <c:pt idx="6034">
                  <c:v>0.10947504851371449</c:v>
                </c:pt>
                <c:pt idx="6035">
                  <c:v>0.11682019149127458</c:v>
                </c:pt>
                <c:pt idx="6036">
                  <c:v>0.11432510665212368</c:v>
                </c:pt>
                <c:pt idx="6037">
                  <c:v>0.11369627450394737</c:v>
                </c:pt>
                <c:pt idx="6038">
                  <c:v>0.11754330061962771</c:v>
                </c:pt>
                <c:pt idx="6039">
                  <c:v>0.12208534976628314</c:v>
                </c:pt>
                <c:pt idx="6040">
                  <c:v>0.129863069299753</c:v>
                </c:pt>
                <c:pt idx="6041">
                  <c:v>0.133027079800839</c:v>
                </c:pt>
                <c:pt idx="6042">
                  <c:v>0.12799464964535345</c:v>
                </c:pt>
                <c:pt idx="6043">
                  <c:v>0.13680940657997412</c:v>
                </c:pt>
                <c:pt idx="6044">
                  <c:v>0.14132548030791217</c:v>
                </c:pt>
                <c:pt idx="6045">
                  <c:v>0.14911123918188068</c:v>
                </c:pt>
                <c:pt idx="6046">
                  <c:v>0.15632964763185983</c:v>
                </c:pt>
                <c:pt idx="6047">
                  <c:v>0.14746614809136863</c:v>
                </c:pt>
                <c:pt idx="6048">
                  <c:v>0.15556136998016826</c:v>
                </c:pt>
                <c:pt idx="6049">
                  <c:v>0.15468673288556678</c:v>
                </c:pt>
                <c:pt idx="6050">
                  <c:v>0.16048626809348795</c:v>
                </c:pt>
                <c:pt idx="6051">
                  <c:v>0.16302911993592842</c:v>
                </c:pt>
                <c:pt idx="6052">
                  <c:v>0.16016394401001779</c:v>
                </c:pt>
                <c:pt idx="6053">
                  <c:v>0.16412539705148885</c:v>
                </c:pt>
                <c:pt idx="6054">
                  <c:v>0.17466513191872959</c:v>
                </c:pt>
                <c:pt idx="6055">
                  <c:v>0.17774372090921958</c:v>
                </c:pt>
                <c:pt idx="6056">
                  <c:v>0.18401254910095222</c:v>
                </c:pt>
                <c:pt idx="6057">
                  <c:v>0.18391011082995412</c:v>
                </c:pt>
                <c:pt idx="6058">
                  <c:v>0.18531621681131349</c:v>
                </c:pt>
                <c:pt idx="6059">
                  <c:v>0.20243245115345493</c:v>
                </c:pt>
                <c:pt idx="6060">
                  <c:v>0.20283278592022363</c:v>
                </c:pt>
                <c:pt idx="6061">
                  <c:v>0.21160337807646892</c:v>
                </c:pt>
                <c:pt idx="6062">
                  <c:v>0.21031077970308362</c:v>
                </c:pt>
                <c:pt idx="6063">
                  <c:v>0.20818488539446389</c:v>
                </c:pt>
                <c:pt idx="6064">
                  <c:v>0.22007207751867941</c:v>
                </c:pt>
                <c:pt idx="6065">
                  <c:v>0.21944123788057693</c:v>
                </c:pt>
                <c:pt idx="6066">
                  <c:v>0.22351466007979828</c:v>
                </c:pt>
                <c:pt idx="6067">
                  <c:v>0.22429058307863853</c:v>
                </c:pt>
                <c:pt idx="6068">
                  <c:v>0.22597837554365455</c:v>
                </c:pt>
                <c:pt idx="6069">
                  <c:v>0.23702778771308097</c:v>
                </c:pt>
                <c:pt idx="6070">
                  <c:v>0.24697992840277797</c:v>
                </c:pt>
                <c:pt idx="6071">
                  <c:v>0.24500444574591496</c:v>
                </c:pt>
                <c:pt idx="6072">
                  <c:v>0.25336528481816795</c:v>
                </c:pt>
                <c:pt idx="6073">
                  <c:v>0.25486026444233278</c:v>
                </c:pt>
                <c:pt idx="6074">
                  <c:v>0.26613134477510036</c:v>
                </c:pt>
                <c:pt idx="6075">
                  <c:v>0.2805174678640262</c:v>
                </c:pt>
                <c:pt idx="6076">
                  <c:v>0.27465625393524312</c:v>
                </c:pt>
                <c:pt idx="6077">
                  <c:v>0.28404080030030548</c:v>
                </c:pt>
                <c:pt idx="6078">
                  <c:v>0.28076279438995494</c:v>
                </c:pt>
                <c:pt idx="6079">
                  <c:v>0.28825024401321475</c:v>
                </c:pt>
                <c:pt idx="6080">
                  <c:v>0.29747633000522772</c:v>
                </c:pt>
                <c:pt idx="6081">
                  <c:v>0.29407200232223435</c:v>
                </c:pt>
                <c:pt idx="6082">
                  <c:v>0.2971323175259199</c:v>
                </c:pt>
                <c:pt idx="6083">
                  <c:v>0.30232773897797977</c:v>
                </c:pt>
                <c:pt idx="6084">
                  <c:v>0.30920571841197714</c:v>
                </c:pt>
                <c:pt idx="6085">
                  <c:v>0.32223308976789516</c:v>
                </c:pt>
                <c:pt idx="6086">
                  <c:v>0.32467952580911602</c:v>
                </c:pt>
                <c:pt idx="6087">
                  <c:v>0.32329368234289907</c:v>
                </c:pt>
                <c:pt idx="6088">
                  <c:v>0.33744671146133409</c:v>
                </c:pt>
                <c:pt idx="6089">
                  <c:v>0.34095621660718745</c:v>
                </c:pt>
                <c:pt idx="6090">
                  <c:v>0.35529866271902844</c:v>
                </c:pt>
                <c:pt idx="6091">
                  <c:v>0.35831031036319583</c:v>
                </c:pt>
                <c:pt idx="6092">
                  <c:v>0.35208641617495046</c:v>
                </c:pt>
                <c:pt idx="6093">
                  <c:v>0.3641449766448247</c:v>
                </c:pt>
                <c:pt idx="6094">
                  <c:v>0.36294903797330419</c:v>
                </c:pt>
                <c:pt idx="6095">
                  <c:v>0.37369526287911731</c:v>
                </c:pt>
                <c:pt idx="6096">
                  <c:v>0.37496429669785541</c:v>
                </c:pt>
                <c:pt idx="6097">
                  <c:v>0.37051761270348632</c:v>
                </c:pt>
                <c:pt idx="6098">
                  <c:v>0.37844280770017602</c:v>
                </c:pt>
                <c:pt idx="6099">
                  <c:v>0.38828419873534886</c:v>
                </c:pt>
                <c:pt idx="6100">
                  <c:v>0.39537075074419714</c:v>
                </c:pt>
                <c:pt idx="6101">
                  <c:v>0.4034032620247896</c:v>
                </c:pt>
                <c:pt idx="6102">
                  <c:v>0.4007426812170537</c:v>
                </c:pt>
                <c:pt idx="6103">
                  <c:v>0.4067726931539265</c:v>
                </c:pt>
                <c:pt idx="6104">
                  <c:v>0.42339088237850109</c:v>
                </c:pt>
                <c:pt idx="6105">
                  <c:v>0.42345564738060465</c:v>
                </c:pt>
                <c:pt idx="6106">
                  <c:v>0.43304949802245357</c:v>
                </c:pt>
                <c:pt idx="6107">
                  <c:v>0.42651408642548072</c:v>
                </c:pt>
                <c:pt idx="6108">
                  <c:v>0.42755996991541828</c:v>
                </c:pt>
                <c:pt idx="6109">
                  <c:v>0.44078655181372772</c:v>
                </c:pt>
                <c:pt idx="6110">
                  <c:v>0.43893722207521474</c:v>
                </c:pt>
                <c:pt idx="6111">
                  <c:v>0.44459901908413729</c:v>
                </c:pt>
                <c:pt idx="6112">
                  <c:v>0.4396327516690684</c:v>
                </c:pt>
                <c:pt idx="6113">
                  <c:v>0.44044250181124373</c:v>
                </c:pt>
                <c:pt idx="6114">
                  <c:v>0.45523796522922383</c:v>
                </c:pt>
                <c:pt idx="6115">
                  <c:v>0.4620287970865205</c:v>
                </c:pt>
                <c:pt idx="6116">
                  <c:v>0.46378067913646864</c:v>
                </c:pt>
                <c:pt idx="6117">
                  <c:v>0.46543837801418048</c:v>
                </c:pt>
                <c:pt idx="6118">
                  <c:v>0.46605000578607375</c:v>
                </c:pt>
                <c:pt idx="6119">
                  <c:v>0.4778655286437668</c:v>
                </c:pt>
                <c:pt idx="6120">
                  <c:v>0.48846500040750168</c:v>
                </c:pt>
                <c:pt idx="6121">
                  <c:v>0.47919189787572292</c:v>
                </c:pt>
                <c:pt idx="6122">
                  <c:v>0.48420795854559567</c:v>
                </c:pt>
                <c:pt idx="6123">
                  <c:v>0.47589852622472267</c:v>
                </c:pt>
                <c:pt idx="6124">
                  <c:v>0.48639871166425941</c:v>
                </c:pt>
                <c:pt idx="6125">
                  <c:v>0.49279693852908246</c:v>
                </c:pt>
                <c:pt idx="6126">
                  <c:v>0.48455084532961784</c:v>
                </c:pt>
                <c:pt idx="6127">
                  <c:v>0.48456986957994608</c:v>
                </c:pt>
                <c:pt idx="6128">
                  <c:v>0.48157146761697361</c:v>
                </c:pt>
                <c:pt idx="6129">
                  <c:v>0.49188182330816627</c:v>
                </c:pt>
                <c:pt idx="6130">
                  <c:v>0.50327960064533861</c:v>
                </c:pt>
                <c:pt idx="6131">
                  <c:v>0.49980990758942262</c:v>
                </c:pt>
                <c:pt idx="6132">
                  <c:v>0.49540404881074795</c:v>
                </c:pt>
                <c:pt idx="6133">
                  <c:v>0.49930188130698927</c:v>
                </c:pt>
                <c:pt idx="6134">
                  <c:v>0.50362428854181784</c:v>
                </c:pt>
                <c:pt idx="6135">
                  <c:v>0.51252399794733217</c:v>
                </c:pt>
                <c:pt idx="6136">
                  <c:v>0.50745232793034623</c:v>
                </c:pt>
                <c:pt idx="6137">
                  <c:v>0.49388754964503828</c:v>
                </c:pt>
                <c:pt idx="6138">
                  <c:v>0.49968030253886314</c:v>
                </c:pt>
                <c:pt idx="6139">
                  <c:v>0.49514468861692423</c:v>
                </c:pt>
                <c:pt idx="6140">
                  <c:v>0.5050281431326058</c:v>
                </c:pt>
                <c:pt idx="6141">
                  <c:v>0.49686437578170156</c:v>
                </c:pt>
                <c:pt idx="6142">
                  <c:v>0.48445148395906734</c:v>
                </c:pt>
                <c:pt idx="6143">
                  <c:v>0.48838991653194597</c:v>
                </c:pt>
                <c:pt idx="6144">
                  <c:v>0.49114922081623713</c:v>
                </c:pt>
                <c:pt idx="6145">
                  <c:v>0.5023063620245044</c:v>
                </c:pt>
                <c:pt idx="6146">
                  <c:v>0.49663979957220578</c:v>
                </c:pt>
                <c:pt idx="6147">
                  <c:v>0.48816034974001693</c:v>
                </c:pt>
                <c:pt idx="6148">
                  <c:v>0.48409493873891207</c:v>
                </c:pt>
                <c:pt idx="6149">
                  <c:v>0.49553830673515498</c:v>
                </c:pt>
                <c:pt idx="6150">
                  <c:v>0.4903556806861758</c:v>
                </c:pt>
                <c:pt idx="6151">
                  <c:v>0.4901551193094415</c:v>
                </c:pt>
                <c:pt idx="6152">
                  <c:v>0.47066820821880634</c:v>
                </c:pt>
                <c:pt idx="6153">
                  <c:v>0.46694954888887119</c:v>
                </c:pt>
                <c:pt idx="6154">
                  <c:v>0.47227543842454289</c:v>
                </c:pt>
                <c:pt idx="6155">
                  <c:v>0.46657000196171167</c:v>
                </c:pt>
                <c:pt idx="6156">
                  <c:v>0.46363497664332376</c:v>
                </c:pt>
                <c:pt idx="6157">
                  <c:v>0.44665874127154637</c:v>
                </c:pt>
                <c:pt idx="6158">
                  <c:v>0.44262274844057431</c:v>
                </c:pt>
                <c:pt idx="6159">
                  <c:v>0.45230567910269776</c:v>
                </c:pt>
                <c:pt idx="6160">
                  <c:v>0.45259562068511616</c:v>
                </c:pt>
                <c:pt idx="6161">
                  <c:v>0.44893317107311331</c:v>
                </c:pt>
                <c:pt idx="6162">
                  <c:v>0.43373422094156455</c:v>
                </c:pt>
                <c:pt idx="6163">
                  <c:v>0.42992261670420734</c:v>
                </c:pt>
                <c:pt idx="6164">
                  <c:v>0.43184076394785237</c:v>
                </c:pt>
                <c:pt idx="6165">
                  <c:v>0.43636928598949143</c:v>
                </c:pt>
                <c:pt idx="6166">
                  <c:v>0.41623934022849213</c:v>
                </c:pt>
                <c:pt idx="6167">
                  <c:v>0.41000321348480889</c:v>
                </c:pt>
                <c:pt idx="6168">
                  <c:v>0.39198796136433667</c:v>
                </c:pt>
                <c:pt idx="6169">
                  <c:v>0.3987283620728343</c:v>
                </c:pt>
                <c:pt idx="6170">
                  <c:v>0.39427042112560823</c:v>
                </c:pt>
                <c:pt idx="6171">
                  <c:v>0.37973754489460415</c:v>
                </c:pt>
                <c:pt idx="6172">
                  <c:v>0.36967615547743066</c:v>
                </c:pt>
                <c:pt idx="6173">
                  <c:v>0.3585302712220203</c:v>
                </c:pt>
                <c:pt idx="6174">
                  <c:v>0.36628646183315122</c:v>
                </c:pt>
                <c:pt idx="6175">
                  <c:v>0.36682221774278884</c:v>
                </c:pt>
                <c:pt idx="6176">
                  <c:v>0.35703677376331489</c:v>
                </c:pt>
                <c:pt idx="6177">
                  <c:v>0.34091539139149296</c:v>
                </c:pt>
                <c:pt idx="6178">
                  <c:v>0.33675309554946614</c:v>
                </c:pt>
                <c:pt idx="6179">
                  <c:v>0.33384392369947297</c:v>
                </c:pt>
                <c:pt idx="6180">
                  <c:v>0.33598585916591384</c:v>
                </c:pt>
                <c:pt idx="6181">
                  <c:v>0.3191245572828057</c:v>
                </c:pt>
                <c:pt idx="6182">
                  <c:v>0.30106347060261773</c:v>
                </c:pt>
                <c:pt idx="6183">
                  <c:v>0.29531529524210631</c:v>
                </c:pt>
                <c:pt idx="6184">
                  <c:v>0.28752156269319745</c:v>
                </c:pt>
                <c:pt idx="6185">
                  <c:v>0.28809835019599855</c:v>
                </c:pt>
                <c:pt idx="6186">
                  <c:v>0.2723071905362347</c:v>
                </c:pt>
                <c:pt idx="6187">
                  <c:v>0.25629479422965595</c:v>
                </c:pt>
                <c:pt idx="6188">
                  <c:v>0.25316481724937406</c:v>
                </c:pt>
                <c:pt idx="6189">
                  <c:v>0.25055547433872533</c:v>
                </c:pt>
                <c:pt idx="6190">
                  <c:v>0.25405239045896699</c:v>
                </c:pt>
                <c:pt idx="6191">
                  <c:v>0.2403586637786829</c:v>
                </c:pt>
                <c:pt idx="6192">
                  <c:v>0.22729480113392037</c:v>
                </c:pt>
                <c:pt idx="6193">
                  <c:v>0.21762883094743468</c:v>
                </c:pt>
                <c:pt idx="6194">
                  <c:v>0.22173831291897442</c:v>
                </c:pt>
                <c:pt idx="6195">
                  <c:v>0.21092225738227216</c:v>
                </c:pt>
                <c:pt idx="6196">
                  <c:v>0.20559649917771711</c:v>
                </c:pt>
                <c:pt idx="6197">
                  <c:v>0.18168387954820295</c:v>
                </c:pt>
                <c:pt idx="6198">
                  <c:v>0.17825882031036469</c:v>
                </c:pt>
                <c:pt idx="6199">
                  <c:v>0.17249944428176062</c:v>
                </c:pt>
                <c:pt idx="6200">
                  <c:v>0.1664918712042493</c:v>
                </c:pt>
                <c:pt idx="6201">
                  <c:v>0.15639227381292056</c:v>
                </c:pt>
                <c:pt idx="6202">
                  <c:v>0.14195463140308612</c:v>
                </c:pt>
                <c:pt idx="6203">
                  <c:v>0.13617288218067888</c:v>
                </c:pt>
                <c:pt idx="6204">
                  <c:v>0.13767251467869129</c:v>
                </c:pt>
                <c:pt idx="6205">
                  <c:v>0.13387545067210763</c:v>
                </c:pt>
                <c:pt idx="6206">
                  <c:v>0.12535119816754819</c:v>
                </c:pt>
                <c:pt idx="6207">
                  <c:v>0.11387395612399999</c:v>
                </c:pt>
                <c:pt idx="6208">
                  <c:v>0.10615914419541229</c:v>
                </c:pt>
                <c:pt idx="6209">
                  <c:v>0.10703908143865058</c:v>
                </c:pt>
                <c:pt idx="6210">
                  <c:v>0.10220626519970059</c:v>
                </c:pt>
                <c:pt idx="6211">
                  <c:v>9.0152517077172714E-2</c:v>
                </c:pt>
                <c:pt idx="6212">
                  <c:v>8.1917042936569776E-2</c:v>
                </c:pt>
                <c:pt idx="6213">
                  <c:v>7.081634596608595E-2</c:v>
                </c:pt>
                <c:pt idx="6214">
                  <c:v>7.1882548255930281E-2</c:v>
                </c:pt>
                <c:pt idx="6215">
                  <c:v>6.4539905259983835E-2</c:v>
                </c:pt>
                <c:pt idx="6216">
                  <c:v>5.6868521717438773E-2</c:v>
                </c:pt>
                <c:pt idx="6217">
                  <c:v>4.9396953778501292E-2</c:v>
                </c:pt>
                <c:pt idx="6218">
                  <c:v>4.424697289280724E-2</c:v>
                </c:pt>
                <c:pt idx="6219">
                  <c:v>4.4602753578247605E-2</c:v>
                </c:pt>
                <c:pt idx="6220">
                  <c:v>4.2440006820212504E-2</c:v>
                </c:pt>
                <c:pt idx="6221">
                  <c:v>3.6286808641107178E-2</c:v>
                </c:pt>
                <c:pt idx="6222">
                  <c:v>2.9605574945865312E-2</c:v>
                </c:pt>
                <c:pt idx="6223">
                  <c:v>2.7314874157023085E-2</c:v>
                </c:pt>
                <c:pt idx="6224">
                  <c:v>2.427858316689303E-2</c:v>
                </c:pt>
                <c:pt idx="6225">
                  <c:v>2.4653435006631846E-2</c:v>
                </c:pt>
                <c:pt idx="6226">
                  <c:v>1.6670455491209147E-2</c:v>
                </c:pt>
                <c:pt idx="6227">
                  <c:v>1.3285969360225343E-2</c:v>
                </c:pt>
                <c:pt idx="6228">
                  <c:v>9.8780382797184676E-3</c:v>
                </c:pt>
                <c:pt idx="6229">
                  <c:v>8.4098062308810041E-3</c:v>
                </c:pt>
                <c:pt idx="6230">
                  <c:v>6.9564550529009244E-3</c:v>
                </c:pt>
                <c:pt idx="6231">
                  <c:v>4.0149045128035831E-3</c:v>
                </c:pt>
                <c:pt idx="6232">
                  <c:v>2.0073477484931069E-3</c:v>
                </c:pt>
                <c:pt idx="6233">
                  <c:v>1.4154738768150149E-3</c:v>
                </c:pt>
                <c:pt idx="6234">
                  <c:v>9.3639159469033546E-4</c:v>
                </c:pt>
                <c:pt idx="6235">
                  <c:v>7.5796346863640329E-4</c:v>
                </c:pt>
                <c:pt idx="6236">
                  <c:v>1.2558490394170085E-4</c:v>
                </c:pt>
                <c:pt idx="6237">
                  <c:v>9.2668045744626038E-5</c:v>
                </c:pt>
                <c:pt idx="6238">
                  <c:v>2.7350426926738176E-4</c:v>
                </c:pt>
                <c:pt idx="6239">
                  <c:v>4.676371270871704E-4</c:v>
                </c:pt>
                <c:pt idx="6240">
                  <c:v>1.0859130970368848E-3</c:v>
                </c:pt>
                <c:pt idx="6241">
                  <c:v>2.1091163187411453E-3</c:v>
                </c:pt>
                <c:pt idx="6242">
                  <c:v>5.6937444756503851E-3</c:v>
                </c:pt>
                <c:pt idx="6243">
                  <c:v>6.2781210408358722E-3</c:v>
                </c:pt>
                <c:pt idx="6244">
                  <c:v>8.8668572784605416E-3</c:v>
                </c:pt>
                <c:pt idx="6245">
                  <c:v>1.0581630666055889E-2</c:v>
                </c:pt>
                <c:pt idx="6246">
                  <c:v>1.5219599604445687E-2</c:v>
                </c:pt>
                <c:pt idx="6247">
                  <c:v>1.9716555274115057E-2</c:v>
                </c:pt>
                <c:pt idx="6248">
                  <c:v>2.3239517169029451E-2</c:v>
                </c:pt>
                <c:pt idx="6249">
                  <c:v>2.2878328455820739E-2</c:v>
                </c:pt>
                <c:pt idx="6250">
                  <c:v>2.7308051974552081E-2</c:v>
                </c:pt>
                <c:pt idx="6251">
                  <c:v>3.0826562682690965E-2</c:v>
                </c:pt>
                <c:pt idx="6252">
                  <c:v>3.7705423911328834E-2</c:v>
                </c:pt>
                <c:pt idx="6253">
                  <c:v>4.311186867068445E-2</c:v>
                </c:pt>
                <c:pt idx="6254">
                  <c:v>4.1619356195354062E-2</c:v>
                </c:pt>
                <c:pt idx="6255">
                  <c:v>5.0118510385439567E-2</c:v>
                </c:pt>
                <c:pt idx="6256">
                  <c:v>5.4839226135522605E-2</c:v>
                </c:pt>
                <c:pt idx="6257">
                  <c:v>6.6831333060364734E-2</c:v>
                </c:pt>
                <c:pt idx="6258">
                  <c:v>7.3226450191961071E-2</c:v>
                </c:pt>
                <c:pt idx="6259">
                  <c:v>7.6387360340614385E-2</c:v>
                </c:pt>
                <c:pt idx="6260">
                  <c:v>8.542215787080891E-2</c:v>
                </c:pt>
                <c:pt idx="6261">
                  <c:v>9.5982643054482605E-2</c:v>
                </c:pt>
                <c:pt idx="6262">
                  <c:v>0.10653098010986486</c:v>
                </c:pt>
                <c:pt idx="6263">
                  <c:v>0.11321442063690638</c:v>
                </c:pt>
                <c:pt idx="6264">
                  <c:v>0.1170147960637888</c:v>
                </c:pt>
                <c:pt idx="6265">
                  <c:v>0.11944413091746117</c:v>
                </c:pt>
                <c:pt idx="6266">
                  <c:v>0.13525668816844724</c:v>
                </c:pt>
                <c:pt idx="6267">
                  <c:v>0.14049825374642649</c:v>
                </c:pt>
                <c:pt idx="6268">
                  <c:v>0.15180038450749106</c:v>
                </c:pt>
                <c:pt idx="6269">
                  <c:v>0.15517628838452069</c:v>
                </c:pt>
                <c:pt idx="6270">
                  <c:v>0.15842789674042171</c:v>
                </c:pt>
                <c:pt idx="6271">
                  <c:v>0.18182466650526699</c:v>
                </c:pt>
                <c:pt idx="6272">
                  <c:v>0.18652131113782427</c:v>
                </c:pt>
                <c:pt idx="6273">
                  <c:v>0.20594895437166766</c:v>
                </c:pt>
                <c:pt idx="6274">
                  <c:v>0.20660576004769346</c:v>
                </c:pt>
                <c:pt idx="6275">
                  <c:v>0.22220502618442281</c:v>
                </c:pt>
                <c:pt idx="6276">
                  <c:v>0.23680184190765427</c:v>
                </c:pt>
                <c:pt idx="6277">
                  <c:v>0.25572108362730239</c:v>
                </c:pt>
                <c:pt idx="6278">
                  <c:v>0.25882592007953714</c:v>
                </c:pt>
                <c:pt idx="6279">
                  <c:v>0.27035015052046896</c:v>
                </c:pt>
                <c:pt idx="6280">
                  <c:v>0.27267354806696353</c:v>
                </c:pt>
                <c:pt idx="6281">
                  <c:v>0.28808463547510121</c:v>
                </c:pt>
                <c:pt idx="6282">
                  <c:v>0.30634892891594495</c:v>
                </c:pt>
                <c:pt idx="6283">
                  <c:v>0.30568506888279545</c:v>
                </c:pt>
                <c:pt idx="6284">
                  <c:v>0.32236036838153087</c:v>
                </c:pt>
                <c:pt idx="6285">
                  <c:v>0.32308805533737911</c:v>
                </c:pt>
                <c:pt idx="6286">
                  <c:v>0.34671516111926531</c:v>
                </c:pt>
                <c:pt idx="6287">
                  <c:v>0.36573453343457585</c:v>
                </c:pt>
                <c:pt idx="6288">
                  <c:v>0.37214394220590347</c:v>
                </c:pt>
                <c:pt idx="6289">
                  <c:v>0.38706720956198598</c:v>
                </c:pt>
                <c:pt idx="6290">
                  <c:v>0.39714653505737818</c:v>
                </c:pt>
                <c:pt idx="6291">
                  <c:v>0.42076508555509312</c:v>
                </c:pt>
                <c:pt idx="6292">
                  <c:v>0.43591270398161425</c:v>
                </c:pt>
                <c:pt idx="6293">
                  <c:v>0.45116062185809064</c:v>
                </c:pt>
                <c:pt idx="6294">
                  <c:v>0.44562666631044667</c:v>
                </c:pt>
                <c:pt idx="6295">
                  <c:v>0.47089818776567349</c:v>
                </c:pt>
                <c:pt idx="6296">
                  <c:v>0.46680369630302154</c:v>
                </c:pt>
                <c:pt idx="6297">
                  <c:v>0.49709371743457348</c:v>
                </c:pt>
                <c:pt idx="6298">
                  <c:v>0.49779641395507934</c:v>
                </c:pt>
                <c:pt idx="6299">
                  <c:v>0.50100145604932889</c:v>
                </c:pt>
                <c:pt idx="6300">
                  <c:v>0.52489876622295761</c:v>
                </c:pt>
                <c:pt idx="6301">
                  <c:v>0.5266461079685868</c:v>
                </c:pt>
                <c:pt idx="6302">
                  <c:v>0.5642936359642533</c:v>
                </c:pt>
                <c:pt idx="6303">
                  <c:v>0.55906294272657509</c:v>
                </c:pt>
                <c:pt idx="6304">
                  <c:v>0.57910793601668076</c:v>
                </c:pt>
                <c:pt idx="6305">
                  <c:v>0.58604589624781744</c:v>
                </c:pt>
                <c:pt idx="6306">
                  <c:v>0.61602736430156091</c:v>
                </c:pt>
                <c:pt idx="6307">
                  <c:v>0.62565014531225216</c:v>
                </c:pt>
                <c:pt idx="6308">
                  <c:v>0.64169899538449926</c:v>
                </c:pt>
                <c:pt idx="6309">
                  <c:v>0.64380922376705974</c:v>
                </c:pt>
                <c:pt idx="6310">
                  <c:v>0.64565934149227266</c:v>
                </c:pt>
                <c:pt idx="6311">
                  <c:v>0.67454963558241743</c:v>
                </c:pt>
                <c:pt idx="6312">
                  <c:v>0.6631007141560985</c:v>
                </c:pt>
                <c:pt idx="6313">
                  <c:v>0.69689663820858949</c:v>
                </c:pt>
                <c:pt idx="6314">
                  <c:v>0.68010441649284681</c:v>
                </c:pt>
                <c:pt idx="6315">
                  <c:v>0.70232098855858316</c:v>
                </c:pt>
                <c:pt idx="6316">
                  <c:v>0.72227851532499043</c:v>
                </c:pt>
                <c:pt idx="6317">
                  <c:v>0.72709964309455732</c:v>
                </c:pt>
                <c:pt idx="6318">
                  <c:v>0.75310545558464181</c:v>
                </c:pt>
                <c:pt idx="6319">
                  <c:v>0.74063973112993242</c:v>
                </c:pt>
                <c:pt idx="6320">
                  <c:v>0.77072956611651189</c:v>
                </c:pt>
                <c:pt idx="6321">
                  <c:v>0.77782940132973133</c:v>
                </c:pt>
                <c:pt idx="6322">
                  <c:v>0.80788343920622574</c:v>
                </c:pt>
                <c:pt idx="6323">
                  <c:v>0.79801942169581042</c:v>
                </c:pt>
                <c:pt idx="6324">
                  <c:v>0.81851045298128389</c:v>
                </c:pt>
                <c:pt idx="6325">
                  <c:v>0.80490890198331</c:v>
                </c:pt>
                <c:pt idx="6326">
                  <c:v>0.82787398636767995</c:v>
                </c:pt>
                <c:pt idx="6327">
                  <c:v>0.83284573216647262</c:v>
                </c:pt>
                <c:pt idx="6328">
                  <c:v>0.83046601233251716</c:v>
                </c:pt>
                <c:pt idx="6329">
                  <c:v>0.84968883530912864</c:v>
                </c:pt>
                <c:pt idx="6330">
                  <c:v>0.83763286393841152</c:v>
                </c:pt>
                <c:pt idx="6331">
                  <c:v>0.87270097375644062</c:v>
                </c:pt>
                <c:pt idx="6332">
                  <c:v>0.87210810757264223</c:v>
                </c:pt>
                <c:pt idx="6333">
                  <c:v>0.88418666789542566</c:v>
                </c:pt>
                <c:pt idx="6334">
                  <c:v>0.88201880391423759</c:v>
                </c:pt>
                <c:pt idx="6335">
                  <c:v>0.89641569615472994</c:v>
                </c:pt>
                <c:pt idx="6336">
                  <c:v>0.90949072194440894</c:v>
                </c:pt>
                <c:pt idx="6337">
                  <c:v>0.9276156167857077</c:v>
                </c:pt>
                <c:pt idx="6338">
                  <c:v>0.92903902095129054</c:v>
                </c:pt>
                <c:pt idx="6339">
                  <c:v>0.91854784107403942</c:v>
                </c:pt>
                <c:pt idx="6340">
                  <c:v>0.93848930792103746</c:v>
                </c:pt>
                <c:pt idx="6341">
                  <c:v>0.91434764682406089</c:v>
                </c:pt>
                <c:pt idx="6342">
                  <c:v>0.95312267121787775</c:v>
                </c:pt>
                <c:pt idx="6343">
                  <c:v>0.92392416175851011</c:v>
                </c:pt>
                <c:pt idx="6344">
                  <c:v>0.94377602326076704</c:v>
                </c:pt>
                <c:pt idx="6345">
                  <c:v>0.9432415431391199</c:v>
                </c:pt>
                <c:pt idx="6346">
                  <c:v>0.94734305143571929</c:v>
                </c:pt>
                <c:pt idx="6347">
                  <c:v>0.97472641477008271</c:v>
                </c:pt>
                <c:pt idx="6348">
                  <c:v>0.9511463255279623</c:v>
                </c:pt>
                <c:pt idx="6349">
                  <c:v>0.97307336876621842</c:v>
                </c:pt>
                <c:pt idx="6350">
                  <c:v>0.95419680965948617</c:v>
                </c:pt>
                <c:pt idx="6351">
                  <c:v>0.99404034401848307</c:v>
                </c:pt>
                <c:pt idx="6352">
                  <c:v>0.97789352093320436</c:v>
                </c:pt>
                <c:pt idx="6353">
                  <c:v>0.99927955501715637</c:v>
                </c:pt>
                <c:pt idx="6354">
                  <c:v>0.9738942257685459</c:v>
                </c:pt>
                <c:pt idx="6355">
                  <c:v>0.97628835450215823</c:v>
                </c:pt>
                <c:pt idx="6356">
                  <c:v>0.98481842309902712</c:v>
                </c:pt>
                <c:pt idx="6357">
                  <c:v>0.96461924707795765</c:v>
                </c:pt>
                <c:pt idx="6358">
                  <c:v>0.99300943227584515</c:v>
                </c:pt>
                <c:pt idx="6359">
                  <c:v>0.95675619046103821</c:v>
                </c:pt>
                <c:pt idx="6360">
                  <c:v>0.98460491622650725</c:v>
                </c:pt>
                <c:pt idx="6361">
                  <c:v>0.97866927507775181</c:v>
                </c:pt>
                <c:pt idx="6362">
                  <c:v>0.98566899845689693</c:v>
                </c:pt>
                <c:pt idx="6363">
                  <c:v>0.99025823299761095</c:v>
                </c:pt>
                <c:pt idx="6364">
                  <c:v>0.96783430786024993</c:v>
                </c:pt>
                <c:pt idx="6365">
                  <c:v>0.98450998259074718</c:v>
                </c:pt>
                <c:pt idx="6366">
                  <c:v>0.98188133400594879</c:v>
                </c:pt>
                <c:pt idx="6367">
                  <c:v>1</c:v>
                </c:pt>
                <c:pt idx="6368">
                  <c:v>0.980127951028953</c:v>
                </c:pt>
                <c:pt idx="6369">
                  <c:v>0.98190399800436745</c:v>
                </c:pt>
                <c:pt idx="6370">
                  <c:v>0.95680872290770391</c:v>
                </c:pt>
                <c:pt idx="6371">
                  <c:v>0.97047001080217199</c:v>
                </c:pt>
                <c:pt idx="6372">
                  <c:v>0.95700114175520512</c:v>
                </c:pt>
                <c:pt idx="6373">
                  <c:v>0.95605713368862277</c:v>
                </c:pt>
                <c:pt idx="6374">
                  <c:v>0.95102805247661215</c:v>
                </c:pt>
                <c:pt idx="6375">
                  <c:v>0.94213205786554066</c:v>
                </c:pt>
                <c:pt idx="6376">
                  <c:v>0.95768346319103992</c:v>
                </c:pt>
                <c:pt idx="6377">
                  <c:v>0.95104876526986892</c:v>
                </c:pt>
                <c:pt idx="6378">
                  <c:v>0.95175547677022709</c:v>
                </c:pt>
                <c:pt idx="6379">
                  <c:v>0.92999083383852033</c:v>
                </c:pt>
                <c:pt idx="6380">
                  <c:v>0.94078752741630867</c:v>
                </c:pt>
                <c:pt idx="6381">
                  <c:v>0.93087315380344671</c:v>
                </c:pt>
                <c:pt idx="6382">
                  <c:v>0.95498809839897614</c:v>
                </c:pt>
                <c:pt idx="6383">
                  <c:v>0.92359560882779246</c:v>
                </c:pt>
                <c:pt idx="6384">
                  <c:v>0.919435939608099</c:v>
                </c:pt>
                <c:pt idx="6385">
                  <c:v>0.90628684306862128</c:v>
                </c:pt>
                <c:pt idx="6386">
                  <c:v>0.89043457691643246</c:v>
                </c:pt>
                <c:pt idx="6387">
                  <c:v>0.90959120901024515</c:v>
                </c:pt>
                <c:pt idx="6388">
                  <c:v>0.87250487763767293</c:v>
                </c:pt>
                <c:pt idx="6389">
                  <c:v>0.88915278521778973</c:v>
                </c:pt>
                <c:pt idx="6390">
                  <c:v>0.86691317392187284</c:v>
                </c:pt>
                <c:pt idx="6391">
                  <c:v>0.87877897783566017</c:v>
                </c:pt>
                <c:pt idx="6392">
                  <c:v>0.88340768675772596</c:v>
                </c:pt>
                <c:pt idx="6393">
                  <c:v>0.86029408564199683</c:v>
                </c:pt>
                <c:pt idx="6394">
                  <c:v>0.86464797482164857</c:v>
                </c:pt>
                <c:pt idx="6395">
                  <c:v>0.83669410911649578</c:v>
                </c:pt>
                <c:pt idx="6396">
                  <c:v>0.86797402915911015</c:v>
                </c:pt>
                <c:pt idx="6397">
                  <c:v>0.84252235893499616</c:v>
                </c:pt>
                <c:pt idx="6398">
                  <c:v>0.85272348466030046</c:v>
                </c:pt>
                <c:pt idx="6399">
                  <c:v>0.81371041323673565</c:v>
                </c:pt>
                <c:pt idx="6400">
                  <c:v>0.81040184469937859</c:v>
                </c:pt>
                <c:pt idx="6401">
                  <c:v>0.80723623946330447</c:v>
                </c:pt>
                <c:pt idx="6402">
                  <c:v>0.79003584063696941</c:v>
                </c:pt>
                <c:pt idx="6403">
                  <c:v>0.79933250772339537</c:v>
                </c:pt>
                <c:pt idx="6404">
                  <c:v>0.76625807930268131</c:v>
                </c:pt>
                <c:pt idx="6405">
                  <c:v>0.77870301591778157</c:v>
                </c:pt>
                <c:pt idx="6406">
                  <c:v>0.77447678058352742</c:v>
                </c:pt>
                <c:pt idx="6407">
                  <c:v>0.7723125188272536</c:v>
                </c:pt>
                <c:pt idx="6408">
                  <c:v>0.77101121507699233</c:v>
                </c:pt>
                <c:pt idx="6409">
                  <c:v>0.74261089862153362</c:v>
                </c:pt>
                <c:pt idx="6410">
                  <c:v>0.7464527465388997</c:v>
                </c:pt>
                <c:pt idx="6411">
                  <c:v>0.74728245901080803</c:v>
                </c:pt>
                <c:pt idx="6412">
                  <c:v>0.74409929292827715</c:v>
                </c:pt>
                <c:pt idx="6413">
                  <c:v>0.73544029469802019</c:v>
                </c:pt>
                <c:pt idx="6414">
                  <c:v>0.70641934490838265</c:v>
                </c:pt>
                <c:pt idx="6415">
                  <c:v>0.69934990346787695</c:v>
                </c:pt>
                <c:pt idx="6416">
                  <c:v>0.69218042523964929</c:v>
                </c:pt>
                <c:pt idx="6417">
                  <c:v>0.68736380025122512</c:v>
                </c:pt>
                <c:pt idx="6418">
                  <c:v>0.67737715700102163</c:v>
                </c:pt>
                <c:pt idx="6419">
                  <c:v>0.66298086513134835</c:v>
                </c:pt>
                <c:pt idx="6420">
                  <c:v>0.66161884888201195</c:v>
                </c:pt>
                <c:pt idx="6421">
                  <c:v>0.66195978446087222</c:v>
                </c:pt>
                <c:pt idx="6422">
                  <c:v>0.66539255471141756</c:v>
                </c:pt>
                <c:pt idx="6423">
                  <c:v>0.652271750646787</c:v>
                </c:pt>
                <c:pt idx="6424">
                  <c:v>0.63476756418601954</c:v>
                </c:pt>
                <c:pt idx="6425">
                  <c:v>0.63750450465730157</c:v>
                </c:pt>
                <c:pt idx="6426">
                  <c:v>0.62559746277288164</c:v>
                </c:pt>
                <c:pt idx="6427">
                  <c:v>0.64676650032892813</c:v>
                </c:pt>
                <c:pt idx="6428">
                  <c:v>0.60687080875502752</c:v>
                </c:pt>
                <c:pt idx="6429">
                  <c:v>0.60693456063137396</c:v>
                </c:pt>
                <c:pt idx="6430">
                  <c:v>0.58319180842047091</c:v>
                </c:pt>
                <c:pt idx="6431">
                  <c:v>0.58054109620807293</c:v>
                </c:pt>
                <c:pt idx="6432">
                  <c:v>0.58575055132802778</c:v>
                </c:pt>
                <c:pt idx="6433">
                  <c:v>0.55795514599592433</c:v>
                </c:pt>
                <c:pt idx="6434">
                  <c:v>0.56294831752832142</c:v>
                </c:pt>
                <c:pt idx="6435">
                  <c:v>0.54863840401023689</c:v>
                </c:pt>
                <c:pt idx="6436">
                  <c:v>0.5550881877191447</c:v>
                </c:pt>
                <c:pt idx="6437">
                  <c:v>0.56214228218058881</c:v>
                </c:pt>
                <c:pt idx="6438">
                  <c:v>0.53818174545508035</c:v>
                </c:pt>
                <c:pt idx="6439">
                  <c:v>0.54104581444729338</c:v>
                </c:pt>
                <c:pt idx="6440">
                  <c:v>0.52000533129287307</c:v>
                </c:pt>
                <c:pt idx="6441">
                  <c:v>0.53772463812273652</c:v>
                </c:pt>
                <c:pt idx="6442">
                  <c:v>0.52719522212894798</c:v>
                </c:pt>
                <c:pt idx="6443">
                  <c:v>0.51729150509812383</c:v>
                </c:pt>
                <c:pt idx="6444">
                  <c:v>0.49922706009366685</c:v>
                </c:pt>
                <c:pt idx="6445">
                  <c:v>0.48328395033192251</c:v>
                </c:pt>
                <c:pt idx="6446">
                  <c:v>0.49246196913523638</c:v>
                </c:pt>
                <c:pt idx="6447">
                  <c:v>0.47322638827872038</c:v>
                </c:pt>
                <c:pt idx="6448">
                  <c:v>0.47805141845861099</c:v>
                </c:pt>
                <c:pt idx="6449">
                  <c:v>0.45555597414743215</c:v>
                </c:pt>
                <c:pt idx="6450">
                  <c:v>0.45911185793905607</c:v>
                </c:pt>
                <c:pt idx="6451">
                  <c:v>0.46733464924610685</c:v>
                </c:pt>
                <c:pt idx="6452">
                  <c:v>0.45579428383941339</c:v>
                </c:pt>
                <c:pt idx="6453">
                  <c:v>0.46356567133690124</c:v>
                </c:pt>
                <c:pt idx="6454">
                  <c:v>0.43628624720058345</c:v>
                </c:pt>
                <c:pt idx="6455">
                  <c:v>0.44231115598549442</c:v>
                </c:pt>
                <c:pt idx="6456">
                  <c:v>0.44713374715893273</c:v>
                </c:pt>
                <c:pt idx="6457">
                  <c:v>0.436327485171216</c:v>
                </c:pt>
                <c:pt idx="6458">
                  <c:v>0.4400834425382838</c:v>
                </c:pt>
                <c:pt idx="6459">
                  <c:v>0.4060525483564924</c:v>
                </c:pt>
                <c:pt idx="6460">
                  <c:v>0.41353755897329986</c:v>
                </c:pt>
                <c:pt idx="6461">
                  <c:v>0.4024765146192546</c:v>
                </c:pt>
                <c:pt idx="6462">
                  <c:v>0.4033207110371721</c:v>
                </c:pt>
                <c:pt idx="6463">
                  <c:v>0.39272971951125613</c:v>
                </c:pt>
                <c:pt idx="6464">
                  <c:v>0.38409995183525103</c:v>
                </c:pt>
                <c:pt idx="6465">
                  <c:v>0.38344014430513007</c:v>
                </c:pt>
                <c:pt idx="6466">
                  <c:v>0.38992711348164194</c:v>
                </c:pt>
                <c:pt idx="6467">
                  <c:v>0.38780375198741501</c:v>
                </c:pt>
                <c:pt idx="6468">
                  <c:v>0.38393931511798263</c:v>
                </c:pt>
                <c:pt idx="6469">
                  <c:v>0.37057517325576145</c:v>
                </c:pt>
                <c:pt idx="6470">
                  <c:v>0.37435120552209072</c:v>
                </c:pt>
                <c:pt idx="6471">
                  <c:v>0.37234472872169494</c:v>
                </c:pt>
                <c:pt idx="6472">
                  <c:v>0.37980489899586478</c:v>
                </c:pt>
                <c:pt idx="6473">
                  <c:v>0.36191718815126162</c:v>
                </c:pt>
                <c:pt idx="6474">
                  <c:v>0.35361060759177904</c:v>
                </c:pt>
                <c:pt idx="6475">
                  <c:v>0.34788472099792439</c:v>
                </c:pt>
                <c:pt idx="6476">
                  <c:v>0.34182292693081884</c:v>
                </c:pt>
                <c:pt idx="6477">
                  <c:v>0.34863747343546742</c:v>
                </c:pt>
                <c:pt idx="6478">
                  <c:v>0.3295047060817114</c:v>
                </c:pt>
                <c:pt idx="6479">
                  <c:v>0.3303129177736629</c:v>
                </c:pt>
                <c:pt idx="6480">
                  <c:v>0.33147178354710788</c:v>
                </c:pt>
                <c:pt idx="6481">
                  <c:v>0.32721639270495423</c:v>
                </c:pt>
                <c:pt idx="6482">
                  <c:v>0.34466609551389416</c:v>
                </c:pt>
                <c:pt idx="6483">
                  <c:v>0.31873994472686057</c:v>
                </c:pt>
                <c:pt idx="6484">
                  <c:v>0.32977592359921104</c:v>
                </c:pt>
                <c:pt idx="6485">
                  <c:v>0.3184065137832382</c:v>
                </c:pt>
                <c:pt idx="6486">
                  <c:v>0.32630671834458552</c:v>
                </c:pt>
                <c:pt idx="6487">
                  <c:v>0.33161099453077192</c:v>
                </c:pt>
                <c:pt idx="6488">
                  <c:v>0.31291081311371971</c:v>
                </c:pt>
                <c:pt idx="6489">
                  <c:v>0.31516454888361795</c:v>
                </c:pt>
                <c:pt idx="6490">
                  <c:v>0.29880314951529813</c:v>
                </c:pt>
                <c:pt idx="6491">
                  <c:v>0.30987501930567413</c:v>
                </c:pt>
                <c:pt idx="6492">
                  <c:v>0.29743319711419758</c:v>
                </c:pt>
                <c:pt idx="6493">
                  <c:v>0.29887934032455143</c:v>
                </c:pt>
                <c:pt idx="6494">
                  <c:v>0.28778446882717112</c:v>
                </c:pt>
                <c:pt idx="6495">
                  <c:v>0.29403016398078274</c:v>
                </c:pt>
                <c:pt idx="6496">
                  <c:v>0.29806788287785951</c:v>
                </c:pt>
                <c:pt idx="6497">
                  <c:v>0.29530026721004227</c:v>
                </c:pt>
                <c:pt idx="6498">
                  <c:v>0.29710903439509412</c:v>
                </c:pt>
                <c:pt idx="6499">
                  <c:v>0.28499899212748753</c:v>
                </c:pt>
                <c:pt idx="6500">
                  <c:v>0.29219593732068611</c:v>
                </c:pt>
                <c:pt idx="6501">
                  <c:v>0.29501696722980947</c:v>
                </c:pt>
                <c:pt idx="6502">
                  <c:v>0.29404603628431103</c:v>
                </c:pt>
                <c:pt idx="6503">
                  <c:v>0.29259814824626429</c:v>
                </c:pt>
                <c:pt idx="6504">
                  <c:v>0.27952246580100198</c:v>
                </c:pt>
                <c:pt idx="6505">
                  <c:v>0.28033767556531292</c:v>
                </c:pt>
                <c:pt idx="6506">
                  <c:v>0.27929599467110861</c:v>
                </c:pt>
                <c:pt idx="6507">
                  <c:v>0.27655622120002421</c:v>
                </c:pt>
                <c:pt idx="6508">
                  <c:v>0.27013761925053009</c:v>
                </c:pt>
                <c:pt idx="6509">
                  <c:v>0.27236315635352176</c:v>
                </c:pt>
                <c:pt idx="6510">
                  <c:v>0.26521870608381265</c:v>
                </c:pt>
                <c:pt idx="6511">
                  <c:v>0.2837941604632101</c:v>
                </c:pt>
                <c:pt idx="6512">
                  <c:v>0.26838142203532012</c:v>
                </c:pt>
                <c:pt idx="6513">
                  <c:v>0.27791846258841774</c:v>
                </c:pt>
                <c:pt idx="6514">
                  <c:v>0.26732456301634705</c:v>
                </c:pt>
                <c:pt idx="6515">
                  <c:v>0.2708457566315835</c:v>
                </c:pt>
                <c:pt idx="6516">
                  <c:v>0.28050172689161462</c:v>
                </c:pt>
                <c:pt idx="6517">
                  <c:v>0.27417068527375932</c:v>
                </c:pt>
                <c:pt idx="6518">
                  <c:v>0.27800532874129708</c:v>
                </c:pt>
                <c:pt idx="6519">
                  <c:v>0.26550577714325252</c:v>
                </c:pt>
                <c:pt idx="6520">
                  <c:v>0.2684010278948793</c:v>
                </c:pt>
                <c:pt idx="6521">
                  <c:v>0.2645937200611958</c:v>
                </c:pt>
                <c:pt idx="6522">
                  <c:v>0.26567821489943261</c:v>
                </c:pt>
                <c:pt idx="6523">
                  <c:v>0.25856667245524195</c:v>
                </c:pt>
                <c:pt idx="6524">
                  <c:v>0.25930482837724722</c:v>
                </c:pt>
                <c:pt idx="6525">
                  <c:v>0.26346958198731446</c:v>
                </c:pt>
                <c:pt idx="6526">
                  <c:v>0.26239670057210834</c:v>
                </c:pt>
                <c:pt idx="6527">
                  <c:v>0.27091723828222503</c:v>
                </c:pt>
                <c:pt idx="6528">
                  <c:v>0.25719887763677235</c:v>
                </c:pt>
                <c:pt idx="6529">
                  <c:v>0.26596352236959159</c:v>
                </c:pt>
                <c:pt idx="6530">
                  <c:v>0.26177000724497484</c:v>
                </c:pt>
                <c:pt idx="6531">
                  <c:v>0.26988884059239188</c:v>
                </c:pt>
                <c:pt idx="6532">
                  <c:v>0.27273324744028149</c:v>
                </c:pt>
                <c:pt idx="6533">
                  <c:v>0.26657924016768958</c:v>
                </c:pt>
                <c:pt idx="6534">
                  <c:v>0.26598596122895307</c:v>
                </c:pt>
                <c:pt idx="6535">
                  <c:v>0.26152758876520082</c:v>
                </c:pt>
                <c:pt idx="6536">
                  <c:v>0.26353218940678708</c:v>
                </c:pt>
                <c:pt idx="6537">
                  <c:v>0.25760176397952195</c:v>
                </c:pt>
                <c:pt idx="6538">
                  <c:v>0.26164704379660098</c:v>
                </c:pt>
                <c:pt idx="6539">
                  <c:v>0.25126286125625491</c:v>
                </c:pt>
                <c:pt idx="6540">
                  <c:v>0.26796930499122784</c:v>
                </c:pt>
                <c:pt idx="6541">
                  <c:v>0.2578963021510236</c:v>
                </c:pt>
                <c:pt idx="6542">
                  <c:v>0.26666618136692127</c:v>
                </c:pt>
                <c:pt idx="6543">
                  <c:v>0.26095639221565198</c:v>
                </c:pt>
                <c:pt idx="6544">
                  <c:v>0.25698051151293594</c:v>
                </c:pt>
                <c:pt idx="6545">
                  <c:v>0.26907550698689048</c:v>
                </c:pt>
                <c:pt idx="6546">
                  <c:v>0.26342481683812008</c:v>
                </c:pt>
                <c:pt idx="6547">
                  <c:v>0.27478707848902872</c:v>
                </c:pt>
                <c:pt idx="6548">
                  <c:v>0.2673346755123302</c:v>
                </c:pt>
                <c:pt idx="6549">
                  <c:v>0.26587354179308847</c:v>
                </c:pt>
                <c:pt idx="6550">
                  <c:v>0.26543435177737529</c:v>
                </c:pt>
                <c:pt idx="6551">
                  <c:v>0.2618458603456425</c:v>
                </c:pt>
                <c:pt idx="6552">
                  <c:v>0.26259951333941411</c:v>
                </c:pt>
                <c:pt idx="6553">
                  <c:v>0.25760641685336949</c:v>
                </c:pt>
                <c:pt idx="6554">
                  <c:v>0.26344778102194821</c:v>
                </c:pt>
                <c:pt idx="6555">
                  <c:v>0.25970773348158488</c:v>
                </c:pt>
                <c:pt idx="6556">
                  <c:v>0.27158909075190291</c:v>
                </c:pt>
                <c:pt idx="6557">
                  <c:v>0.259527228242524</c:v>
                </c:pt>
                <c:pt idx="6558">
                  <c:v>0.26709829826392273</c:v>
                </c:pt>
                <c:pt idx="6559">
                  <c:v>0.26055288674049526</c:v>
                </c:pt>
                <c:pt idx="6560">
                  <c:v>0.26632434523183246</c:v>
                </c:pt>
                <c:pt idx="6561">
                  <c:v>0.27258049059001294</c:v>
                </c:pt>
                <c:pt idx="6562">
                  <c:v>0.27109761219016926</c:v>
                </c:pt>
                <c:pt idx="6563">
                  <c:v>0.27369434731361825</c:v>
                </c:pt>
                <c:pt idx="6564">
                  <c:v>0.26848185281639203</c:v>
                </c:pt>
                <c:pt idx="6565">
                  <c:v>0.26757454241612333</c:v>
                </c:pt>
                <c:pt idx="6566">
                  <c:v>0.2647429872560787</c:v>
                </c:pt>
                <c:pt idx="6567">
                  <c:v>0.26554307518038517</c:v>
                </c:pt>
                <c:pt idx="6568">
                  <c:v>0.25948332612638197</c:v>
                </c:pt>
                <c:pt idx="6569">
                  <c:v>0.26785904313799419</c:v>
                </c:pt>
                <c:pt idx="6570">
                  <c:v>0.26474144880585493</c:v>
                </c:pt>
                <c:pt idx="6571">
                  <c:v>0.2694777741972329</c:v>
                </c:pt>
                <c:pt idx="6572">
                  <c:v>0.26916702601361731</c:v>
                </c:pt>
                <c:pt idx="6573">
                  <c:v>0.26095209581197826</c:v>
                </c:pt>
                <c:pt idx="6574">
                  <c:v>0.26973994862927086</c:v>
                </c:pt>
                <c:pt idx="6575">
                  <c:v>0.26432935052335077</c:v>
                </c:pt>
                <c:pt idx="6576">
                  <c:v>0.27463976249930772</c:v>
                </c:pt>
                <c:pt idx="6577">
                  <c:v>0.27461739868629859</c:v>
                </c:pt>
                <c:pt idx="6578">
                  <c:v>0.27206976263889393</c:v>
                </c:pt>
                <c:pt idx="6579">
                  <c:v>0.27231505164164649</c:v>
                </c:pt>
                <c:pt idx="6580">
                  <c:v>0.26648560108150798</c:v>
                </c:pt>
                <c:pt idx="6581">
                  <c:v>0.26642004809270448</c:v>
                </c:pt>
                <c:pt idx="6582">
                  <c:v>0.26283416452171682</c:v>
                </c:pt>
                <c:pt idx="6583">
                  <c:v>0.26482852133620333</c:v>
                </c:pt>
                <c:pt idx="6584">
                  <c:v>0.26176087035157264</c:v>
                </c:pt>
                <c:pt idx="6585">
                  <c:v>0.27232131801207016</c:v>
                </c:pt>
                <c:pt idx="6586">
                  <c:v>0.26352076359963733</c:v>
                </c:pt>
                <c:pt idx="6587">
                  <c:v>0.27080975314402939</c:v>
                </c:pt>
                <c:pt idx="6588">
                  <c:v>0.26136575130629436</c:v>
                </c:pt>
                <c:pt idx="6589">
                  <c:v>0.2640829358253125</c:v>
                </c:pt>
                <c:pt idx="6590">
                  <c:v>0.26781390275703787</c:v>
                </c:pt>
                <c:pt idx="6591">
                  <c:v>0.26823594468123235</c:v>
                </c:pt>
                <c:pt idx="6592">
                  <c:v>0.27383952448229648</c:v>
                </c:pt>
                <c:pt idx="6593">
                  <c:v>0.26895233716104749</c:v>
                </c:pt>
                <c:pt idx="6594">
                  <c:v>0.26725349412064364</c:v>
                </c:pt>
                <c:pt idx="6595">
                  <c:v>0.26274185750828999</c:v>
                </c:pt>
                <c:pt idx="6596">
                  <c:v>0.26140338705201266</c:v>
                </c:pt>
                <c:pt idx="6597">
                  <c:v>0.25755410954576091</c:v>
                </c:pt>
                <c:pt idx="6598">
                  <c:v>0.25872922285449607</c:v>
                </c:pt>
                <c:pt idx="6599">
                  <c:v>0.26032011171700203</c:v>
                </c:pt>
                <c:pt idx="6600">
                  <c:v>0.25979020942285003</c:v>
                </c:pt>
                <c:pt idx="6601">
                  <c:v>0.26668098425992814</c:v>
                </c:pt>
                <c:pt idx="6602">
                  <c:v>0.2553784219823374</c:v>
                </c:pt>
                <c:pt idx="6603">
                  <c:v>0.26155847033920498</c:v>
                </c:pt>
                <c:pt idx="6604">
                  <c:v>0.25394858259203795</c:v>
                </c:pt>
                <c:pt idx="6605">
                  <c:v>0.25880308722682566</c:v>
                </c:pt>
                <c:pt idx="6606">
                  <c:v>0.26394819009961501</c:v>
                </c:pt>
                <c:pt idx="6607">
                  <c:v>0.25986715069562716</c:v>
                </c:pt>
                <c:pt idx="6608">
                  <c:v>0.26302093613120142</c:v>
                </c:pt>
                <c:pt idx="6609">
                  <c:v>0.253837664083221</c:v>
                </c:pt>
                <c:pt idx="6610">
                  <c:v>0.2522970187536332</c:v>
                </c:pt>
                <c:pt idx="6611">
                  <c:v>0.24875792658335422</c:v>
                </c:pt>
                <c:pt idx="6612">
                  <c:v>0.24703435576984123</c:v>
                </c:pt>
                <c:pt idx="6613">
                  <c:v>0.24471525462702037</c:v>
                </c:pt>
                <c:pt idx="6614">
                  <c:v>0.24914017517919942</c:v>
                </c:pt>
                <c:pt idx="6615">
                  <c:v>0.24696666395999489</c:v>
                </c:pt>
                <c:pt idx="6616">
                  <c:v>0.2513088834318517</c:v>
                </c:pt>
                <c:pt idx="6617">
                  <c:v>0.2464532906249545</c:v>
                </c:pt>
                <c:pt idx="6618">
                  <c:v>0.24330164401042303</c:v>
                </c:pt>
                <c:pt idx="6619">
                  <c:v>0.24296637443116742</c:v>
                </c:pt>
                <c:pt idx="6620">
                  <c:v>0.24345745899955107</c:v>
                </c:pt>
                <c:pt idx="6621">
                  <c:v>0.24606411900310227</c:v>
                </c:pt>
                <c:pt idx="6622">
                  <c:v>0.24821070734339065</c:v>
                </c:pt>
                <c:pt idx="6623">
                  <c:v>0.24090580797229408</c:v>
                </c:pt>
                <c:pt idx="6624">
                  <c:v>0.23859929585508488</c:v>
                </c:pt>
                <c:pt idx="6625">
                  <c:v>0.23258840197648079</c:v>
                </c:pt>
                <c:pt idx="6626">
                  <c:v>0.22941322833047831</c:v>
                </c:pt>
                <c:pt idx="6627">
                  <c:v>0.22890722829955923</c:v>
                </c:pt>
                <c:pt idx="6628">
                  <c:v>0.22595747513451683</c:v>
                </c:pt>
                <c:pt idx="6629">
                  <c:v>0.22617469680147945</c:v>
                </c:pt>
                <c:pt idx="6630">
                  <c:v>0.23174724493583462</c:v>
                </c:pt>
                <c:pt idx="6631">
                  <c:v>0.22583381750738343</c:v>
                </c:pt>
                <c:pt idx="6632">
                  <c:v>0.23125700463891521</c:v>
                </c:pt>
                <c:pt idx="6633">
                  <c:v>0.22006868167123425</c:v>
                </c:pt>
                <c:pt idx="6634">
                  <c:v>0.22317625731533081</c:v>
                </c:pt>
                <c:pt idx="6635">
                  <c:v>0.22205487719489944</c:v>
                </c:pt>
                <c:pt idx="6636">
                  <c:v>0.22419439241647604</c:v>
                </c:pt>
                <c:pt idx="6637">
                  <c:v>0.22518367219513133</c:v>
                </c:pt>
                <c:pt idx="6638">
                  <c:v>0.21739676886428902</c:v>
                </c:pt>
                <c:pt idx="6639">
                  <c:v>0.21432016860213712</c:v>
                </c:pt>
                <c:pt idx="6640">
                  <c:v>0.20603925389516836</c:v>
                </c:pt>
                <c:pt idx="6641">
                  <c:v>0.20851790358314812</c:v>
                </c:pt>
                <c:pt idx="6642">
                  <c:v>0.20025006570308151</c:v>
                </c:pt>
                <c:pt idx="6643">
                  <c:v>0.20348983549689464</c:v>
                </c:pt>
                <c:pt idx="6644">
                  <c:v>0.20049997005650541</c:v>
                </c:pt>
                <c:pt idx="6645">
                  <c:v>0.20222763089622306</c:v>
                </c:pt>
                <c:pt idx="6646">
                  <c:v>0.20734697410855815</c:v>
                </c:pt>
                <c:pt idx="6647">
                  <c:v>0.19794905073118413</c:v>
                </c:pt>
                <c:pt idx="6648">
                  <c:v>0.20125932657305784</c:v>
                </c:pt>
                <c:pt idx="6649">
                  <c:v>0.19399371396743198</c:v>
                </c:pt>
                <c:pt idx="6650">
                  <c:v>0.1952206280208971</c:v>
                </c:pt>
                <c:pt idx="6651">
                  <c:v>0.20188151711904859</c:v>
                </c:pt>
                <c:pt idx="6652">
                  <c:v>0.19171213600080089</c:v>
                </c:pt>
                <c:pt idx="6653">
                  <c:v>0.19556025028859075</c:v>
                </c:pt>
                <c:pt idx="6654">
                  <c:v>0.18061837143711815</c:v>
                </c:pt>
                <c:pt idx="6655">
                  <c:v>0.18171059604965006</c:v>
                </c:pt>
                <c:pt idx="6656">
                  <c:v>0.17779822332263523</c:v>
                </c:pt>
                <c:pt idx="6657">
                  <c:v>0.17455106146311269</c:v>
                </c:pt>
                <c:pt idx="6658">
                  <c:v>0.17292351245746937</c:v>
                </c:pt>
                <c:pt idx="6659">
                  <c:v>0.17286131779293482</c:v>
                </c:pt>
                <c:pt idx="6660">
                  <c:v>0.17327549861171754</c:v>
                </c:pt>
                <c:pt idx="6661">
                  <c:v>0.17779537156124481</c:v>
                </c:pt>
                <c:pt idx="6662">
                  <c:v>0.17149010836543191</c:v>
                </c:pt>
                <c:pt idx="6663">
                  <c:v>0.17162395353490084</c:v>
                </c:pt>
                <c:pt idx="6664">
                  <c:v>0.16519503271195454</c:v>
                </c:pt>
                <c:pt idx="6665">
                  <c:v>0.16976918293584031</c:v>
                </c:pt>
                <c:pt idx="6666">
                  <c:v>0.16771968581394298</c:v>
                </c:pt>
                <c:pt idx="6667">
                  <c:v>0.16863720251813533</c:v>
                </c:pt>
                <c:pt idx="6668">
                  <c:v>0.16068446551012233</c:v>
                </c:pt>
                <c:pt idx="6669">
                  <c:v>0.15369613041495078</c:v>
                </c:pt>
                <c:pt idx="6670">
                  <c:v>0.15338060740716503</c:v>
                </c:pt>
                <c:pt idx="6671">
                  <c:v>0.14616257418894779</c:v>
                </c:pt>
                <c:pt idx="6672">
                  <c:v>0.1494804953779702</c:v>
                </c:pt>
                <c:pt idx="6673">
                  <c:v>0.14184580481134174</c:v>
                </c:pt>
                <c:pt idx="6674">
                  <c:v>0.14287335822971059</c:v>
                </c:pt>
                <c:pt idx="6675">
                  <c:v>0.14813349777990376</c:v>
                </c:pt>
                <c:pt idx="6676">
                  <c:v>0.14304648078385615</c:v>
                </c:pt>
                <c:pt idx="6677">
                  <c:v>0.14932917378919089</c:v>
                </c:pt>
                <c:pt idx="6678">
                  <c:v>0.13800464169194102</c:v>
                </c:pt>
                <c:pt idx="6679">
                  <c:v>0.14025886526312978</c:v>
                </c:pt>
                <c:pt idx="6680">
                  <c:v>0.14041260709677333</c:v>
                </c:pt>
                <c:pt idx="6681">
                  <c:v>0.13879673717971905</c:v>
                </c:pt>
                <c:pt idx="6682">
                  <c:v>0.14164254176592173</c:v>
                </c:pt>
                <c:pt idx="6683">
                  <c:v>0.12968466535855872</c:v>
                </c:pt>
                <c:pt idx="6684">
                  <c:v>0.12939575566348555</c:v>
                </c:pt>
                <c:pt idx="6685">
                  <c:v>0.12138867571555571</c:v>
                </c:pt>
                <c:pt idx="6686">
                  <c:v>0.12502202610442339</c:v>
                </c:pt>
                <c:pt idx="6687">
                  <c:v>0.11705964564012962</c:v>
                </c:pt>
                <c:pt idx="6688">
                  <c:v>0.11920413268255138</c:v>
                </c:pt>
                <c:pt idx="6689">
                  <c:v>0.11439458081283906</c:v>
                </c:pt>
                <c:pt idx="6690">
                  <c:v>0.1198307697249206</c:v>
                </c:pt>
                <c:pt idx="6691">
                  <c:v>0.12056710577288061</c:v>
                </c:pt>
                <c:pt idx="6692">
                  <c:v>0.11742826394222391</c:v>
                </c:pt>
                <c:pt idx="6693">
                  <c:v>0.11617335759932122</c:v>
                </c:pt>
                <c:pt idx="6694">
                  <c:v>0.11268781100146505</c:v>
                </c:pt>
                <c:pt idx="6695">
                  <c:v>0.11333688690319575</c:v>
                </c:pt>
                <c:pt idx="6696">
                  <c:v>0.11700181304482714</c:v>
                </c:pt>
                <c:pt idx="6697">
                  <c:v>0.11037999495388326</c:v>
                </c:pt>
                <c:pt idx="6698">
                  <c:v>0.10989372273284594</c:v>
                </c:pt>
                <c:pt idx="6699">
                  <c:v>0.10113574774459445</c:v>
                </c:pt>
                <c:pt idx="6700">
                  <c:v>0.10062302168434334</c:v>
                </c:pt>
                <c:pt idx="6701">
                  <c:v>9.981376872425253E-2</c:v>
                </c:pt>
                <c:pt idx="6702">
                  <c:v>9.5989237752697951E-2</c:v>
                </c:pt>
                <c:pt idx="6703">
                  <c:v>9.3651984773395286E-2</c:v>
                </c:pt>
                <c:pt idx="6704">
                  <c:v>9.488266052527343E-2</c:v>
                </c:pt>
                <c:pt idx="6705">
                  <c:v>9.3724451407411785E-2</c:v>
                </c:pt>
                <c:pt idx="6706">
                  <c:v>0.10043225385659453</c:v>
                </c:pt>
                <c:pt idx="6707">
                  <c:v>9.2748051458983641E-2</c:v>
                </c:pt>
                <c:pt idx="6708">
                  <c:v>9.4757173643300788E-2</c:v>
                </c:pt>
                <c:pt idx="6709">
                  <c:v>9.0017733828299043E-2</c:v>
                </c:pt>
                <c:pt idx="6710">
                  <c:v>9.2612104991648098E-2</c:v>
                </c:pt>
                <c:pt idx="6711">
                  <c:v>9.3463571524952382E-2</c:v>
                </c:pt>
                <c:pt idx="6712">
                  <c:v>9.0494737824817498E-2</c:v>
                </c:pt>
                <c:pt idx="6713">
                  <c:v>8.8206799679822243E-2</c:v>
                </c:pt>
                <c:pt idx="6714">
                  <c:v>8.1296916165269476E-2</c:v>
                </c:pt>
                <c:pt idx="6715">
                  <c:v>8.3775650280395686E-2</c:v>
                </c:pt>
                <c:pt idx="6716">
                  <c:v>7.7687735392265034E-2</c:v>
                </c:pt>
                <c:pt idx="6717">
                  <c:v>8.0989873395302614E-2</c:v>
                </c:pt>
                <c:pt idx="6718">
                  <c:v>7.3548248950964568E-2</c:v>
                </c:pt>
                <c:pt idx="6719">
                  <c:v>7.6873402732197546E-2</c:v>
                </c:pt>
                <c:pt idx="6720">
                  <c:v>7.832645958776438E-2</c:v>
                </c:pt>
                <c:pt idx="6721">
                  <c:v>7.763365980497855E-2</c:v>
                </c:pt>
                <c:pt idx="6722">
                  <c:v>7.9263469581987309E-2</c:v>
                </c:pt>
                <c:pt idx="6723">
                  <c:v>7.2952591980937023E-2</c:v>
                </c:pt>
                <c:pt idx="6724">
                  <c:v>7.4916053150228243E-2</c:v>
                </c:pt>
                <c:pt idx="6725">
                  <c:v>7.4780608555374231E-2</c:v>
                </c:pt>
                <c:pt idx="6726">
                  <c:v>7.5140507409401411E-2</c:v>
                </c:pt>
                <c:pt idx="6727">
                  <c:v>7.5452803424034862E-2</c:v>
                </c:pt>
                <c:pt idx="6728">
                  <c:v>7.0277574131162118E-2</c:v>
                </c:pt>
                <c:pt idx="6729">
                  <c:v>6.9328458222220959E-2</c:v>
                </c:pt>
                <c:pt idx="6730">
                  <c:v>6.6129447978543948E-2</c:v>
                </c:pt>
                <c:pt idx="6731">
                  <c:v>6.8056713354003096E-2</c:v>
                </c:pt>
                <c:pt idx="6732">
                  <c:v>6.2097610839334919E-2</c:v>
                </c:pt>
                <c:pt idx="6733">
                  <c:v>6.5738090631678653E-2</c:v>
                </c:pt>
                <c:pt idx="6734">
                  <c:v>5.9377766865204296E-2</c:v>
                </c:pt>
                <c:pt idx="6735">
                  <c:v>6.8077791998227707E-2</c:v>
                </c:pt>
                <c:pt idx="6736">
                  <c:v>6.3064245381159678E-2</c:v>
                </c:pt>
                <c:pt idx="6737">
                  <c:v>6.4377298575965441E-2</c:v>
                </c:pt>
                <c:pt idx="6738">
                  <c:v>6.1666802563103099E-2</c:v>
                </c:pt>
                <c:pt idx="6739">
                  <c:v>5.9789611866269202E-2</c:v>
                </c:pt>
                <c:pt idx="6740">
                  <c:v>6.3340739595311044E-2</c:v>
                </c:pt>
                <c:pt idx="6741">
                  <c:v>6.1769681731421409E-2</c:v>
                </c:pt>
                <c:pt idx="6742">
                  <c:v>6.2650777502724561E-2</c:v>
                </c:pt>
                <c:pt idx="6743">
                  <c:v>6.003865787703775E-2</c:v>
                </c:pt>
                <c:pt idx="6744">
                  <c:v>5.8168826413134075E-2</c:v>
                </c:pt>
                <c:pt idx="6745">
                  <c:v>5.7308457506278755E-2</c:v>
                </c:pt>
                <c:pt idx="6746">
                  <c:v>5.7019439932074048E-2</c:v>
                </c:pt>
                <c:pt idx="6747">
                  <c:v>5.4872499812008889E-2</c:v>
                </c:pt>
                <c:pt idx="6748">
                  <c:v>5.3763558624484412E-2</c:v>
                </c:pt>
                <c:pt idx="6749">
                  <c:v>5.4899244455838152E-2</c:v>
                </c:pt>
                <c:pt idx="6750">
                  <c:v>5.4564936407972386E-2</c:v>
                </c:pt>
                <c:pt idx="6751">
                  <c:v>5.7394723288339042E-2</c:v>
                </c:pt>
                <c:pt idx="6752">
                  <c:v>5.2141647476063591E-2</c:v>
                </c:pt>
                <c:pt idx="6753">
                  <c:v>5.3232657275766378E-2</c:v>
                </c:pt>
                <c:pt idx="6754">
                  <c:v>5.1033245684196843E-2</c:v>
                </c:pt>
                <c:pt idx="6755">
                  <c:v>5.3302858448020421E-2</c:v>
                </c:pt>
                <c:pt idx="6756">
                  <c:v>5.3686251500739433E-2</c:v>
                </c:pt>
                <c:pt idx="6757">
                  <c:v>5.3623057781638832E-2</c:v>
                </c:pt>
                <c:pt idx="6758">
                  <c:v>5.3103202317911657E-2</c:v>
                </c:pt>
                <c:pt idx="6759">
                  <c:v>5.1283605006132035E-2</c:v>
                </c:pt>
                <c:pt idx="6760">
                  <c:v>5.2206759567546897E-2</c:v>
                </c:pt>
                <c:pt idx="6761">
                  <c:v>4.8644327981677886E-2</c:v>
                </c:pt>
                <c:pt idx="6762">
                  <c:v>5.2086680713342597E-2</c:v>
                </c:pt>
                <c:pt idx="6763">
                  <c:v>4.5661530969603376E-2</c:v>
                </c:pt>
                <c:pt idx="6764">
                  <c:v>5.2249470322844903E-2</c:v>
                </c:pt>
                <c:pt idx="6765">
                  <c:v>4.7876327063410717E-2</c:v>
                </c:pt>
                <c:pt idx="6766">
                  <c:v>5.0915629288429999E-2</c:v>
                </c:pt>
                <c:pt idx="6767">
                  <c:v>4.7308568574880278E-2</c:v>
                </c:pt>
                <c:pt idx="6768">
                  <c:v>4.482464688064583E-2</c:v>
                </c:pt>
                <c:pt idx="6769">
                  <c:v>4.7669489935458637E-2</c:v>
                </c:pt>
                <c:pt idx="6770">
                  <c:v>4.4857962770705327E-2</c:v>
                </c:pt>
                <c:pt idx="6771">
                  <c:v>4.9828277998405716E-2</c:v>
                </c:pt>
                <c:pt idx="6772">
                  <c:v>4.6836208071415308E-2</c:v>
                </c:pt>
                <c:pt idx="6773">
                  <c:v>4.9595531117294596E-2</c:v>
                </c:pt>
                <c:pt idx="6774">
                  <c:v>4.8097573091019669E-2</c:v>
                </c:pt>
                <c:pt idx="6775">
                  <c:v>4.6894017214732679E-2</c:v>
                </c:pt>
                <c:pt idx="6776">
                  <c:v>4.8769979027546366E-2</c:v>
                </c:pt>
                <c:pt idx="6777">
                  <c:v>4.3922078471768086E-2</c:v>
                </c:pt>
                <c:pt idx="6778">
                  <c:v>4.9481151095474123E-2</c:v>
                </c:pt>
                <c:pt idx="6779">
                  <c:v>4.3512245651026356E-2</c:v>
                </c:pt>
                <c:pt idx="6780">
                  <c:v>5.0350558397394149E-2</c:v>
                </c:pt>
                <c:pt idx="6781">
                  <c:v>4.4073245277445612E-2</c:v>
                </c:pt>
                <c:pt idx="6782">
                  <c:v>4.4213535052425132E-2</c:v>
                </c:pt>
                <c:pt idx="6783">
                  <c:v>4.2622364766097778E-2</c:v>
                </c:pt>
                <c:pt idx="6784">
                  <c:v>4.1015054823611806E-2</c:v>
                </c:pt>
                <c:pt idx="6785">
                  <c:v>4.4663569266057183E-2</c:v>
                </c:pt>
                <c:pt idx="6786">
                  <c:v>4.3261295339066176E-2</c:v>
                </c:pt>
                <c:pt idx="6787">
                  <c:v>4.5776886594004786E-2</c:v>
                </c:pt>
                <c:pt idx="6788">
                  <c:v>4.6811832078083031E-2</c:v>
                </c:pt>
                <c:pt idx="6789">
                  <c:v>4.6147207510218689E-2</c:v>
                </c:pt>
                <c:pt idx="6790">
                  <c:v>4.6435061865961511E-2</c:v>
                </c:pt>
                <c:pt idx="6791">
                  <c:v>4.583419855523764E-2</c:v>
                </c:pt>
                <c:pt idx="6792">
                  <c:v>4.4572519279032698E-2</c:v>
                </c:pt>
                <c:pt idx="6793">
                  <c:v>4.6969241802199128E-2</c:v>
                </c:pt>
                <c:pt idx="6794">
                  <c:v>4.5107787387379812E-2</c:v>
                </c:pt>
                <c:pt idx="6795">
                  <c:v>4.6916929804193562E-2</c:v>
                </c:pt>
                <c:pt idx="6796">
                  <c:v>4.3897857261537589E-2</c:v>
                </c:pt>
                <c:pt idx="6797">
                  <c:v>4.1004576476660809E-2</c:v>
                </c:pt>
                <c:pt idx="6798">
                  <c:v>4.0947893028629133E-2</c:v>
                </c:pt>
                <c:pt idx="6799">
                  <c:v>3.8765099513714645E-2</c:v>
                </c:pt>
                <c:pt idx="6800">
                  <c:v>4.2499307509783417E-2</c:v>
                </c:pt>
                <c:pt idx="6801">
                  <c:v>4.049097800256328E-2</c:v>
                </c:pt>
                <c:pt idx="6802">
                  <c:v>4.5267410978891115E-2</c:v>
                </c:pt>
                <c:pt idx="6803">
                  <c:v>4.4688526868620404E-2</c:v>
                </c:pt>
                <c:pt idx="6804">
                  <c:v>4.6473227626543531E-2</c:v>
                </c:pt>
                <c:pt idx="6805">
                  <c:v>4.6245860630818626E-2</c:v>
                </c:pt>
                <c:pt idx="6806">
                  <c:v>4.3186070751599727E-2</c:v>
                </c:pt>
                <c:pt idx="6807">
                  <c:v>4.8296225476165355E-2</c:v>
                </c:pt>
                <c:pt idx="6808">
                  <c:v>4.2533326959396468E-2</c:v>
                </c:pt>
                <c:pt idx="6809">
                  <c:v>5.0268879823623061E-2</c:v>
                </c:pt>
                <c:pt idx="6810">
                  <c:v>4.2592834026436426E-2</c:v>
                </c:pt>
                <c:pt idx="6811">
                  <c:v>4.5063341185183028E-2</c:v>
                </c:pt>
                <c:pt idx="6812">
                  <c:v>3.9785082631287216E-2</c:v>
                </c:pt>
                <c:pt idx="6813">
                  <c:v>3.7616714432419186E-2</c:v>
                </c:pt>
                <c:pt idx="6814">
                  <c:v>4.0710193088260967E-2</c:v>
                </c:pt>
                <c:pt idx="6815">
                  <c:v>3.6953766681490821E-2</c:v>
                </c:pt>
                <c:pt idx="6816">
                  <c:v>4.2810651373821042E-2</c:v>
                </c:pt>
                <c:pt idx="6817">
                  <c:v>4.1373204159549148E-2</c:v>
                </c:pt>
                <c:pt idx="6818">
                  <c:v>4.5650377205480965E-2</c:v>
                </c:pt>
                <c:pt idx="6819">
                  <c:v>4.6351708820452954E-2</c:v>
                </c:pt>
                <c:pt idx="6820">
                  <c:v>4.3924470574250182E-2</c:v>
                </c:pt>
                <c:pt idx="6821">
                  <c:v>4.6288444745396992E-2</c:v>
                </c:pt>
                <c:pt idx="6822">
                  <c:v>4.3652943490546936E-2</c:v>
                </c:pt>
                <c:pt idx="6823">
                  <c:v>4.8159533235703031E-2</c:v>
                </c:pt>
                <c:pt idx="6824">
                  <c:v>4.5138654890192927E-2</c:v>
                </c:pt>
                <c:pt idx="6825">
                  <c:v>4.6327834699602208E-2</c:v>
                </c:pt>
                <c:pt idx="6826">
                  <c:v>4.1720049638659315E-2</c:v>
                </c:pt>
                <c:pt idx="6827">
                  <c:v>3.9070796139735707E-2</c:v>
                </c:pt>
                <c:pt idx="6828">
                  <c:v>3.7552643609075148E-2</c:v>
                </c:pt>
                <c:pt idx="6829">
                  <c:v>3.6934362509003685E-2</c:v>
                </c:pt>
                <c:pt idx="6830">
                  <c:v>3.777838303703282E-2</c:v>
                </c:pt>
                <c:pt idx="6831">
                  <c:v>3.9581078503137461E-2</c:v>
                </c:pt>
                <c:pt idx="6832">
                  <c:v>4.0818986847226187E-2</c:v>
                </c:pt>
                <c:pt idx="6833">
                  <c:v>4.4860115662939216E-2</c:v>
                </c:pt>
                <c:pt idx="6834">
                  <c:v>4.4533767218822705E-2</c:v>
                </c:pt>
                <c:pt idx="6835">
                  <c:v>4.3692319373561078E-2</c:v>
                </c:pt>
                <c:pt idx="6836">
                  <c:v>4.4892315238507063E-2</c:v>
                </c:pt>
                <c:pt idx="6837">
                  <c:v>4.2735994324394462E-2</c:v>
                </c:pt>
                <c:pt idx="6838">
                  <c:v>4.7994895609773373E-2</c:v>
                </c:pt>
                <c:pt idx="6839">
                  <c:v>4.3870015064804778E-2</c:v>
                </c:pt>
                <c:pt idx="6840">
                  <c:v>4.5304507328951728E-2</c:v>
                </c:pt>
                <c:pt idx="6841">
                  <c:v>4.0125314650593942E-2</c:v>
                </c:pt>
                <c:pt idx="6842">
                  <c:v>3.7072295359478785E-2</c:v>
                </c:pt>
                <c:pt idx="6843">
                  <c:v>3.6374500303862682E-2</c:v>
                </c:pt>
                <c:pt idx="6844">
                  <c:v>3.3840297553533939E-2</c:v>
                </c:pt>
                <c:pt idx="6845">
                  <c:v>3.6941198762665758E-2</c:v>
                </c:pt>
                <c:pt idx="6846">
                  <c:v>3.5751735184236542E-2</c:v>
                </c:pt>
                <c:pt idx="6847">
                  <c:v>4.0432465299692355E-2</c:v>
                </c:pt>
                <c:pt idx="6848">
                  <c:v>4.1361365597461272E-2</c:v>
                </c:pt>
                <c:pt idx="6849">
                  <c:v>4.2450156839371839E-2</c:v>
                </c:pt>
                <c:pt idx="6850">
                  <c:v>4.2562740439132232E-2</c:v>
                </c:pt>
                <c:pt idx="6851">
                  <c:v>3.9673521538077995E-2</c:v>
                </c:pt>
                <c:pt idx="6852">
                  <c:v>4.4778826392121093E-2</c:v>
                </c:pt>
                <c:pt idx="6853">
                  <c:v>4.0801702734193777E-2</c:v>
                </c:pt>
                <c:pt idx="6854">
                  <c:v>4.6054755094484111E-2</c:v>
                </c:pt>
                <c:pt idx="6855">
                  <c:v>3.9318170023965301E-2</c:v>
                </c:pt>
                <c:pt idx="6856">
                  <c:v>3.8916170166253185E-2</c:v>
                </c:pt>
                <c:pt idx="6857">
                  <c:v>3.4794849632625593E-2</c:v>
                </c:pt>
                <c:pt idx="6858">
                  <c:v>3.1732311180750788E-2</c:v>
                </c:pt>
                <c:pt idx="6859">
                  <c:v>3.3323706606135282E-2</c:v>
                </c:pt>
                <c:pt idx="6860">
                  <c:v>3.1432482241406406E-2</c:v>
                </c:pt>
                <c:pt idx="6861">
                  <c:v>3.44121132354899E-2</c:v>
                </c:pt>
                <c:pt idx="6862">
                  <c:v>3.6149065751711541E-2</c:v>
                </c:pt>
                <c:pt idx="6863">
                  <c:v>3.7752034731752065E-2</c:v>
                </c:pt>
                <c:pt idx="6864">
                  <c:v>3.9049668246342352E-2</c:v>
                </c:pt>
                <c:pt idx="6865">
                  <c:v>3.7685194228965518E-2</c:v>
                </c:pt>
                <c:pt idx="6866">
                  <c:v>3.7170941444483185E-2</c:v>
                </c:pt>
                <c:pt idx="6867">
                  <c:v>3.8959091989417265E-2</c:v>
                </c:pt>
                <c:pt idx="6868">
                  <c:v>3.8948880995096621E-2</c:v>
                </c:pt>
                <c:pt idx="6869">
                  <c:v>3.9233538845267778E-2</c:v>
                </c:pt>
                <c:pt idx="6870">
                  <c:v>3.7318297302578941E-2</c:v>
                </c:pt>
                <c:pt idx="6871">
                  <c:v>3.3380005441611009E-2</c:v>
                </c:pt>
                <c:pt idx="6872">
                  <c:v>3.1461433717035324E-2</c:v>
                </c:pt>
                <c:pt idx="6873">
                  <c:v>2.8155405029666573E-2</c:v>
                </c:pt>
                <c:pt idx="6874">
                  <c:v>2.8347504930170121E-2</c:v>
                </c:pt>
                <c:pt idx="6875">
                  <c:v>2.8334601647957862E-2</c:v>
                </c:pt>
                <c:pt idx="6876">
                  <c:v>2.9578082183710767E-2</c:v>
                </c:pt>
                <c:pt idx="6877">
                  <c:v>3.1646057124683061E-2</c:v>
                </c:pt>
                <c:pt idx="6878">
                  <c:v>3.2643019773663205E-2</c:v>
                </c:pt>
                <c:pt idx="6879">
                  <c:v>3.3752160303061184E-2</c:v>
                </c:pt>
                <c:pt idx="6880">
                  <c:v>3.1497059627629005E-2</c:v>
                </c:pt>
                <c:pt idx="6881">
                  <c:v>3.3456351033966131E-2</c:v>
                </c:pt>
                <c:pt idx="6882">
                  <c:v>3.099803187188567E-2</c:v>
                </c:pt>
                <c:pt idx="6883">
                  <c:v>3.5497433583602911E-2</c:v>
                </c:pt>
                <c:pt idx="6884">
                  <c:v>3.1536074350072323E-2</c:v>
                </c:pt>
                <c:pt idx="6885">
                  <c:v>3.2605691248949915E-2</c:v>
                </c:pt>
                <c:pt idx="6886">
                  <c:v>2.8347950517887372E-2</c:v>
                </c:pt>
                <c:pt idx="6887">
                  <c:v>2.5647058092931097E-2</c:v>
                </c:pt>
                <c:pt idx="6888">
                  <c:v>2.460026935636796E-2</c:v>
                </c:pt>
                <c:pt idx="6889">
                  <c:v>2.2424996893081011E-2</c:v>
                </c:pt>
                <c:pt idx="6890">
                  <c:v>2.4151302208058809E-2</c:v>
                </c:pt>
                <c:pt idx="6891">
                  <c:v>2.4397287734769381E-2</c:v>
                </c:pt>
                <c:pt idx="6892">
                  <c:v>2.5777568390116155E-2</c:v>
                </c:pt>
                <c:pt idx="6893">
                  <c:v>2.7057434680780583E-2</c:v>
                </c:pt>
                <c:pt idx="6894">
                  <c:v>2.6433736172146727E-2</c:v>
                </c:pt>
                <c:pt idx="6895">
                  <c:v>2.6424822072603143E-2</c:v>
                </c:pt>
                <c:pt idx="6896">
                  <c:v>2.5379220006487006E-2</c:v>
                </c:pt>
                <c:pt idx="6897">
                  <c:v>2.6564933612495758E-2</c:v>
                </c:pt>
                <c:pt idx="6898">
                  <c:v>2.5862624049744324E-2</c:v>
                </c:pt>
                <c:pt idx="6899">
                  <c:v>2.7245069323317547E-2</c:v>
                </c:pt>
                <c:pt idx="6900">
                  <c:v>2.4198801858718037E-2</c:v>
                </c:pt>
                <c:pt idx="6901">
                  <c:v>2.3501661113486744E-2</c:v>
                </c:pt>
                <c:pt idx="6902">
                  <c:v>2.0150034731451882E-2</c:v>
                </c:pt>
                <c:pt idx="6903">
                  <c:v>1.8700092299508791E-2</c:v>
                </c:pt>
                <c:pt idx="6904">
                  <c:v>1.8206425667563572E-2</c:v>
                </c:pt>
                <c:pt idx="6905">
                  <c:v>1.8175191141183353E-2</c:v>
                </c:pt>
                <c:pt idx="6906">
                  <c:v>1.943317321193435E-2</c:v>
                </c:pt>
                <c:pt idx="6907">
                  <c:v>1.9643708717939634E-2</c:v>
                </c:pt>
                <c:pt idx="6908">
                  <c:v>2.0675664073915252E-2</c:v>
                </c:pt>
                <c:pt idx="6909">
                  <c:v>1.940580357270168E-2</c:v>
                </c:pt>
                <c:pt idx="6910">
                  <c:v>2.0609644390607858E-2</c:v>
                </c:pt>
                <c:pt idx="6911">
                  <c:v>1.7720710431172813E-2</c:v>
                </c:pt>
                <c:pt idx="6912">
                  <c:v>2.0544595619484376E-2</c:v>
                </c:pt>
                <c:pt idx="6913">
                  <c:v>1.8289426933295348E-2</c:v>
                </c:pt>
                <c:pt idx="6914">
                  <c:v>2.0009827038420282E-2</c:v>
                </c:pt>
                <c:pt idx="6915">
                  <c:v>1.845175805648859E-2</c:v>
                </c:pt>
                <c:pt idx="6916">
                  <c:v>1.6579049034010855E-2</c:v>
                </c:pt>
                <c:pt idx="6917">
                  <c:v>1.5530855523539114E-2</c:v>
                </c:pt>
                <c:pt idx="6918">
                  <c:v>1.3162787808389852E-2</c:v>
                </c:pt>
                <c:pt idx="6919">
                  <c:v>1.327501259277793E-2</c:v>
                </c:pt>
                <c:pt idx="6920">
                  <c:v>1.3488179411513521E-2</c:v>
                </c:pt>
                <c:pt idx="6921">
                  <c:v>1.3744747646508865E-2</c:v>
                </c:pt>
                <c:pt idx="6922">
                  <c:v>1.4505328356684506E-2</c:v>
                </c:pt>
                <c:pt idx="6923">
                  <c:v>1.3914161269207926E-2</c:v>
                </c:pt>
                <c:pt idx="6924">
                  <c:v>1.4335031766745731E-2</c:v>
                </c:pt>
                <c:pt idx="6925">
                  <c:v>1.28367571386717E-2</c:v>
                </c:pt>
                <c:pt idx="6926">
                  <c:v>1.380147799851078E-2</c:v>
                </c:pt>
                <c:pt idx="6927">
                  <c:v>1.1575841224582363E-2</c:v>
                </c:pt>
                <c:pt idx="6928">
                  <c:v>1.4320346133664457E-2</c:v>
                </c:pt>
                <c:pt idx="6929">
                  <c:v>1.1778075900454916E-2</c:v>
                </c:pt>
                <c:pt idx="6930">
                  <c:v>1.3537957422527024E-2</c:v>
                </c:pt>
                <c:pt idx="6931">
                  <c:v>1.1233975774512128E-2</c:v>
                </c:pt>
                <c:pt idx="6932">
                  <c:v>1.0004259208825332E-2</c:v>
                </c:pt>
                <c:pt idx="6933">
                  <c:v>9.4999037483626762E-3</c:v>
                </c:pt>
                <c:pt idx="6934">
                  <c:v>8.4229024056708627E-3</c:v>
                </c:pt>
                <c:pt idx="6935">
                  <c:v>9.2894819844852178E-3</c:v>
                </c:pt>
                <c:pt idx="6936">
                  <c:v>9.4422165553679233E-3</c:v>
                </c:pt>
                <c:pt idx="6937">
                  <c:v>9.247650678629156E-3</c:v>
                </c:pt>
                <c:pt idx="6938">
                  <c:v>9.223222504629985E-3</c:v>
                </c:pt>
                <c:pt idx="6939">
                  <c:v>9.1000579554837042E-3</c:v>
                </c:pt>
                <c:pt idx="6940">
                  <c:v>7.8554581737410104E-3</c:v>
                </c:pt>
                <c:pt idx="6941">
                  <c:v>8.6457812777436978E-3</c:v>
                </c:pt>
                <c:pt idx="6942">
                  <c:v>7.0113039693966974E-3</c:v>
                </c:pt>
                <c:pt idx="6943">
                  <c:v>8.014379964597633E-3</c:v>
                </c:pt>
                <c:pt idx="6944">
                  <c:v>8.0293370544066538E-3</c:v>
                </c:pt>
                <c:pt idx="6945">
                  <c:v>7.5125051378608998E-3</c:v>
                </c:pt>
                <c:pt idx="6946">
                  <c:v>7.6307834659077181E-3</c:v>
                </c:pt>
                <c:pt idx="6947">
                  <c:v>5.9806818587750726E-3</c:v>
                </c:pt>
                <c:pt idx="6948">
                  <c:v>5.6920893518006398E-3</c:v>
                </c:pt>
                <c:pt idx="6949">
                  <c:v>5.4913380139868387E-3</c:v>
                </c:pt>
                <c:pt idx="6950">
                  <c:v>5.5749625162231451E-3</c:v>
                </c:pt>
                <c:pt idx="6951">
                  <c:v>5.9000850078175784E-3</c:v>
                </c:pt>
                <c:pt idx="6952">
                  <c:v>5.7028573307678484E-3</c:v>
                </c:pt>
                <c:pt idx="6953">
                  <c:v>5.449003663049983E-3</c:v>
                </c:pt>
                <c:pt idx="6954">
                  <c:v>4.9103068744785214E-3</c:v>
                </c:pt>
                <c:pt idx="6955">
                  <c:v>5.2071849677953587E-3</c:v>
                </c:pt>
                <c:pt idx="6956">
                  <c:v>3.3448499309348418E-3</c:v>
                </c:pt>
                <c:pt idx="6957">
                  <c:v>5.1828435661411274E-3</c:v>
                </c:pt>
                <c:pt idx="6958">
                  <c:v>2.9001331617786227E-3</c:v>
                </c:pt>
                <c:pt idx="6959">
                  <c:v>5.5050333869964786E-3</c:v>
                </c:pt>
                <c:pt idx="6960">
                  <c:v>3.7502107512642686E-3</c:v>
                </c:pt>
                <c:pt idx="6961">
                  <c:v>4.1856033042871428E-3</c:v>
                </c:pt>
                <c:pt idx="6962">
                  <c:v>3.7591096070175244E-3</c:v>
                </c:pt>
                <c:pt idx="6963">
                  <c:v>2.6948734729755836E-3</c:v>
                </c:pt>
                <c:pt idx="6964">
                  <c:v>3.5617048674801491E-3</c:v>
                </c:pt>
                <c:pt idx="6965">
                  <c:v>2.9580542883249337E-3</c:v>
                </c:pt>
                <c:pt idx="6966">
                  <c:v>3.4530635464181951E-3</c:v>
                </c:pt>
                <c:pt idx="6967">
                  <c:v>3.1771242648646935E-3</c:v>
                </c:pt>
                <c:pt idx="6968">
                  <c:v>2.8777529323799345E-3</c:v>
                </c:pt>
                <c:pt idx="6969">
                  <c:v>2.7896549639822537E-3</c:v>
                </c:pt>
                <c:pt idx="6970">
                  <c:v>2.2275193820338133E-3</c:v>
                </c:pt>
                <c:pt idx="6971">
                  <c:v>2.0239404676892433E-3</c:v>
                </c:pt>
                <c:pt idx="6972">
                  <c:v>1.5206428383303448E-3</c:v>
                </c:pt>
                <c:pt idx="6973">
                  <c:v>2.2555537384696908E-3</c:v>
                </c:pt>
                <c:pt idx="6974">
                  <c:v>1.6310580089167073E-3</c:v>
                </c:pt>
                <c:pt idx="6975">
                  <c:v>2.6993542678823076E-3</c:v>
                </c:pt>
                <c:pt idx="6976">
                  <c:v>1.8322087633520594E-3</c:v>
                </c:pt>
                <c:pt idx="6977">
                  <c:v>1.7161259808370641E-3</c:v>
                </c:pt>
                <c:pt idx="6978">
                  <c:v>1.7511861122897557E-3</c:v>
                </c:pt>
                <c:pt idx="6979">
                  <c:v>1.4130373621360985E-3</c:v>
                </c:pt>
                <c:pt idx="6980">
                  <c:v>1.9478663320618729E-3</c:v>
                </c:pt>
                <c:pt idx="6981">
                  <c:v>1.7316810962666092E-3</c:v>
                </c:pt>
                <c:pt idx="6982">
                  <c:v>1.6364317381568226E-3</c:v>
                </c:pt>
                <c:pt idx="6983">
                  <c:v>1.6589022576982172E-3</c:v>
                </c:pt>
                <c:pt idx="6984">
                  <c:v>1.1832835406257426E-3</c:v>
                </c:pt>
                <c:pt idx="6985">
                  <c:v>8.5075549843048061E-4</c:v>
                </c:pt>
                <c:pt idx="6986">
                  <c:v>1.1493832564120729E-3</c:v>
                </c:pt>
                <c:pt idx="6987">
                  <c:v>2.8708498405602721E-4</c:v>
                </c:pt>
                <c:pt idx="6988">
                  <c:v>1.2213509494451748E-3</c:v>
                </c:pt>
                <c:pt idx="6989">
                  <c:v>5.5256310456637916E-4</c:v>
                </c:pt>
                <c:pt idx="6990">
                  <c:v>1.2994876871637267E-3</c:v>
                </c:pt>
                <c:pt idx="6991">
                  <c:v>7.851144181078443E-4</c:v>
                </c:pt>
                <c:pt idx="6992">
                  <c:v>6.967260848194137E-4</c:v>
                </c:pt>
                <c:pt idx="6993">
                  <c:v>9.3044307195245396E-4</c:v>
                </c:pt>
                <c:pt idx="6994">
                  <c:v>5.4632641556135277E-4</c:v>
                </c:pt>
                <c:pt idx="6995">
                  <c:v>1.1535939870526656E-3</c:v>
                </c:pt>
                <c:pt idx="6996">
                  <c:v>6.1821147699063831E-4</c:v>
                </c:pt>
                <c:pt idx="6997">
                  <c:v>1.0358255931072703E-3</c:v>
                </c:pt>
                <c:pt idx="6998">
                  <c:v>7.2074465524099714E-4</c:v>
                </c:pt>
                <c:pt idx="6999">
                  <c:v>5.3480324602959766E-4</c:v>
                </c:pt>
                <c:pt idx="7000">
                  <c:v>4.3555272275248933E-4</c:v>
                </c:pt>
                <c:pt idx="7001">
                  <c:v>4.2580697550850092E-5</c:v>
                </c:pt>
                <c:pt idx="7002">
                  <c:v>4.7752664599305384E-4</c:v>
                </c:pt>
                <c:pt idx="7003">
                  <c:v>7.8591043207422002E-6</c:v>
                </c:pt>
                <c:pt idx="7004">
                  <c:v>8.9118774679931064E-4</c:v>
                </c:pt>
                <c:pt idx="7005">
                  <c:v>1.5337678883768809E-4</c:v>
                </c:pt>
                <c:pt idx="7006">
                  <c:v>4.5505920452470594E-4</c:v>
                </c:pt>
                <c:pt idx="7007">
                  <c:v>4.3957902551636018E-4</c:v>
                </c:pt>
                <c:pt idx="7008">
                  <c:v>1.5525393702779897E-4</c:v>
                </c:pt>
                <c:pt idx="7009">
                  <c:v>7.3106660676623171E-4</c:v>
                </c:pt>
                <c:pt idx="7010">
                  <c:v>2.1369705346163307E-4</c:v>
                </c:pt>
                <c:pt idx="7011">
                  <c:v>7.4028514239163573E-4</c:v>
                </c:pt>
                <c:pt idx="7012">
                  <c:v>3.625602879008845E-4</c:v>
                </c:pt>
                <c:pt idx="7013">
                  <c:v>4.4406711252470714E-4</c:v>
                </c:pt>
                <c:pt idx="7014">
                  <c:v>4.009015352903033E-4</c:v>
                </c:pt>
                <c:pt idx="7015">
                  <c:v>7.5197109251853527E-5</c:v>
                </c:pt>
                <c:pt idx="7016">
                  <c:v>4.7561317470880328E-5</c:v>
                </c:pt>
                <c:pt idx="7017">
                  <c:v>2.9006298308509624E-4</c:v>
                </c:pt>
                <c:pt idx="7018">
                  <c:v>1.4226929658122869E-4</c:v>
                </c:pt>
                <c:pt idx="7019">
                  <c:v>1.7062715299776782E-4</c:v>
                </c:pt>
                <c:pt idx="7020">
                  <c:v>1.5687304009415166E-4</c:v>
                </c:pt>
                <c:pt idx="7021">
                  <c:v>2.0513378095793366E-4</c:v>
                </c:pt>
                <c:pt idx="7022">
                  <c:v>9.6230851169795337E-5</c:v>
                </c:pt>
                <c:pt idx="7023">
                  <c:v>1.5545602718081323E-4</c:v>
                </c:pt>
                <c:pt idx="7024">
                  <c:v>2.189661648618832E-4</c:v>
                </c:pt>
                <c:pt idx="7025">
                  <c:v>2.7110861234378917E-4</c:v>
                </c:pt>
                <c:pt idx="7026">
                  <c:v>3.6704005678325969E-4</c:v>
                </c:pt>
                <c:pt idx="7027">
                  <c:v>2.3941974039562412E-4</c:v>
                </c:pt>
                <c:pt idx="7028">
                  <c:v>4.219332389009447E-4</c:v>
                </c:pt>
                <c:pt idx="7029">
                  <c:v>9.2694630768381595E-5</c:v>
                </c:pt>
                <c:pt idx="7030">
                  <c:v>4.6710610452100427E-5</c:v>
                </c:pt>
                <c:pt idx="7031">
                  <c:v>2.4157175318007042E-4</c:v>
                </c:pt>
                <c:pt idx="7032">
                  <c:v>1.51865858052695E-4</c:v>
                </c:pt>
                <c:pt idx="7033">
                  <c:v>3.1832958746110158E-4</c:v>
                </c:pt>
                <c:pt idx="7034">
                  <c:v>4.9219313272710078E-5</c:v>
                </c:pt>
                <c:pt idx="7035">
                  <c:v>2.6802650848702954E-4</c:v>
                </c:pt>
                <c:pt idx="7036">
                  <c:v>8.1611332532507459E-5</c:v>
                </c:pt>
                <c:pt idx="7037">
                  <c:v>2.4379288977455925E-5</c:v>
                </c:pt>
                <c:pt idx="7038">
                  <c:v>2.0596773721312406E-4</c:v>
                </c:pt>
                <c:pt idx="7039">
                  <c:v>2.5508259296227316E-5</c:v>
                </c:pt>
                <c:pt idx="7040">
                  <c:v>4.4959910602064616E-4</c:v>
                </c:pt>
                <c:pt idx="7041">
                  <c:v>6.4077602433486792E-6</c:v>
                </c:pt>
                <c:pt idx="7042">
                  <c:v>3.9644027148993575E-4</c:v>
                </c:pt>
                <c:pt idx="7043">
                  <c:v>1.471956059177529E-4</c:v>
                </c:pt>
                <c:pt idx="7044">
                  <c:v>8.3908756785620821E-5</c:v>
                </c:pt>
                <c:pt idx="7045">
                  <c:v>3.0689279177375659E-5</c:v>
                </c:pt>
                <c:pt idx="7046">
                  <c:v>3.2075041862496994E-4</c:v>
                </c:pt>
                <c:pt idx="7047">
                  <c:v>5.5374676106685485E-5</c:v>
                </c:pt>
                <c:pt idx="7048">
                  <c:v>1.1587904339427748E-4</c:v>
                </c:pt>
                <c:pt idx="7049">
                  <c:v>2.8848116501070951E-4</c:v>
                </c:pt>
                <c:pt idx="7050">
                  <c:v>4.2716119023512436E-5</c:v>
                </c:pt>
                <c:pt idx="7051">
                  <c:v>8.2759169790088037E-6</c:v>
                </c:pt>
                <c:pt idx="7052">
                  <c:v>1.2676716798056101E-4</c:v>
                </c:pt>
                <c:pt idx="7053">
                  <c:v>2.8647530229504689E-6</c:v>
                </c:pt>
                <c:pt idx="7054">
                  <c:v>3.5112938727308046E-4</c:v>
                </c:pt>
                <c:pt idx="7055">
                  <c:v>4.1207762460323367E-5</c:v>
                </c:pt>
                <c:pt idx="7056">
                  <c:v>2.3549233905024563E-4</c:v>
                </c:pt>
                <c:pt idx="7057">
                  <c:v>2.3293266480572977E-4</c:v>
                </c:pt>
                <c:pt idx="7058">
                  <c:v>1.6283198797229295E-4</c:v>
                </c:pt>
                <c:pt idx="7059">
                  <c:v>1.8185546878224647E-4</c:v>
                </c:pt>
                <c:pt idx="7060">
                  <c:v>9.8298143658000683E-5</c:v>
                </c:pt>
                <c:pt idx="7061">
                  <c:v>6.1516242577540518E-5</c:v>
                </c:pt>
                <c:pt idx="7062">
                  <c:v>4.5850202922757116E-4</c:v>
                </c:pt>
                <c:pt idx="7063">
                  <c:v>6.7824945666558143E-5</c:v>
                </c:pt>
                <c:pt idx="7064">
                  <c:v>1.7221651967986464E-4</c:v>
                </c:pt>
                <c:pt idx="7065">
                  <c:v>3.0039652318891389E-5</c:v>
                </c:pt>
                <c:pt idx="7066">
                  <c:v>4.2097948514208298E-5</c:v>
                </c:pt>
                <c:pt idx="7067">
                  <c:v>7.6054503750765101E-5</c:v>
                </c:pt>
                <c:pt idx="7068">
                  <c:v>6.3501599692737716E-5</c:v>
                </c:pt>
                <c:pt idx="7069">
                  <c:v>1.2061180972705135E-4</c:v>
                </c:pt>
                <c:pt idx="7070">
                  <c:v>1.1534982553165369E-4</c:v>
                </c:pt>
                <c:pt idx="7071">
                  <c:v>1.8896099887032725E-4</c:v>
                </c:pt>
                <c:pt idx="7072">
                  <c:v>7.3806002308209294E-6</c:v>
                </c:pt>
                <c:pt idx="7073">
                  <c:v>2.7644906908001727E-4</c:v>
                </c:pt>
                <c:pt idx="7074">
                  <c:v>3.7904527454038239E-5</c:v>
                </c:pt>
                <c:pt idx="7075">
                  <c:v>8.3629293403578528E-5</c:v>
                </c:pt>
                <c:pt idx="7076">
                  <c:v>1.8377105624171582E-4</c:v>
                </c:pt>
                <c:pt idx="7077">
                  <c:v>2.3295241577444683E-4</c:v>
                </c:pt>
                <c:pt idx="7078">
                  <c:v>2.8368105666910478E-4</c:v>
                </c:pt>
                <c:pt idx="7079">
                  <c:v>1.2387292734990579E-5</c:v>
                </c:pt>
                <c:pt idx="7080">
                  <c:v>1.1172082321411445E-4</c:v>
                </c:pt>
                <c:pt idx="7081">
                  <c:v>9.0009204414598866E-5</c:v>
                </c:pt>
                <c:pt idx="7082">
                  <c:v>1.2099015391548959E-5</c:v>
                </c:pt>
                <c:pt idx="7083">
                  <c:v>8.908361135974385E-5</c:v>
                </c:pt>
                <c:pt idx="7084">
                  <c:v>6.3773486984274901E-5</c:v>
                </c:pt>
                <c:pt idx="7085">
                  <c:v>2.0139516809276E-4</c:v>
                </c:pt>
                <c:pt idx="7086">
                  <c:v>6.3246266204758863E-5</c:v>
                </c:pt>
                <c:pt idx="7087">
                  <c:v>9.4055807803088018E-5</c:v>
                </c:pt>
                <c:pt idx="7088">
                  <c:v>1.0505155501482991E-4</c:v>
                </c:pt>
                <c:pt idx="7089">
                  <c:v>1.2175642004644506E-5</c:v>
                </c:pt>
                <c:pt idx="7090">
                  <c:v>6.3789204852816653E-6</c:v>
                </c:pt>
                <c:pt idx="7091">
                  <c:v>5.2339546759337153E-4</c:v>
                </c:pt>
                <c:pt idx="7092">
                  <c:v>5.0571978656762785E-6</c:v>
                </c:pt>
                <c:pt idx="7093">
                  <c:v>1.1888786895847314E-4</c:v>
                </c:pt>
                <c:pt idx="7094">
                  <c:v>1.6527321137009649E-4</c:v>
                </c:pt>
                <c:pt idx="7095">
                  <c:v>5.1704252636523758E-6</c:v>
                </c:pt>
                <c:pt idx="7096">
                  <c:v>6.1810652019629985E-5</c:v>
                </c:pt>
                <c:pt idx="7097">
                  <c:v>4.6679473017854538E-6</c:v>
                </c:pt>
                <c:pt idx="7098">
                  <c:v>2.5580099322516427E-5</c:v>
                </c:pt>
                <c:pt idx="7099">
                  <c:v>2.5516481690462988E-4</c:v>
                </c:pt>
                <c:pt idx="7100">
                  <c:v>8.9859573191773347E-6</c:v>
                </c:pt>
                <c:pt idx="7101">
                  <c:v>6.4356786407112544E-5</c:v>
                </c:pt>
                <c:pt idx="7102">
                  <c:v>6.5631827781632447E-5</c:v>
                </c:pt>
                <c:pt idx="7103">
                  <c:v>1.0025488889330645E-5</c:v>
                </c:pt>
                <c:pt idx="7104">
                  <c:v>5.8868234049233071E-5</c:v>
                </c:pt>
                <c:pt idx="7105">
                  <c:v>1.6053625849154167E-4</c:v>
                </c:pt>
                <c:pt idx="7106">
                  <c:v>3.2887818043627145E-4</c:v>
                </c:pt>
                <c:pt idx="7107">
                  <c:v>2.5757427019134304E-4</c:v>
                </c:pt>
                <c:pt idx="7108">
                  <c:v>7.9811997296145594E-5</c:v>
                </c:pt>
                <c:pt idx="7109">
                  <c:v>5.3174994414206188E-5</c:v>
                </c:pt>
                <c:pt idx="7110">
                  <c:v>1.0914134303529138E-4</c:v>
                </c:pt>
                <c:pt idx="7111">
                  <c:v>6.1924288796740928E-5</c:v>
                </c:pt>
                <c:pt idx="7112">
                  <c:v>9.7570765682056335E-5</c:v>
                </c:pt>
                <c:pt idx="7113">
                  <c:v>2.2630073656400125E-4</c:v>
                </c:pt>
                <c:pt idx="7114">
                  <c:v>7.6975305638347843E-5</c:v>
                </c:pt>
                <c:pt idx="7115">
                  <c:v>3.1843680700556574E-4</c:v>
                </c:pt>
                <c:pt idx="7116">
                  <c:v>2.9185246573942832E-5</c:v>
                </c:pt>
                <c:pt idx="7117">
                  <c:v>8.3497843194802395E-5</c:v>
                </c:pt>
                <c:pt idx="7118">
                  <c:v>4.5392109617657597E-5</c:v>
                </c:pt>
                <c:pt idx="7119">
                  <c:v>4.5101941686939188E-5</c:v>
                </c:pt>
                <c:pt idx="7120">
                  <c:v>5.623860784644886E-4</c:v>
                </c:pt>
                <c:pt idx="7121">
                  <c:v>1.5876896819422078E-4</c:v>
                </c:pt>
                <c:pt idx="7122">
                  <c:v>5.5805981015346002E-4</c:v>
                </c:pt>
                <c:pt idx="7123">
                  <c:v>3.8285913071796547E-5</c:v>
                </c:pt>
                <c:pt idx="7124">
                  <c:v>1.4900423033884535E-4</c:v>
                </c:pt>
                <c:pt idx="7125">
                  <c:v>2.5613710322829335E-4</c:v>
                </c:pt>
                <c:pt idx="7126">
                  <c:v>1.9727602844717352E-4</c:v>
                </c:pt>
                <c:pt idx="7127">
                  <c:v>4.8333559277575296E-4</c:v>
                </c:pt>
                <c:pt idx="7128">
                  <c:v>2.0206376953100082E-4</c:v>
                </c:pt>
                <c:pt idx="7129">
                  <c:v>6.2253301826091631E-4</c:v>
                </c:pt>
                <c:pt idx="7130">
                  <c:v>4.5655602747490115E-4</c:v>
                </c:pt>
                <c:pt idx="7131">
                  <c:v>4.2205496936120095E-4</c:v>
                </c:pt>
                <c:pt idx="7132">
                  <c:v>2.9651645637756283E-4</c:v>
                </c:pt>
                <c:pt idx="7133">
                  <c:v>1.9557178368172226E-4</c:v>
                </c:pt>
                <c:pt idx="7134">
                  <c:v>4.2447792586122068E-4</c:v>
                </c:pt>
                <c:pt idx="7135">
                  <c:v>7.1574930912328004E-4</c:v>
                </c:pt>
                <c:pt idx="7136">
                  <c:v>1.009210155058522E-3</c:v>
                </c:pt>
                <c:pt idx="7137">
                  <c:v>6.1607668675776341E-4</c:v>
                </c:pt>
                <c:pt idx="7138">
                  <c:v>2.2388331326672045E-4</c:v>
                </c:pt>
                <c:pt idx="7139">
                  <c:v>6.2185870040130291E-4</c:v>
                </c:pt>
                <c:pt idx="7140">
                  <c:v>4.7615126035330095E-4</c:v>
                </c:pt>
                <c:pt idx="7141">
                  <c:v>8.5787640056193208E-4</c:v>
                </c:pt>
                <c:pt idx="7142">
                  <c:v>7.308948942626914E-4</c:v>
                </c:pt>
                <c:pt idx="7143">
                  <c:v>8.8273916916033191E-4</c:v>
                </c:pt>
                <c:pt idx="7144">
                  <c:v>1.2935093364322724E-3</c:v>
                </c:pt>
                <c:pt idx="7145">
                  <c:v>9.7956156917194904E-4</c:v>
                </c:pt>
                <c:pt idx="7146">
                  <c:v>1.1636836173503189E-3</c:v>
                </c:pt>
                <c:pt idx="7147">
                  <c:v>7.3856530572045324E-4</c:v>
                </c:pt>
                <c:pt idx="7148">
                  <c:v>7.6822019432802667E-4</c:v>
                </c:pt>
                <c:pt idx="7149">
                  <c:v>1.3023096938480302E-3</c:v>
                </c:pt>
                <c:pt idx="7150">
                  <c:v>1.0612217477922114E-3</c:v>
                </c:pt>
                <c:pt idx="7151">
                  <c:v>2.3781271510160749E-3</c:v>
                </c:pt>
                <c:pt idx="7152">
                  <c:v>7.2036869060456441E-4</c:v>
                </c:pt>
                <c:pt idx="7153">
                  <c:v>1.4897820779629538E-3</c:v>
                </c:pt>
                <c:pt idx="7154">
                  <c:v>8.4862393284555954E-4</c:v>
                </c:pt>
                <c:pt idx="7155">
                  <c:v>1.4788365967833782E-3</c:v>
                </c:pt>
                <c:pt idx="7156">
                  <c:v>1.7135917006951844E-3</c:v>
                </c:pt>
                <c:pt idx="7157">
                  <c:v>1.3991137719962736E-3</c:v>
                </c:pt>
                <c:pt idx="7158">
                  <c:v>2.3472341441691459E-3</c:v>
                </c:pt>
                <c:pt idx="7159">
                  <c:v>1.792977696346023E-3</c:v>
                </c:pt>
                <c:pt idx="7160">
                  <c:v>2.5628420214057713E-3</c:v>
                </c:pt>
                <c:pt idx="7161">
                  <c:v>1.9012559513633595E-3</c:v>
                </c:pt>
                <c:pt idx="7162">
                  <c:v>1.8844524574509697E-3</c:v>
                </c:pt>
                <c:pt idx="7163">
                  <c:v>1.9559165191036492E-3</c:v>
                </c:pt>
                <c:pt idx="7164">
                  <c:v>2.0461606372894968E-3</c:v>
                </c:pt>
                <c:pt idx="7165">
                  <c:v>3.0967422927208488E-3</c:v>
                </c:pt>
                <c:pt idx="7166">
                  <c:v>2.6259261024759442E-3</c:v>
                </c:pt>
                <c:pt idx="7167">
                  <c:v>2.9126327766970271E-3</c:v>
                </c:pt>
                <c:pt idx="7168">
                  <c:v>2.2003408764798577E-3</c:v>
                </c:pt>
                <c:pt idx="7169">
                  <c:v>2.2183684174405323E-3</c:v>
                </c:pt>
                <c:pt idx="7170">
                  <c:v>2.8245846437677229E-3</c:v>
                </c:pt>
                <c:pt idx="7171">
                  <c:v>2.6025154514811074E-3</c:v>
                </c:pt>
                <c:pt idx="7172">
                  <c:v>3.4620679361044848E-3</c:v>
                </c:pt>
                <c:pt idx="7173">
                  <c:v>3.1060043610936293E-3</c:v>
                </c:pt>
                <c:pt idx="7174">
                  <c:v>3.8794429152603604E-3</c:v>
                </c:pt>
                <c:pt idx="7175">
                  <c:v>3.8560568888498983E-3</c:v>
                </c:pt>
                <c:pt idx="7176">
                  <c:v>3.4853161821023757E-3</c:v>
                </c:pt>
                <c:pt idx="7177">
                  <c:v>3.5060788108275077E-3</c:v>
                </c:pt>
                <c:pt idx="7178">
                  <c:v>3.535063119235596E-3</c:v>
                </c:pt>
                <c:pt idx="7179">
                  <c:v>3.4661714472006134E-3</c:v>
                </c:pt>
                <c:pt idx="7180">
                  <c:v>5.218877541275869E-3</c:v>
                </c:pt>
                <c:pt idx="7181">
                  <c:v>3.9674262620807742E-3</c:v>
                </c:pt>
                <c:pt idx="7182">
                  <c:v>5.6016315274003987E-3</c:v>
                </c:pt>
                <c:pt idx="7183">
                  <c:v>3.0488046762395292E-3</c:v>
                </c:pt>
                <c:pt idx="7184">
                  <c:v>4.7619015400487113E-3</c:v>
                </c:pt>
                <c:pt idx="7185">
                  <c:v>3.908438949661008E-3</c:v>
                </c:pt>
                <c:pt idx="7186">
                  <c:v>4.8015949043113976E-3</c:v>
                </c:pt>
                <c:pt idx="7187">
                  <c:v>5.1252419728920568E-3</c:v>
                </c:pt>
                <c:pt idx="7188">
                  <c:v>4.8099608137028337E-3</c:v>
                </c:pt>
                <c:pt idx="7189">
                  <c:v>6.3307226708576554E-3</c:v>
                </c:pt>
                <c:pt idx="7190">
                  <c:v>5.1001776637965438E-3</c:v>
                </c:pt>
                <c:pt idx="7191">
                  <c:v>6.0899874573155108E-3</c:v>
                </c:pt>
                <c:pt idx="7192">
                  <c:v>5.0542070825670476E-3</c:v>
                </c:pt>
                <c:pt idx="7193">
                  <c:v>5.3275387965251737E-3</c:v>
                </c:pt>
                <c:pt idx="7194">
                  <c:v>6.3953381665560732E-3</c:v>
                </c:pt>
                <c:pt idx="7195">
                  <c:v>5.639588565314867E-3</c:v>
                </c:pt>
                <c:pt idx="7196">
                  <c:v>8.6284015978719264E-3</c:v>
                </c:pt>
                <c:pt idx="7197">
                  <c:v>5.5444690725726742E-3</c:v>
                </c:pt>
                <c:pt idx="7198">
                  <c:v>7.1734726875929914E-3</c:v>
                </c:pt>
                <c:pt idx="7199">
                  <c:v>5.6616475025174301E-3</c:v>
                </c:pt>
                <c:pt idx="7200">
                  <c:v>6.3909420919455902E-3</c:v>
                </c:pt>
                <c:pt idx="7201">
                  <c:v>7.2384739684466107E-3</c:v>
                </c:pt>
                <c:pt idx="7202">
                  <c:v>6.3061795821314033E-3</c:v>
                </c:pt>
                <c:pt idx="7203">
                  <c:v>8.17586212592958E-3</c:v>
                </c:pt>
                <c:pt idx="7204">
                  <c:v>7.1947242902078469E-3</c:v>
                </c:pt>
                <c:pt idx="7205">
                  <c:v>8.2476937974489944E-3</c:v>
                </c:pt>
                <c:pt idx="7206">
                  <c:v>7.5953146836143341E-3</c:v>
                </c:pt>
                <c:pt idx="7207">
                  <c:v>7.3395608188022328E-3</c:v>
                </c:pt>
                <c:pt idx="7208">
                  <c:v>7.5355555077343522E-3</c:v>
                </c:pt>
                <c:pt idx="7209">
                  <c:v>8.169706566135573E-3</c:v>
                </c:pt>
                <c:pt idx="7210">
                  <c:v>8.771961752176231E-3</c:v>
                </c:pt>
                <c:pt idx="7211">
                  <c:v>1.0145142319028348E-2</c:v>
                </c:pt>
                <c:pt idx="7212">
                  <c:v>8.572790491859798E-3</c:v>
                </c:pt>
                <c:pt idx="7213">
                  <c:v>9.6793384043029184E-3</c:v>
                </c:pt>
                <c:pt idx="7214">
                  <c:v>7.1603043979488927E-3</c:v>
                </c:pt>
                <c:pt idx="7215">
                  <c:v>9.5971995853238751E-3</c:v>
                </c:pt>
                <c:pt idx="7216">
                  <c:v>8.1463343177663686E-3</c:v>
                </c:pt>
                <c:pt idx="7217">
                  <c:v>9.6068377649079946E-3</c:v>
                </c:pt>
                <c:pt idx="7218">
                  <c:v>9.605826398049756E-3</c:v>
                </c:pt>
                <c:pt idx="7219">
                  <c:v>9.0320272644523886E-3</c:v>
                </c:pt>
                <c:pt idx="7220">
                  <c:v>1.1264217109322574E-2</c:v>
                </c:pt>
                <c:pt idx="7221">
                  <c:v>8.3821176446507179E-3</c:v>
                </c:pt>
                <c:pt idx="7222">
                  <c:v>1.0265952875168348E-2</c:v>
                </c:pt>
                <c:pt idx="7223">
                  <c:v>9.187744927842181E-3</c:v>
                </c:pt>
                <c:pt idx="7224">
                  <c:v>9.3819701644971016E-3</c:v>
                </c:pt>
                <c:pt idx="7225">
                  <c:v>1.297049677420759E-2</c:v>
                </c:pt>
                <c:pt idx="7226">
                  <c:v>9.5680370418288856E-3</c:v>
                </c:pt>
                <c:pt idx="7227">
                  <c:v>1.4258950009223196E-2</c:v>
                </c:pt>
                <c:pt idx="7228">
                  <c:v>8.4091120521214927E-3</c:v>
                </c:pt>
                <c:pt idx="7229">
                  <c:v>1.1886778196678178E-2</c:v>
                </c:pt>
                <c:pt idx="7230">
                  <c:v>9.65330142412461E-3</c:v>
                </c:pt>
                <c:pt idx="7231">
                  <c:v>1.1046447838507454E-2</c:v>
                </c:pt>
                <c:pt idx="7232">
                  <c:v>1.168872031935525E-2</c:v>
                </c:pt>
                <c:pt idx="7233">
                  <c:v>9.8751888635265576E-3</c:v>
                </c:pt>
                <c:pt idx="7234">
                  <c:v>1.3073647985553277E-2</c:v>
                </c:pt>
                <c:pt idx="7235">
                  <c:v>1.0262344787257851E-2</c:v>
                </c:pt>
                <c:pt idx="7236">
                  <c:v>1.2453367603750456E-2</c:v>
                </c:pt>
                <c:pt idx="7237">
                  <c:v>1.0248291185175524E-2</c:v>
                </c:pt>
                <c:pt idx="7238">
                  <c:v>1.0750644432408677E-2</c:v>
                </c:pt>
                <c:pt idx="7239">
                  <c:v>1.2407251620213224E-2</c:v>
                </c:pt>
                <c:pt idx="7240">
                  <c:v>1.1889865650519043E-2</c:v>
                </c:pt>
                <c:pt idx="7241">
                  <c:v>1.5259095092583934E-2</c:v>
                </c:pt>
                <c:pt idx="7242">
                  <c:v>1.2297089437916329E-2</c:v>
                </c:pt>
                <c:pt idx="7243">
                  <c:v>1.223960275939434E-2</c:v>
                </c:pt>
                <c:pt idx="7244">
                  <c:v>1.2420674363895861E-2</c:v>
                </c:pt>
                <c:pt idx="7245">
                  <c:v>1.0982908202626353E-2</c:v>
                </c:pt>
                <c:pt idx="7246">
                  <c:v>1.3803816161427106E-2</c:v>
                </c:pt>
                <c:pt idx="7247">
                  <c:v>1.1133208457453747E-2</c:v>
                </c:pt>
                <c:pt idx="7248">
                  <c:v>1.2846031226186855E-2</c:v>
                </c:pt>
                <c:pt idx="7249">
                  <c:v>1.2989130548983579E-2</c:v>
                </c:pt>
                <c:pt idx="7250">
                  <c:v>1.1903938014189465E-2</c:v>
                </c:pt>
                <c:pt idx="7251">
                  <c:v>1.3783312090837906E-2</c:v>
                </c:pt>
                <c:pt idx="7252">
                  <c:v>1.0232335627100079E-2</c:v>
                </c:pt>
                <c:pt idx="7253">
                  <c:v>1.2507396287066706E-2</c:v>
                </c:pt>
                <c:pt idx="7254">
                  <c:v>1.2721987813898255E-2</c:v>
                </c:pt>
                <c:pt idx="7255">
                  <c:v>1.3416596917335993E-2</c:v>
                </c:pt>
                <c:pt idx="7256">
                  <c:v>1.6739540348971543E-2</c:v>
                </c:pt>
                <c:pt idx="7257">
                  <c:v>1.1374531729522739E-2</c:v>
                </c:pt>
                <c:pt idx="7258">
                  <c:v>1.5787531637666004E-2</c:v>
                </c:pt>
                <c:pt idx="7259">
                  <c:v>9.9332852936616298E-3</c:v>
                </c:pt>
                <c:pt idx="7260">
                  <c:v>1.5165254319330334E-2</c:v>
                </c:pt>
                <c:pt idx="7261">
                  <c:v>1.2116405963768522E-2</c:v>
                </c:pt>
                <c:pt idx="7262">
                  <c:v>1.2962912402220231E-2</c:v>
                </c:pt>
                <c:pt idx="7263">
                  <c:v>1.405805326910166E-2</c:v>
                </c:pt>
                <c:pt idx="7264">
                  <c:v>1.1082887532984748E-2</c:v>
                </c:pt>
                <c:pt idx="7265">
                  <c:v>1.6112477653072419E-2</c:v>
                </c:pt>
                <c:pt idx="7266">
                  <c:v>1.0345708386159712E-2</c:v>
                </c:pt>
                <c:pt idx="7267">
                  <c:v>1.3337208429911734E-2</c:v>
                </c:pt>
                <c:pt idx="7268">
                  <c:v>1.1286711080849086E-2</c:v>
                </c:pt>
                <c:pt idx="7269">
                  <c:v>1.2395678065557192E-2</c:v>
                </c:pt>
                <c:pt idx="7270">
                  <c:v>1.6899965998373897E-2</c:v>
                </c:pt>
                <c:pt idx="7271">
                  <c:v>1.2200605625939862E-2</c:v>
                </c:pt>
                <c:pt idx="7272">
                  <c:v>1.6723807584754724E-2</c:v>
                </c:pt>
                <c:pt idx="7273">
                  <c:v>1.0745331385180057E-2</c:v>
                </c:pt>
                <c:pt idx="7274">
                  <c:v>1.3723300806117899E-2</c:v>
                </c:pt>
                <c:pt idx="7275">
                  <c:v>1.3435782986361526E-2</c:v>
                </c:pt>
                <c:pt idx="7276">
                  <c:v>1.2534632249984202E-2</c:v>
                </c:pt>
                <c:pt idx="7277">
                  <c:v>1.4631337045326046E-2</c:v>
                </c:pt>
                <c:pt idx="7278">
                  <c:v>1.1114642693434601E-2</c:v>
                </c:pt>
                <c:pt idx="7279">
                  <c:v>1.4324439677666912E-2</c:v>
                </c:pt>
                <c:pt idx="7280">
                  <c:v>1.3150115528231011E-2</c:v>
                </c:pt>
                <c:pt idx="7281">
                  <c:v>1.2179015728439671E-2</c:v>
                </c:pt>
                <c:pt idx="7282">
                  <c:v>1.22446566621874E-2</c:v>
                </c:pt>
                <c:pt idx="7283">
                  <c:v>1.0317788797876008E-2</c:v>
                </c:pt>
                <c:pt idx="7284">
                  <c:v>1.3972412482444782E-2</c:v>
                </c:pt>
                <c:pt idx="7285">
                  <c:v>1.3988885156792093E-2</c:v>
                </c:pt>
                <c:pt idx="7286">
                  <c:v>1.4865709149005884E-2</c:v>
                </c:pt>
                <c:pt idx="7287">
                  <c:v>1.3717856427772613E-2</c:v>
                </c:pt>
                <c:pt idx="7288">
                  <c:v>1.0503372564314349E-2</c:v>
                </c:pt>
                <c:pt idx="7289">
                  <c:v>1.4439872693619214E-2</c:v>
                </c:pt>
                <c:pt idx="7290">
                  <c:v>1.0832536419244346E-2</c:v>
                </c:pt>
                <c:pt idx="7291">
                  <c:v>1.5382712851342632E-2</c:v>
                </c:pt>
                <c:pt idx="7292">
                  <c:v>1.1175991913905624E-2</c:v>
                </c:pt>
                <c:pt idx="7293">
                  <c:v>1.2232585925446852E-2</c:v>
                </c:pt>
                <c:pt idx="7294">
                  <c:v>1.4277670556344126E-2</c:v>
                </c:pt>
                <c:pt idx="7295">
                  <c:v>1.049966949586412E-2</c:v>
                </c:pt>
                <c:pt idx="7296">
                  <c:v>1.477026425997017E-2</c:v>
                </c:pt>
                <c:pt idx="7297">
                  <c:v>8.2591289853928274E-3</c:v>
                </c:pt>
                <c:pt idx="7298">
                  <c:v>1.2064987486395973E-2</c:v>
                </c:pt>
                <c:pt idx="7299">
                  <c:v>1.2532927290666081E-2</c:v>
                </c:pt>
                <c:pt idx="7300">
                  <c:v>1.2521147358541002E-2</c:v>
                </c:pt>
                <c:pt idx="7301">
                  <c:v>1.6371467305531261E-2</c:v>
                </c:pt>
                <c:pt idx="7302">
                  <c:v>8.9300703454488657E-3</c:v>
                </c:pt>
                <c:pt idx="7303">
                  <c:v>1.3498478350778359E-2</c:v>
                </c:pt>
                <c:pt idx="7304">
                  <c:v>9.8493588471169225E-3</c:v>
                </c:pt>
                <c:pt idx="7305">
                  <c:v>1.3581467890517578E-2</c:v>
                </c:pt>
                <c:pt idx="7306">
                  <c:v>1.2538562802690081E-2</c:v>
                </c:pt>
                <c:pt idx="7307">
                  <c:v>1.0864592937702972E-2</c:v>
                </c:pt>
                <c:pt idx="7308">
                  <c:v>1.303262460058455E-2</c:v>
                </c:pt>
                <c:pt idx="7309">
                  <c:v>1.055042779985558E-2</c:v>
                </c:pt>
                <c:pt idx="7310">
                  <c:v>1.3925175494018881E-2</c:v>
                </c:pt>
                <c:pt idx="7311">
                  <c:v>9.8913906674457479E-3</c:v>
                </c:pt>
                <c:pt idx="7312">
                  <c:v>1.0295436710859463E-2</c:v>
                </c:pt>
                <c:pt idx="7313">
                  <c:v>1.0387640535551784E-2</c:v>
                </c:pt>
                <c:pt idx="7314">
                  <c:v>1.0488147535575348E-2</c:v>
                </c:pt>
                <c:pt idx="7315">
                  <c:v>1.5269818512779419E-2</c:v>
                </c:pt>
                <c:pt idx="7316">
                  <c:v>1.0455861187662559E-2</c:v>
                </c:pt>
                <c:pt idx="7317">
                  <c:v>1.1889456413378723E-2</c:v>
                </c:pt>
                <c:pt idx="7318">
                  <c:v>9.7740685940921404E-3</c:v>
                </c:pt>
                <c:pt idx="7319">
                  <c:v>9.7942373012941449E-3</c:v>
                </c:pt>
                <c:pt idx="7320">
                  <c:v>1.3918483470065286E-2</c:v>
                </c:pt>
                <c:pt idx="7321">
                  <c:v>9.5545427695916379E-3</c:v>
                </c:pt>
                <c:pt idx="7322">
                  <c:v>1.2860835291792976E-2</c:v>
                </c:pt>
                <c:pt idx="7323">
                  <c:v>9.9386194476768584E-3</c:v>
                </c:pt>
                <c:pt idx="7324">
                  <c:v>1.1405459034897905E-2</c:v>
                </c:pt>
                <c:pt idx="7325">
                  <c:v>1.2753411128758678E-2</c:v>
                </c:pt>
                <c:pt idx="7326">
                  <c:v>8.8465378922541506E-3</c:v>
                </c:pt>
                <c:pt idx="7327">
                  <c:v>1.0802019523608757E-2</c:v>
                </c:pt>
                <c:pt idx="7328">
                  <c:v>7.9515931374388397E-3</c:v>
                </c:pt>
                <c:pt idx="7329">
                  <c:v>1.1953228223912499E-2</c:v>
                </c:pt>
                <c:pt idx="7330">
                  <c:v>1.2284713825369239E-2</c:v>
                </c:pt>
                <c:pt idx="7331">
                  <c:v>1.0890974075762895E-2</c:v>
                </c:pt>
                <c:pt idx="7332">
                  <c:v>1.0773914664642616E-2</c:v>
                </c:pt>
                <c:pt idx="7333">
                  <c:v>7.1773416788379341E-3</c:v>
                </c:pt>
                <c:pt idx="7334">
                  <c:v>1.2163231369855591E-2</c:v>
                </c:pt>
                <c:pt idx="7335">
                  <c:v>9.5575422784883075E-3</c:v>
                </c:pt>
                <c:pt idx="7336">
                  <c:v>1.253776191739828E-2</c:v>
                </c:pt>
                <c:pt idx="7337">
                  <c:v>9.997050068599871E-3</c:v>
                </c:pt>
                <c:pt idx="7338">
                  <c:v>9.7643178449794508E-3</c:v>
                </c:pt>
                <c:pt idx="7339">
                  <c:v>1.2495897778763053E-2</c:v>
                </c:pt>
                <c:pt idx="7340">
                  <c:v>9.5372299278774532E-3</c:v>
                </c:pt>
                <c:pt idx="7341">
                  <c:v>1.1568349487936223E-2</c:v>
                </c:pt>
                <c:pt idx="7342">
                  <c:v>7.8056684367349494E-3</c:v>
                </c:pt>
                <c:pt idx="7343">
                  <c:v>9.1915693603153992E-3</c:v>
                </c:pt>
                <c:pt idx="7344">
                  <c:v>1.1394183320452878E-2</c:v>
                </c:pt>
                <c:pt idx="7345">
                  <c:v>1.0299235932448678E-2</c:v>
                </c:pt>
                <c:pt idx="7346">
                  <c:v>1.2583265804123916E-2</c:v>
                </c:pt>
                <c:pt idx="7347">
                  <c:v>7.1650628057294587E-3</c:v>
                </c:pt>
                <c:pt idx="7348">
                  <c:v>9.359223497830936E-3</c:v>
                </c:pt>
                <c:pt idx="7349">
                  <c:v>9.7866916250822326E-3</c:v>
                </c:pt>
                <c:pt idx="7350">
                  <c:v>1.0260351368522769E-2</c:v>
                </c:pt>
                <c:pt idx="7351">
                  <c:v>1.2378705863926854E-2</c:v>
                </c:pt>
                <c:pt idx="7352">
                  <c:v>8.2117155207789092E-3</c:v>
                </c:pt>
                <c:pt idx="7353">
                  <c:v>1.1807721554843349E-2</c:v>
                </c:pt>
                <c:pt idx="7354">
                  <c:v>1.0298282609253605E-2</c:v>
                </c:pt>
                <c:pt idx="7355">
                  <c:v>1.1084515100751979E-2</c:v>
                </c:pt>
                <c:pt idx="7356">
                  <c:v>1.0617766657325898E-2</c:v>
                </c:pt>
                <c:pt idx="7357">
                  <c:v>7.7738106738502039E-3</c:v>
                </c:pt>
                <c:pt idx="7358">
                  <c:v>1.0349240255118575E-2</c:v>
                </c:pt>
                <c:pt idx="7359">
                  <c:v>9.4875416207070296E-3</c:v>
                </c:pt>
                <c:pt idx="7360">
                  <c:v>1.247582991509706E-2</c:v>
                </c:pt>
                <c:pt idx="7361">
                  <c:v>9.874796042775821E-3</c:v>
                </c:pt>
                <c:pt idx="7362">
                  <c:v>8.507743479635196E-3</c:v>
                </c:pt>
                <c:pt idx="7363">
                  <c:v>9.114335524023914E-3</c:v>
                </c:pt>
                <c:pt idx="7364">
                  <c:v>8.546666153036923E-3</c:v>
                </c:pt>
                <c:pt idx="7365">
                  <c:v>1.310698732759789E-2</c:v>
                </c:pt>
                <c:pt idx="7366">
                  <c:v>8.7444138778566584E-3</c:v>
                </c:pt>
                <c:pt idx="7367">
                  <c:v>1.1780917108452036E-2</c:v>
                </c:pt>
                <c:pt idx="7368">
                  <c:v>9.6686401949914371E-3</c:v>
                </c:pt>
                <c:pt idx="7369">
                  <c:v>1.1296454208066612E-2</c:v>
                </c:pt>
                <c:pt idx="7370">
                  <c:v>1.2454372521312788E-2</c:v>
                </c:pt>
                <c:pt idx="7371">
                  <c:v>9.0004814129697203E-3</c:v>
                </c:pt>
                <c:pt idx="7372">
                  <c:v>1.0609870373936462E-2</c:v>
                </c:pt>
                <c:pt idx="7373">
                  <c:v>9.1304206543171389E-3</c:v>
                </c:pt>
                <c:pt idx="7374">
                  <c:v>1.0734557543216568E-2</c:v>
                </c:pt>
                <c:pt idx="7375">
                  <c:v>1.2632764736514509E-2</c:v>
                </c:pt>
                <c:pt idx="7376">
                  <c:v>9.4141257675928545E-3</c:v>
                </c:pt>
                <c:pt idx="7377">
                  <c:v>1.0159436303958139E-2</c:v>
                </c:pt>
                <c:pt idx="7378">
                  <c:v>8.152525641837681E-3</c:v>
                </c:pt>
                <c:pt idx="7379">
                  <c:v>1.0826261840625863E-2</c:v>
                </c:pt>
                <c:pt idx="7380">
                  <c:v>1.1621517483398621E-2</c:v>
                </c:pt>
                <c:pt idx="7381">
                  <c:v>1.1060157869007792E-2</c:v>
                </c:pt>
                <c:pt idx="7382">
                  <c:v>1.1187434137444992E-2</c:v>
                </c:pt>
                <c:pt idx="7383">
                  <c:v>1.0493832296768099E-2</c:v>
                </c:pt>
                <c:pt idx="7384">
                  <c:v>1.2880346170812402E-2</c:v>
                </c:pt>
                <c:pt idx="7385">
                  <c:v>1.1852974505328216E-2</c:v>
                </c:pt>
                <c:pt idx="7386">
                  <c:v>1.1544212704852152E-2</c:v>
                </c:pt>
                <c:pt idx="7387">
                  <c:v>1.0818274094494465E-2</c:v>
                </c:pt>
                <c:pt idx="7388">
                  <c:v>9.7811710277853122E-3</c:v>
                </c:pt>
                <c:pt idx="7389">
                  <c:v>1.3091095089882265E-2</c:v>
                </c:pt>
                <c:pt idx="7390">
                  <c:v>1.0914035585329279E-2</c:v>
                </c:pt>
                <c:pt idx="7391">
                  <c:v>1.2650118032903022E-2</c:v>
                </c:pt>
                <c:pt idx="7392">
                  <c:v>9.6656049218174604E-3</c:v>
                </c:pt>
                <c:pt idx="7393">
                  <c:v>9.6695870688906001E-3</c:v>
                </c:pt>
                <c:pt idx="7394">
                  <c:v>1.2719345947774643E-2</c:v>
                </c:pt>
                <c:pt idx="7395">
                  <c:v>1.0771048832061123E-2</c:v>
                </c:pt>
                <c:pt idx="7396">
                  <c:v>1.4259892779024964E-2</c:v>
                </c:pt>
                <c:pt idx="7397">
                  <c:v>9.8510051764722478E-3</c:v>
                </c:pt>
                <c:pt idx="7398">
                  <c:v>1.3712200981561262E-2</c:v>
                </c:pt>
                <c:pt idx="7399">
                  <c:v>1.2847000965771509E-2</c:v>
                </c:pt>
                <c:pt idx="7400">
                  <c:v>1.3566835024402823E-2</c:v>
                </c:pt>
                <c:pt idx="7401">
                  <c:v>1.364119540621765E-2</c:v>
                </c:pt>
                <c:pt idx="7402">
                  <c:v>1.0904675898068442E-2</c:v>
                </c:pt>
                <c:pt idx="7403">
                  <c:v>1.3124656053186251E-2</c:v>
                </c:pt>
                <c:pt idx="7404">
                  <c:v>1.2506319840949763E-2</c:v>
                </c:pt>
                <c:pt idx="7405">
                  <c:v>1.3425550885254278E-2</c:v>
                </c:pt>
                <c:pt idx="7406">
                  <c:v>1.3659193632196927E-2</c:v>
                </c:pt>
                <c:pt idx="7407">
                  <c:v>1.0610344104035857E-2</c:v>
                </c:pt>
                <c:pt idx="7408">
                  <c:v>1.3075675409666782E-2</c:v>
                </c:pt>
                <c:pt idx="7409">
                  <c:v>1.1895533995322212E-2</c:v>
                </c:pt>
                <c:pt idx="7410">
                  <c:v>1.4946715823403326E-2</c:v>
                </c:pt>
                <c:pt idx="7411">
                  <c:v>1.2843652022296571E-2</c:v>
                </c:pt>
                <c:pt idx="7412">
                  <c:v>1.365540965439804E-2</c:v>
                </c:pt>
                <c:pt idx="7413">
                  <c:v>1.359141387740638E-2</c:v>
                </c:pt>
                <c:pt idx="7414">
                  <c:v>1.5277954006417063E-2</c:v>
                </c:pt>
                <c:pt idx="7415">
                  <c:v>1.5879899626254156E-2</c:v>
                </c:pt>
                <c:pt idx="7416">
                  <c:v>1.4223837697103616E-2</c:v>
                </c:pt>
                <c:pt idx="7417">
                  <c:v>1.4331700412259632E-2</c:v>
                </c:pt>
                <c:pt idx="7418">
                  <c:v>1.4082497273190787E-2</c:v>
                </c:pt>
                <c:pt idx="7419">
                  <c:v>1.3738123633312116E-2</c:v>
                </c:pt>
                <c:pt idx="7420">
                  <c:v>1.6714398648325138E-2</c:v>
                </c:pt>
                <c:pt idx="7421">
                  <c:v>1.2960650458255542E-2</c:v>
                </c:pt>
                <c:pt idx="7422">
                  <c:v>1.5588355100652918E-2</c:v>
                </c:pt>
                <c:pt idx="7423">
                  <c:v>1.3402662920377771E-2</c:v>
                </c:pt>
                <c:pt idx="7424">
                  <c:v>1.450632975644907E-2</c:v>
                </c:pt>
                <c:pt idx="7425">
                  <c:v>1.6964740381271493E-2</c:v>
                </c:pt>
                <c:pt idx="7426">
                  <c:v>1.3673412570774339E-2</c:v>
                </c:pt>
                <c:pt idx="7427">
                  <c:v>1.6392856688558687E-2</c:v>
                </c:pt>
                <c:pt idx="7428">
                  <c:v>1.4783696384446854E-2</c:v>
                </c:pt>
                <c:pt idx="7429">
                  <c:v>1.7692768563503249E-2</c:v>
                </c:pt>
                <c:pt idx="7430">
                  <c:v>1.7798923974142629E-2</c:v>
                </c:pt>
                <c:pt idx="7431">
                  <c:v>1.6705465787193459E-2</c:v>
                </c:pt>
                <c:pt idx="7432">
                  <c:v>1.6464135479528932E-2</c:v>
                </c:pt>
                <c:pt idx="7433">
                  <c:v>1.5493732203695612E-2</c:v>
                </c:pt>
                <c:pt idx="7434">
                  <c:v>1.6928196325460422E-2</c:v>
                </c:pt>
                <c:pt idx="7435">
                  <c:v>1.6547347813126778E-2</c:v>
                </c:pt>
                <c:pt idx="7436">
                  <c:v>1.7400194495755302E-2</c:v>
                </c:pt>
                <c:pt idx="7437">
                  <c:v>1.7241718878915561E-2</c:v>
                </c:pt>
                <c:pt idx="7438">
                  <c:v>1.5122409887717148E-2</c:v>
                </c:pt>
                <c:pt idx="7439">
                  <c:v>1.9094317824154088E-2</c:v>
                </c:pt>
                <c:pt idx="7440">
                  <c:v>1.5307327617778121E-2</c:v>
                </c:pt>
                <c:pt idx="7441">
                  <c:v>1.9105565396216974E-2</c:v>
                </c:pt>
                <c:pt idx="7442">
                  <c:v>1.5713995593128097E-2</c:v>
                </c:pt>
                <c:pt idx="7443">
                  <c:v>1.8050615368832561E-2</c:v>
                </c:pt>
                <c:pt idx="7444">
                  <c:v>2.0043257843206857E-2</c:v>
                </c:pt>
                <c:pt idx="7445">
                  <c:v>1.900296061612455E-2</c:v>
                </c:pt>
                <c:pt idx="7446">
                  <c:v>2.0422359182649164E-2</c:v>
                </c:pt>
                <c:pt idx="7447">
                  <c:v>1.731517401410481E-2</c:v>
                </c:pt>
                <c:pt idx="7448">
                  <c:v>1.8093998023504216E-2</c:v>
                </c:pt>
                <c:pt idx="7449">
                  <c:v>1.898110571119252E-2</c:v>
                </c:pt>
                <c:pt idx="7450">
                  <c:v>1.7507995063150754E-2</c:v>
                </c:pt>
                <c:pt idx="7451">
                  <c:v>2.2158556544949987E-2</c:v>
                </c:pt>
                <c:pt idx="7452">
                  <c:v>1.6374985103299051E-2</c:v>
                </c:pt>
                <c:pt idx="7453">
                  <c:v>2.1868575094156906E-2</c:v>
                </c:pt>
                <c:pt idx="7454">
                  <c:v>1.7191971355482713E-2</c:v>
                </c:pt>
                <c:pt idx="7455">
                  <c:v>2.0300308016496391E-2</c:v>
                </c:pt>
                <c:pt idx="7456">
                  <c:v>1.9189930394883401E-2</c:v>
                </c:pt>
                <c:pt idx="7457">
                  <c:v>1.7741024540682552E-2</c:v>
                </c:pt>
                <c:pt idx="7458">
                  <c:v>2.1165714409755187E-2</c:v>
                </c:pt>
                <c:pt idx="7459">
                  <c:v>2.0106718914937812E-2</c:v>
                </c:pt>
                <c:pt idx="7460">
                  <c:v>2.3638540969830014E-2</c:v>
                </c:pt>
                <c:pt idx="7461">
                  <c:v>2.0263537649028922E-2</c:v>
                </c:pt>
                <c:pt idx="7462">
                  <c:v>2.0664442299035999E-2</c:v>
                </c:pt>
                <c:pt idx="7463">
                  <c:v>1.9085844621930737E-2</c:v>
                </c:pt>
                <c:pt idx="7464">
                  <c:v>1.9826950803663881E-2</c:v>
                </c:pt>
                <c:pt idx="7465">
                  <c:v>2.2298243603911957E-2</c:v>
                </c:pt>
                <c:pt idx="7466">
                  <c:v>2.012329008762262E-2</c:v>
                </c:pt>
                <c:pt idx="7467">
                  <c:v>2.3319427463122596E-2</c:v>
                </c:pt>
                <c:pt idx="7468">
                  <c:v>2.0682094608234777E-2</c:v>
                </c:pt>
                <c:pt idx="7469">
                  <c:v>2.0486641073859269E-2</c:v>
                </c:pt>
                <c:pt idx="7470">
                  <c:v>2.2492266567195229E-2</c:v>
                </c:pt>
                <c:pt idx="7471">
                  <c:v>1.8542979243004441E-2</c:v>
                </c:pt>
                <c:pt idx="7472">
                  <c:v>2.1885591854558968E-2</c:v>
                </c:pt>
                <c:pt idx="7473">
                  <c:v>2.0911053993749238E-2</c:v>
                </c:pt>
                <c:pt idx="7474">
                  <c:v>2.2558614578294285E-2</c:v>
                </c:pt>
                <c:pt idx="7475">
                  <c:v>2.5902738670289704E-2</c:v>
                </c:pt>
                <c:pt idx="7476">
                  <c:v>2.1148704684948658E-2</c:v>
                </c:pt>
                <c:pt idx="7477">
                  <c:v>2.1938698874860059E-2</c:v>
                </c:pt>
                <c:pt idx="7478">
                  <c:v>2.0737291200409933E-2</c:v>
                </c:pt>
                <c:pt idx="7479">
                  <c:v>2.0227161274911448E-2</c:v>
                </c:pt>
                <c:pt idx="7480">
                  <c:v>2.4893972637199367E-2</c:v>
                </c:pt>
                <c:pt idx="7481">
                  <c:v>2.0963061115948266E-2</c:v>
                </c:pt>
                <c:pt idx="7482">
                  <c:v>2.6747082835713479E-2</c:v>
                </c:pt>
                <c:pt idx="7483">
                  <c:v>1.9087595312619839E-2</c:v>
                </c:pt>
                <c:pt idx="7484">
                  <c:v>2.6145316623562544E-2</c:v>
                </c:pt>
                <c:pt idx="7485">
                  <c:v>1.8981506740138047E-2</c:v>
                </c:pt>
                <c:pt idx="7486">
                  <c:v>2.3173023755622659E-2</c:v>
                </c:pt>
                <c:pt idx="7487">
                  <c:v>2.1621044081627017E-2</c:v>
                </c:pt>
                <c:pt idx="7488">
                  <c:v>2.0214466715366745E-2</c:v>
                </c:pt>
                <c:pt idx="7489">
                  <c:v>2.8649742388386187E-2</c:v>
                </c:pt>
                <c:pt idx="7490">
                  <c:v>2.0896213577566183E-2</c:v>
                </c:pt>
                <c:pt idx="7491">
                  <c:v>2.7484347582284199E-2</c:v>
                </c:pt>
                <c:pt idx="7492">
                  <c:v>1.8897751493084702E-2</c:v>
                </c:pt>
                <c:pt idx="7493">
                  <c:v>2.1842482415513943E-2</c:v>
                </c:pt>
                <c:pt idx="7494">
                  <c:v>2.3241041548062162E-2</c:v>
                </c:pt>
                <c:pt idx="7495">
                  <c:v>2.1329875960386931E-2</c:v>
                </c:pt>
                <c:pt idx="7496">
                  <c:v>2.8595286878940779E-2</c:v>
                </c:pt>
                <c:pt idx="7497">
                  <c:v>1.9625008105006055E-2</c:v>
                </c:pt>
                <c:pt idx="7498">
                  <c:v>2.7730039959180788E-2</c:v>
                </c:pt>
                <c:pt idx="7499">
                  <c:v>2.012654053276006E-2</c:v>
                </c:pt>
                <c:pt idx="7500">
                  <c:v>2.3905956920541972E-2</c:v>
                </c:pt>
                <c:pt idx="7501">
                  <c:v>2.2053686303095107E-2</c:v>
                </c:pt>
                <c:pt idx="7502">
                  <c:v>2.0288699283862677E-2</c:v>
                </c:pt>
                <c:pt idx="7503">
                  <c:v>2.4919962127107807E-2</c:v>
                </c:pt>
                <c:pt idx="7504">
                  <c:v>2.383542976569478E-2</c:v>
                </c:pt>
                <c:pt idx="7505">
                  <c:v>2.6798104974537523E-2</c:v>
                </c:pt>
                <c:pt idx="7506">
                  <c:v>2.3149522521335304E-2</c:v>
                </c:pt>
                <c:pt idx="7507">
                  <c:v>2.146087874925948E-2</c:v>
                </c:pt>
                <c:pt idx="7508">
                  <c:v>1.9603850896631303E-2</c:v>
                </c:pt>
                <c:pt idx="7509">
                  <c:v>2.4059792562125999E-2</c:v>
                </c:pt>
                <c:pt idx="7510">
                  <c:v>2.3260030620412698E-2</c:v>
                </c:pt>
                <c:pt idx="7511">
                  <c:v>2.5582853593271886E-2</c:v>
                </c:pt>
                <c:pt idx="7512">
                  <c:v>2.2649275262365799E-2</c:v>
                </c:pt>
                <c:pt idx="7513">
                  <c:v>2.5211442159749971E-2</c:v>
                </c:pt>
                <c:pt idx="7514">
                  <c:v>2.0821193022370267E-2</c:v>
                </c:pt>
                <c:pt idx="7515">
                  <c:v>2.4522629214434294E-2</c:v>
                </c:pt>
                <c:pt idx="7516">
                  <c:v>1.9783177673440001E-2</c:v>
                </c:pt>
                <c:pt idx="7517">
                  <c:v>2.1653339810333853E-2</c:v>
                </c:pt>
                <c:pt idx="7518">
                  <c:v>2.529296829561779E-2</c:v>
                </c:pt>
                <c:pt idx="7519">
                  <c:v>2.0597636974227132E-2</c:v>
                </c:pt>
                <c:pt idx="7520">
                  <c:v>3.1508232153339512E-2</c:v>
                </c:pt>
                <c:pt idx="7521">
                  <c:v>1.7548038155141523E-2</c:v>
                </c:pt>
                <c:pt idx="7522">
                  <c:v>2.2955014101960075E-2</c:v>
                </c:pt>
                <c:pt idx="7523">
                  <c:v>1.9148412173028671E-2</c:v>
                </c:pt>
                <c:pt idx="7524">
                  <c:v>2.0351827337404947E-2</c:v>
                </c:pt>
                <c:pt idx="7525">
                  <c:v>2.8528636337233692E-2</c:v>
                </c:pt>
                <c:pt idx="7526">
                  <c:v>1.8381316501387083E-2</c:v>
                </c:pt>
                <c:pt idx="7527">
                  <c:v>2.8408906917607661E-2</c:v>
                </c:pt>
                <c:pt idx="7528">
                  <c:v>1.6537361957863275E-2</c:v>
                </c:pt>
                <c:pt idx="7529">
                  <c:v>2.749964765737558E-2</c:v>
                </c:pt>
                <c:pt idx="7530">
                  <c:v>1.7831034432167027E-2</c:v>
                </c:pt>
                <c:pt idx="7531">
                  <c:v>2.2047827997212478E-2</c:v>
                </c:pt>
                <c:pt idx="7532">
                  <c:v>2.1668227130487147E-2</c:v>
                </c:pt>
                <c:pt idx="7533">
                  <c:v>1.9144746627754634E-2</c:v>
                </c:pt>
                <c:pt idx="7534">
                  <c:v>2.9618635356377866E-2</c:v>
                </c:pt>
                <c:pt idx="7535">
                  <c:v>1.9233806713841804E-2</c:v>
                </c:pt>
                <c:pt idx="7536">
                  <c:v>2.5561223827396992E-2</c:v>
                </c:pt>
                <c:pt idx="7537">
                  <c:v>1.5365605800797863E-2</c:v>
                </c:pt>
                <c:pt idx="7538">
                  <c:v>2.0329913802510119E-2</c:v>
                </c:pt>
                <c:pt idx="7539">
                  <c:v>2.1091174620254199E-2</c:v>
                </c:pt>
                <c:pt idx="7540">
                  <c:v>2.2502348575597717E-2</c:v>
                </c:pt>
                <c:pt idx="7541">
                  <c:v>2.4355878564645453E-2</c:v>
                </c:pt>
                <c:pt idx="7542">
                  <c:v>1.8304564017090155E-2</c:v>
                </c:pt>
                <c:pt idx="7543">
                  <c:v>2.2693566681460803E-2</c:v>
                </c:pt>
                <c:pt idx="7544">
                  <c:v>1.9773696035856547E-2</c:v>
                </c:pt>
                <c:pt idx="7545">
                  <c:v>2.0903073283213378E-2</c:v>
                </c:pt>
                <c:pt idx="7546">
                  <c:v>1.941230915337358E-2</c:v>
                </c:pt>
                <c:pt idx="7547">
                  <c:v>1.9104909913232909E-2</c:v>
                </c:pt>
                <c:pt idx="7548">
                  <c:v>2.0764746439388287E-2</c:v>
                </c:pt>
                <c:pt idx="7549">
                  <c:v>2.5937116935275072E-2</c:v>
                </c:pt>
                <c:pt idx="7550">
                  <c:v>1.9943711201973899E-2</c:v>
                </c:pt>
                <c:pt idx="7551">
                  <c:v>2.2101751146595693E-2</c:v>
                </c:pt>
                <c:pt idx="7552">
                  <c:v>1.5155419729370847E-2</c:v>
                </c:pt>
                <c:pt idx="7553">
                  <c:v>1.6552427513103467E-2</c:v>
                </c:pt>
                <c:pt idx="7554">
                  <c:v>2.3100339018144556E-2</c:v>
                </c:pt>
                <c:pt idx="7555">
                  <c:v>1.8603236773568194E-2</c:v>
                </c:pt>
                <c:pt idx="7556">
                  <c:v>2.4330747417392353E-2</c:v>
                </c:pt>
                <c:pt idx="7557">
                  <c:v>1.4222371948033703E-2</c:v>
                </c:pt>
                <c:pt idx="7558">
                  <c:v>2.3078268354949433E-2</c:v>
                </c:pt>
                <c:pt idx="7559">
                  <c:v>1.5595201907708295E-2</c:v>
                </c:pt>
                <c:pt idx="7560">
                  <c:v>2.2016784604510977E-2</c:v>
                </c:pt>
                <c:pt idx="7561">
                  <c:v>1.6150503874342987E-2</c:v>
                </c:pt>
                <c:pt idx="7562">
                  <c:v>1.7276105352095721E-2</c:v>
                </c:pt>
                <c:pt idx="7563">
                  <c:v>2.4270398424086636E-2</c:v>
                </c:pt>
                <c:pt idx="7564">
                  <c:v>1.6075989882025632E-2</c:v>
                </c:pt>
                <c:pt idx="7565">
                  <c:v>2.8008736314734797E-2</c:v>
                </c:pt>
                <c:pt idx="7566">
                  <c:v>1.1992245291554328E-2</c:v>
                </c:pt>
                <c:pt idx="7567">
                  <c:v>1.8343930519310252E-2</c:v>
                </c:pt>
                <c:pt idx="7568">
                  <c:v>1.4345055145185423E-2</c:v>
                </c:pt>
                <c:pt idx="7569">
                  <c:v>1.8483263453296928E-2</c:v>
                </c:pt>
                <c:pt idx="7570">
                  <c:v>2.3879599234467169E-2</c:v>
                </c:pt>
                <c:pt idx="7571">
                  <c:v>1.4444076461951725E-2</c:v>
                </c:pt>
                <c:pt idx="7572">
                  <c:v>2.0146434851736176E-2</c:v>
                </c:pt>
                <c:pt idx="7573">
                  <c:v>1.2639500146640573E-2</c:v>
                </c:pt>
                <c:pt idx="7574">
                  <c:v>2.1927831224956094E-2</c:v>
                </c:pt>
                <c:pt idx="7575">
                  <c:v>1.4921271592148891E-2</c:v>
                </c:pt>
                <c:pt idx="7576">
                  <c:v>1.7102986315747921E-2</c:v>
                </c:pt>
                <c:pt idx="7577">
                  <c:v>1.7436040855009095E-2</c:v>
                </c:pt>
                <c:pt idx="7578">
                  <c:v>1.8295492789246279E-2</c:v>
                </c:pt>
                <c:pt idx="7579">
                  <c:v>2.2006880831195386E-2</c:v>
                </c:pt>
                <c:pt idx="7580">
                  <c:v>1.8141808412966268E-2</c:v>
                </c:pt>
                <c:pt idx="7581">
                  <c:v>1.6787568841895195E-2</c:v>
                </c:pt>
                <c:pt idx="7582">
                  <c:v>1.2531791041987083E-2</c:v>
                </c:pt>
                <c:pt idx="7583">
                  <c:v>1.6377666837797365E-2</c:v>
                </c:pt>
                <c:pt idx="7584">
                  <c:v>1.5971830235319846E-2</c:v>
                </c:pt>
                <c:pt idx="7585">
                  <c:v>2.144459603599163E-2</c:v>
                </c:pt>
                <c:pt idx="7586">
                  <c:v>1.5313789812277554E-2</c:v>
                </c:pt>
                <c:pt idx="7587">
                  <c:v>1.5033925547864639E-2</c:v>
                </c:pt>
                <c:pt idx="7588">
                  <c:v>1.4050694036171442E-2</c:v>
                </c:pt>
                <c:pt idx="7589">
                  <c:v>1.7922518280916209E-2</c:v>
                </c:pt>
                <c:pt idx="7590">
                  <c:v>1.5113392599439043E-2</c:v>
                </c:pt>
                <c:pt idx="7591">
                  <c:v>1.5901797917358657E-2</c:v>
                </c:pt>
                <c:pt idx="7592">
                  <c:v>1.6121140816375234E-2</c:v>
                </c:pt>
                <c:pt idx="7593">
                  <c:v>1.5826616716064678E-2</c:v>
                </c:pt>
                <c:pt idx="7594">
                  <c:v>2.4298456379082539E-2</c:v>
                </c:pt>
                <c:pt idx="7595">
                  <c:v>1.2785165116609274E-2</c:v>
                </c:pt>
                <c:pt idx="7596">
                  <c:v>1.8022100100126844E-2</c:v>
                </c:pt>
                <c:pt idx="7597">
                  <c:v>1.0880900275555197E-2</c:v>
                </c:pt>
                <c:pt idx="7598">
                  <c:v>1.3744785169685057E-2</c:v>
                </c:pt>
                <c:pt idx="7599">
                  <c:v>1.9335018446018183E-2</c:v>
                </c:pt>
                <c:pt idx="7600">
                  <c:v>1.5138329095215661E-2</c:v>
                </c:pt>
                <c:pt idx="7601">
                  <c:v>1.8416108693909795E-2</c:v>
                </c:pt>
                <c:pt idx="7602">
                  <c:v>9.3347847704384618E-3</c:v>
                </c:pt>
                <c:pt idx="7603">
                  <c:v>1.7356046133769523E-2</c:v>
                </c:pt>
                <c:pt idx="7604">
                  <c:v>1.1977092963969196E-2</c:v>
                </c:pt>
                <c:pt idx="7605">
                  <c:v>1.8228054260839208E-2</c:v>
                </c:pt>
                <c:pt idx="7606">
                  <c:v>1.3041549253521438E-2</c:v>
                </c:pt>
                <c:pt idx="7607">
                  <c:v>1.4182300713660792E-2</c:v>
                </c:pt>
                <c:pt idx="7608">
                  <c:v>2.032284068379835E-2</c:v>
                </c:pt>
                <c:pt idx="7609">
                  <c:v>1.5535277395333228E-2</c:v>
                </c:pt>
                <c:pt idx="7610">
                  <c:v>1.9312923158238685E-2</c:v>
                </c:pt>
                <c:pt idx="7611">
                  <c:v>1.1369536456692477E-2</c:v>
                </c:pt>
                <c:pt idx="7612">
                  <c:v>1.3809350829915096E-2</c:v>
                </c:pt>
                <c:pt idx="7613">
                  <c:v>1.2076629051808849E-2</c:v>
                </c:pt>
                <c:pt idx="7614">
                  <c:v>1.7697267826848252E-2</c:v>
                </c:pt>
                <c:pt idx="7615">
                  <c:v>1.7090685749553212E-2</c:v>
                </c:pt>
                <c:pt idx="7616">
                  <c:v>1.3695672022449666E-2</c:v>
                </c:pt>
                <c:pt idx="7617">
                  <c:v>1.2966350463238619E-2</c:v>
                </c:pt>
                <c:pt idx="7618">
                  <c:v>1.1323246928465367E-2</c:v>
                </c:pt>
                <c:pt idx="7619">
                  <c:v>1.6127240677704584E-2</c:v>
                </c:pt>
                <c:pt idx="7620">
                  <c:v>1.4790866828896868E-2</c:v>
                </c:pt>
                <c:pt idx="7621">
                  <c:v>1.2986278787593158E-2</c:v>
                </c:pt>
                <c:pt idx="7622">
                  <c:v>1.5373374270868401E-2</c:v>
                </c:pt>
                <c:pt idx="7623">
                  <c:v>1.8266748863685657E-2</c:v>
                </c:pt>
                <c:pt idx="7624">
                  <c:v>1.5772463737227297E-2</c:v>
                </c:pt>
                <c:pt idx="7625">
                  <c:v>1.7820054212734495E-2</c:v>
                </c:pt>
                <c:pt idx="7626">
                  <c:v>1.1805286066188782E-2</c:v>
                </c:pt>
                <c:pt idx="7627">
                  <c:v>1.2273032391581661E-2</c:v>
                </c:pt>
                <c:pt idx="7628">
                  <c:v>1.5233338949927422E-2</c:v>
                </c:pt>
                <c:pt idx="7629">
                  <c:v>1.3518562630833935E-2</c:v>
                </c:pt>
                <c:pt idx="7630">
                  <c:v>1.9301832714476098E-2</c:v>
                </c:pt>
                <c:pt idx="7631">
                  <c:v>1.2377193210886704E-2</c:v>
                </c:pt>
                <c:pt idx="7632">
                  <c:v>1.2910867756845015E-2</c:v>
                </c:pt>
                <c:pt idx="7633">
                  <c:v>1.060914218979853E-2</c:v>
                </c:pt>
                <c:pt idx="7634">
                  <c:v>1.7033882696397429E-2</c:v>
                </c:pt>
                <c:pt idx="7635">
                  <c:v>1.2428229420901819E-2</c:v>
                </c:pt>
                <c:pt idx="7636">
                  <c:v>1.5187282768952244E-2</c:v>
                </c:pt>
                <c:pt idx="7637">
                  <c:v>1.5064771943891145E-2</c:v>
                </c:pt>
                <c:pt idx="7638">
                  <c:v>1.5182579473336707E-2</c:v>
                </c:pt>
                <c:pt idx="7639">
                  <c:v>2.078069144407043E-2</c:v>
                </c:pt>
                <c:pt idx="7640">
                  <c:v>1.2580482053490338E-2</c:v>
                </c:pt>
                <c:pt idx="7641">
                  <c:v>1.465964241876495E-2</c:v>
                </c:pt>
                <c:pt idx="7642">
                  <c:v>1.2607127026382845E-2</c:v>
                </c:pt>
                <c:pt idx="7643">
                  <c:v>1.3856633549711979E-2</c:v>
                </c:pt>
                <c:pt idx="7644">
                  <c:v>1.6398648156283727E-2</c:v>
                </c:pt>
                <c:pt idx="7645">
                  <c:v>1.6215071879771541E-2</c:v>
                </c:pt>
                <c:pt idx="7646">
                  <c:v>1.5099668497747633E-2</c:v>
                </c:pt>
                <c:pt idx="7647">
                  <c:v>1.0403750876729012E-2</c:v>
                </c:pt>
                <c:pt idx="7648">
                  <c:v>1.4321402645594051E-2</c:v>
                </c:pt>
                <c:pt idx="7649">
                  <c:v>1.2845315940640737E-2</c:v>
                </c:pt>
                <c:pt idx="7650">
                  <c:v>1.5992996824488646E-2</c:v>
                </c:pt>
                <c:pt idx="7651">
                  <c:v>1.4663032403213845E-2</c:v>
                </c:pt>
                <c:pt idx="7652">
                  <c:v>1.3663464238687025E-2</c:v>
                </c:pt>
                <c:pt idx="7653">
                  <c:v>1.8733225264084361E-2</c:v>
                </c:pt>
                <c:pt idx="7654">
                  <c:v>1.7873355884512068E-2</c:v>
                </c:pt>
                <c:pt idx="7655">
                  <c:v>1.4347494151637758E-2</c:v>
                </c:pt>
                <c:pt idx="7656">
                  <c:v>1.4608269672763382E-2</c:v>
                </c:pt>
                <c:pt idx="7657">
                  <c:v>1.3932539417346124E-2</c:v>
                </c:pt>
                <c:pt idx="7658">
                  <c:v>1.3337514478317533E-2</c:v>
                </c:pt>
                <c:pt idx="7659">
                  <c:v>1.8075974000341312E-2</c:v>
                </c:pt>
                <c:pt idx="7660">
                  <c:v>1.5373007247301295E-2</c:v>
                </c:pt>
                <c:pt idx="7661">
                  <c:v>1.5421673634220177E-2</c:v>
                </c:pt>
                <c:pt idx="7662">
                  <c:v>1.2866378168475759E-2</c:v>
                </c:pt>
                <c:pt idx="7663">
                  <c:v>1.2758103870980912E-2</c:v>
                </c:pt>
                <c:pt idx="7664">
                  <c:v>1.4057386060125037E-2</c:v>
                </c:pt>
                <c:pt idx="7665">
                  <c:v>1.7993961235782282E-2</c:v>
                </c:pt>
                <c:pt idx="7666">
                  <c:v>1.2336864004677489E-2</c:v>
                </c:pt>
                <c:pt idx="7667">
                  <c:v>1.7026609063212895E-2</c:v>
                </c:pt>
                <c:pt idx="7668">
                  <c:v>1.8667487004598391E-2</c:v>
                </c:pt>
                <c:pt idx="7669">
                  <c:v>1.5840262253605939E-2</c:v>
                </c:pt>
                <c:pt idx="7670">
                  <c:v>1.7817255218310589E-2</c:v>
                </c:pt>
                <c:pt idx="7671">
                  <c:v>1.3580060771410461E-2</c:v>
                </c:pt>
                <c:pt idx="7672">
                  <c:v>1.4347284256370947E-2</c:v>
                </c:pt>
                <c:pt idx="7673">
                  <c:v>1.7129326412833885E-2</c:v>
                </c:pt>
                <c:pt idx="7674">
                  <c:v>1.4758557028998961E-2</c:v>
                </c:pt>
                <c:pt idx="7675">
                  <c:v>1.8187499915572853E-2</c:v>
                </c:pt>
                <c:pt idx="7676">
                  <c:v>1.5855327808846135E-2</c:v>
                </c:pt>
                <c:pt idx="7677">
                  <c:v>1.4141164759163497E-2</c:v>
                </c:pt>
                <c:pt idx="7678">
                  <c:v>1.2361082869709475E-2</c:v>
                </c:pt>
                <c:pt idx="7679">
                  <c:v>1.7401873657889796E-2</c:v>
                </c:pt>
                <c:pt idx="7680">
                  <c:v>1.4716799596896023E-2</c:v>
                </c:pt>
                <c:pt idx="7681">
                  <c:v>1.6307082225586633E-2</c:v>
                </c:pt>
                <c:pt idx="7682">
                  <c:v>1.7025466951537616E-2</c:v>
                </c:pt>
                <c:pt idx="7683">
                  <c:v>1.6836639775557372E-2</c:v>
                </c:pt>
                <c:pt idx="7684">
                  <c:v>1.964946969808402E-2</c:v>
                </c:pt>
                <c:pt idx="7685">
                  <c:v>1.6365626588637473E-2</c:v>
                </c:pt>
                <c:pt idx="7686">
                  <c:v>1.4370477097053995E-2</c:v>
                </c:pt>
                <c:pt idx="7687">
                  <c:v>1.7394883793725193E-2</c:v>
                </c:pt>
                <c:pt idx="7688">
                  <c:v>1.5735854015857895E-2</c:v>
                </c:pt>
                <c:pt idx="7689">
                  <c:v>1.6484725149863814E-2</c:v>
                </c:pt>
                <c:pt idx="7690">
                  <c:v>1.8390830971749702E-2</c:v>
                </c:pt>
                <c:pt idx="7691">
                  <c:v>1.7048413546376921E-2</c:v>
                </c:pt>
                <c:pt idx="7692">
                  <c:v>1.4370844120621102E-2</c:v>
                </c:pt>
                <c:pt idx="7693">
                  <c:v>1.4922489922775803E-2</c:v>
                </c:pt>
                <c:pt idx="7694">
                  <c:v>1.6162661383428475E-2</c:v>
                </c:pt>
                <c:pt idx="7695">
                  <c:v>1.5618313839042684E-2</c:v>
                </c:pt>
                <c:pt idx="7696">
                  <c:v>1.9479619868461754E-2</c:v>
                </c:pt>
                <c:pt idx="7697">
                  <c:v>1.3749268016640477E-2</c:v>
                </c:pt>
                <c:pt idx="7698">
                  <c:v>2.0438247902567021E-2</c:v>
                </c:pt>
                <c:pt idx="7699">
                  <c:v>1.9847684703707246E-2</c:v>
                </c:pt>
                <c:pt idx="7700">
                  <c:v>1.4793665823320774E-2</c:v>
                </c:pt>
                <c:pt idx="7701">
                  <c:v>1.8146837691174953E-2</c:v>
                </c:pt>
                <c:pt idx="7702">
                  <c:v>1.6410032922459558E-2</c:v>
                </c:pt>
                <c:pt idx="7703">
                  <c:v>1.5828932599595141E-2</c:v>
                </c:pt>
                <c:pt idx="7704">
                  <c:v>1.8761664313838442E-2</c:v>
                </c:pt>
                <c:pt idx="7705">
                  <c:v>1.7149246528993634E-2</c:v>
                </c:pt>
                <c:pt idx="7706">
                  <c:v>1.7792618907943491E-2</c:v>
                </c:pt>
                <c:pt idx="7707">
                  <c:v>1.701701837389864E-2</c:v>
                </c:pt>
                <c:pt idx="7708">
                  <c:v>1.4783071389043443E-2</c:v>
                </c:pt>
                <c:pt idx="7709">
                  <c:v>1.4975014161246695E-2</c:v>
                </c:pt>
                <c:pt idx="7710">
                  <c:v>2.121364792213911E-2</c:v>
                </c:pt>
                <c:pt idx="7711">
                  <c:v>1.3909340713666797E-2</c:v>
                </c:pt>
                <c:pt idx="7712">
                  <c:v>1.8630248770027807E-2</c:v>
                </c:pt>
                <c:pt idx="7713">
                  <c:v>1.9799160201298332E-2</c:v>
                </c:pt>
                <c:pt idx="7714">
                  <c:v>1.7358218960190762E-2</c:v>
                </c:pt>
                <c:pt idx="7715">
                  <c:v>1.8975622637071789E-2</c:v>
                </c:pt>
                <c:pt idx="7716">
                  <c:v>1.6783394388544086E-2</c:v>
                </c:pt>
                <c:pt idx="7717">
                  <c:v>1.5433672842406113E-2</c:v>
                </c:pt>
                <c:pt idx="7718">
                  <c:v>1.9634789927999028E-2</c:v>
                </c:pt>
                <c:pt idx="7719">
                  <c:v>1.586658945210009E-2</c:v>
                </c:pt>
                <c:pt idx="7720">
                  <c:v>1.825459956279496E-2</c:v>
                </c:pt>
                <c:pt idx="7721">
                  <c:v>1.932073032408467E-2</c:v>
                </c:pt>
                <c:pt idx="7722">
                  <c:v>1.6906415294281513E-2</c:v>
                </c:pt>
                <c:pt idx="7723">
                  <c:v>1.4561414951694914E-2</c:v>
                </c:pt>
                <c:pt idx="7724">
                  <c:v>1.7937410291466525E-2</c:v>
                </c:pt>
                <c:pt idx="7725">
                  <c:v>1.8208682921131238E-2</c:v>
                </c:pt>
                <c:pt idx="7726">
                  <c:v>1.5349423931066022E-2</c:v>
                </c:pt>
                <c:pt idx="7727">
                  <c:v>2.0103243330743235E-2</c:v>
                </c:pt>
                <c:pt idx="7728">
                  <c:v>1.6016703263645789E-2</c:v>
                </c:pt>
                <c:pt idx="7729">
                  <c:v>2.0434040616436742E-2</c:v>
                </c:pt>
                <c:pt idx="7730">
                  <c:v>1.9398304800460005E-2</c:v>
                </c:pt>
                <c:pt idx="7731">
                  <c:v>1.393551430165842E-2</c:v>
                </c:pt>
                <c:pt idx="7732">
                  <c:v>1.9031956650525195E-2</c:v>
                </c:pt>
                <c:pt idx="7733">
                  <c:v>1.7002298735438945E-2</c:v>
                </c:pt>
                <c:pt idx="7734">
                  <c:v>1.6399214521724343E-2</c:v>
                </c:pt>
                <c:pt idx="7735">
                  <c:v>1.8284621621544546E-2</c:v>
                </c:pt>
                <c:pt idx="7736">
                  <c:v>1.9583138103374548E-2</c:v>
                </c:pt>
                <c:pt idx="7737">
                  <c:v>1.542910322310575E-2</c:v>
                </c:pt>
                <c:pt idx="7738">
                  <c:v>1.6248200153950086E-2</c:v>
                </c:pt>
                <c:pt idx="7739">
                  <c:v>1.8190502942267293E-2</c:v>
                </c:pt>
                <c:pt idx="7740">
                  <c:v>1.4090689051592716E-2</c:v>
                </c:pt>
                <c:pt idx="7741">
                  <c:v>2.1706676660089103E-2</c:v>
                </c:pt>
                <c:pt idx="7742">
                  <c:v>1.304545283644443E-2</c:v>
                </c:pt>
                <c:pt idx="7743">
                  <c:v>1.8972271348398337E-2</c:v>
                </c:pt>
                <c:pt idx="7744">
                  <c:v>2.1783908737481705E-2</c:v>
                </c:pt>
                <c:pt idx="7745">
                  <c:v>1.4920149414660966E-2</c:v>
                </c:pt>
                <c:pt idx="7746">
                  <c:v>1.7140307804865675E-2</c:v>
                </c:pt>
                <c:pt idx="7747">
                  <c:v>1.6763165878780028E-2</c:v>
                </c:pt>
                <c:pt idx="7748">
                  <c:v>1.5172031943029612E-2</c:v>
                </c:pt>
                <c:pt idx="7749">
                  <c:v>1.7889492022872929E-2</c:v>
                </c:pt>
                <c:pt idx="7750">
                  <c:v>1.7152688107809788E-2</c:v>
                </c:pt>
                <c:pt idx="7751">
                  <c:v>1.7062372167919514E-2</c:v>
                </c:pt>
                <c:pt idx="7752">
                  <c:v>1.6930420746248922E-2</c:v>
                </c:pt>
                <c:pt idx="7753">
                  <c:v>1.6086880983914715E-2</c:v>
                </c:pt>
                <c:pt idx="7754">
                  <c:v>1.4308784305000984E-2</c:v>
                </c:pt>
                <c:pt idx="7755">
                  <c:v>1.9519035619850602E-2</c:v>
                </c:pt>
                <c:pt idx="7756">
                  <c:v>1.5544180941483507E-2</c:v>
                </c:pt>
                <c:pt idx="7757">
                  <c:v>1.3989628584720352E-2</c:v>
                </c:pt>
                <c:pt idx="7758">
                  <c:v>2.0035668780822476E-2</c:v>
                </c:pt>
                <c:pt idx="7759">
                  <c:v>1.710452007557468E-2</c:v>
                </c:pt>
                <c:pt idx="7760">
                  <c:v>1.736965532073385E-2</c:v>
                </c:pt>
                <c:pt idx="7761">
                  <c:v>1.5487165647862402E-2</c:v>
                </c:pt>
                <c:pt idx="7762">
                  <c:v>1.3375442201250603E-2</c:v>
                </c:pt>
                <c:pt idx="7763">
                  <c:v>1.7187132038353488E-2</c:v>
                </c:pt>
                <c:pt idx="7764">
                  <c:v>1.5184029978616292E-2</c:v>
                </c:pt>
                <c:pt idx="7765">
                  <c:v>1.6692404204081652E-2</c:v>
                </c:pt>
                <c:pt idx="7766">
                  <c:v>1.5315855932166503E-2</c:v>
                </c:pt>
                <c:pt idx="7767">
                  <c:v>1.6972961474654821E-2</c:v>
                </c:pt>
                <c:pt idx="7768">
                  <c:v>1.3749320783606994E-2</c:v>
                </c:pt>
                <c:pt idx="7769">
                  <c:v>1.4958469958344772E-2</c:v>
                </c:pt>
                <c:pt idx="7770">
                  <c:v>1.8750324106434339E-2</c:v>
                </c:pt>
                <c:pt idx="7771">
                  <c:v>1.0927512268577686E-2</c:v>
                </c:pt>
                <c:pt idx="7772">
                  <c:v>1.7224248322601454E-2</c:v>
                </c:pt>
                <c:pt idx="7773">
                  <c:v>1.4840357553092667E-2</c:v>
                </c:pt>
                <c:pt idx="7774">
                  <c:v>1.7695508927964357E-2</c:v>
                </c:pt>
                <c:pt idx="7775">
                  <c:v>1.80031297893644E-2</c:v>
                </c:pt>
                <c:pt idx="7776">
                  <c:v>1.1177532709327916E-2</c:v>
                </c:pt>
                <c:pt idx="7777">
                  <c:v>1.3965148230054293E-2</c:v>
                </c:pt>
                <c:pt idx="7778">
                  <c:v>1.5127528283469284E-2</c:v>
                </c:pt>
                <c:pt idx="7779">
                  <c:v>1.4477275092085627E-2</c:v>
                </c:pt>
                <c:pt idx="7780">
                  <c:v>1.4368385179981416E-2</c:v>
                </c:pt>
                <c:pt idx="7781">
                  <c:v>1.5289230893461346E-2</c:v>
                </c:pt>
                <c:pt idx="7782">
                  <c:v>1.3381228978578619E-2</c:v>
                </c:pt>
                <c:pt idx="7783">
                  <c:v>1.3160697063916527E-2</c:v>
                </c:pt>
                <c:pt idx="7784">
                  <c:v>1.6469224560299669E-2</c:v>
                </c:pt>
                <c:pt idx="7785">
                  <c:v>1.1652420164189412E-2</c:v>
                </c:pt>
                <c:pt idx="7786">
                  <c:v>1.5286278288534913E-2</c:v>
                </c:pt>
                <c:pt idx="7787">
                  <c:v>1.1910781303447074E-2</c:v>
                </c:pt>
                <c:pt idx="7788">
                  <c:v>1.3894768822713349E-2</c:v>
                </c:pt>
                <c:pt idx="7789">
                  <c:v>2.0091454017824108E-2</c:v>
                </c:pt>
                <c:pt idx="7790">
                  <c:v>1.2374084650259232E-2</c:v>
                </c:pt>
                <c:pt idx="7791">
                  <c:v>1.2082848518262305E-2</c:v>
                </c:pt>
                <c:pt idx="7792">
                  <c:v>1.1762998619222163E-2</c:v>
                </c:pt>
                <c:pt idx="7793">
                  <c:v>1.2517263709805361E-2</c:v>
                </c:pt>
                <c:pt idx="7794">
                  <c:v>1.4891056054522076E-2</c:v>
                </c:pt>
                <c:pt idx="7795">
                  <c:v>1.2199694516318004E-2</c:v>
                </c:pt>
                <c:pt idx="7796">
                  <c:v>1.2855260754930284E-2</c:v>
                </c:pt>
                <c:pt idx="7797">
                  <c:v>1.1309356317679615E-2</c:v>
                </c:pt>
                <c:pt idx="7798">
                  <c:v>1.3552580907847733E-2</c:v>
                </c:pt>
                <c:pt idx="7799">
                  <c:v>1.2477008377349269E-2</c:v>
                </c:pt>
                <c:pt idx="7800">
                  <c:v>1.2958816513019266E-2</c:v>
                </c:pt>
                <c:pt idx="7801">
                  <c:v>1.2675581025745552E-2</c:v>
                </c:pt>
                <c:pt idx="7802">
                  <c:v>8.8542629761522197E-3</c:v>
                </c:pt>
                <c:pt idx="7803">
                  <c:v>1.5852585099186512E-2</c:v>
                </c:pt>
                <c:pt idx="7804">
                  <c:v>1.5419938187321399E-2</c:v>
                </c:pt>
                <c:pt idx="7805">
                  <c:v>1.2784080462297539E-2</c:v>
                </c:pt>
                <c:pt idx="7806">
                  <c:v>1.0220622533132589E-2</c:v>
                </c:pt>
                <c:pt idx="7807">
                  <c:v>9.3155822850233445E-3</c:v>
                </c:pt>
                <c:pt idx="7808">
                  <c:v>1.2182213406610593E-2</c:v>
                </c:pt>
                <c:pt idx="7809">
                  <c:v>1.2822437356558278E-2</c:v>
                </c:pt>
                <c:pt idx="7810">
                  <c:v>1.1629720987793111E-2</c:v>
                </c:pt>
                <c:pt idx="7811">
                  <c:v>9.1718134080514824E-3</c:v>
                </c:pt>
                <c:pt idx="7812">
                  <c:v>1.1410890514651375E-2</c:v>
                </c:pt>
                <c:pt idx="7813">
                  <c:v>1.1353521096054978E-2</c:v>
                </c:pt>
                <c:pt idx="7814">
                  <c:v>1.0637651595507966E-2</c:v>
                </c:pt>
                <c:pt idx="7815">
                  <c:v>1.3892822307948504E-2</c:v>
                </c:pt>
                <c:pt idx="7816">
                  <c:v>7.2318347114595331E-3</c:v>
                </c:pt>
                <c:pt idx="7817">
                  <c:v>1.0645940699648138E-2</c:v>
                </c:pt>
                <c:pt idx="7818">
                  <c:v>1.3404257655365837E-2</c:v>
                </c:pt>
                <c:pt idx="7819">
                  <c:v>1.2927074251161229E-2</c:v>
                </c:pt>
                <c:pt idx="7820">
                  <c:v>1.3696645279832088E-2</c:v>
                </c:pt>
                <c:pt idx="7821">
                  <c:v>7.0654704331255197E-3</c:v>
                </c:pt>
                <c:pt idx="7822">
                  <c:v>8.3347979879772743E-3</c:v>
                </c:pt>
                <c:pt idx="7823">
                  <c:v>1.1759966277546326E-2</c:v>
                </c:pt>
                <c:pt idx="7824">
                  <c:v>1.0900144974543526E-2</c:v>
                </c:pt>
                <c:pt idx="7825">
                  <c:v>9.9504779439520824E-3</c:v>
                </c:pt>
                <c:pt idx="7826">
                  <c:v>8.127050923002593E-3</c:v>
                </c:pt>
                <c:pt idx="7827">
                  <c:v>9.4296715022283515E-3</c:v>
                </c:pt>
                <c:pt idx="7828">
                  <c:v>9.3542839234653282E-3</c:v>
                </c:pt>
                <c:pt idx="7829">
                  <c:v>1.2028729544803348E-2</c:v>
                </c:pt>
                <c:pt idx="7830">
                  <c:v>8.8780866752349585E-3</c:v>
                </c:pt>
                <c:pt idx="7831">
                  <c:v>8.1615646232020209E-3</c:v>
                </c:pt>
                <c:pt idx="7832">
                  <c:v>9.2999128411663471E-3</c:v>
                </c:pt>
                <c:pt idx="7833">
                  <c:v>1.0485401308117958E-2</c:v>
                </c:pt>
                <c:pt idx="7834">
                  <c:v>1.50675510041277E-2</c:v>
                </c:pt>
                <c:pt idx="7835">
                  <c:v>9.6075084916823882E-3</c:v>
                </c:pt>
                <c:pt idx="7836">
                  <c:v>7.1671060599329175E-3</c:v>
                </c:pt>
                <c:pt idx="7837">
                  <c:v>7.1386758046732566E-3</c:v>
                </c:pt>
                <c:pt idx="7838">
                  <c:v>1.0215243820345636E-2</c:v>
                </c:pt>
                <c:pt idx="7839">
                  <c:v>1.072763568980881E-2</c:v>
                </c:pt>
                <c:pt idx="7840">
                  <c:v>8.0049182612015306E-3</c:v>
                </c:pt>
                <c:pt idx="7841">
                  <c:v>7.2922663730127912E-3</c:v>
                </c:pt>
                <c:pt idx="7842">
                  <c:v>7.1468986569554688E-3</c:v>
                </c:pt>
                <c:pt idx="7843">
                  <c:v>9.4954425944934889E-3</c:v>
                </c:pt>
                <c:pt idx="7844">
                  <c:v>1.012525738084628E-2</c:v>
                </c:pt>
                <c:pt idx="7845">
                  <c:v>7.8208418711066888E-3</c:v>
                </c:pt>
                <c:pt idx="7846">
                  <c:v>8.1593531010053354E-3</c:v>
                </c:pt>
                <c:pt idx="7847">
                  <c:v>6.960532766813422E-3</c:v>
                </c:pt>
                <c:pt idx="7848">
                  <c:v>1.0788464276210202E-2</c:v>
                </c:pt>
                <c:pt idx="7849">
                  <c:v>1.3387929210727005E-2</c:v>
                </c:pt>
                <c:pt idx="7850">
                  <c:v>8.5517206421296121E-3</c:v>
                </c:pt>
                <c:pt idx="7851">
                  <c:v>6.5607456038972471E-3</c:v>
                </c:pt>
                <c:pt idx="7852">
                  <c:v>6.8390145470224682E-3</c:v>
                </c:pt>
                <c:pt idx="7853">
                  <c:v>8.3515685025355915E-3</c:v>
                </c:pt>
                <c:pt idx="7854">
                  <c:v>1.0842032128018871E-2</c:v>
                </c:pt>
                <c:pt idx="7855">
                  <c:v>6.885893892675311E-3</c:v>
                </c:pt>
                <c:pt idx="7856">
                  <c:v>5.7959493993965374E-3</c:v>
                </c:pt>
                <c:pt idx="7857">
                  <c:v>6.9225739700000703E-3</c:v>
                </c:pt>
                <c:pt idx="7858">
                  <c:v>8.7801154211023438E-3</c:v>
                </c:pt>
                <c:pt idx="7859">
                  <c:v>8.0034958983040867E-3</c:v>
                </c:pt>
                <c:pt idx="7860">
                  <c:v>9.0623624072033084E-3</c:v>
                </c:pt>
                <c:pt idx="7861">
                  <c:v>5.5345781978489014E-3</c:v>
                </c:pt>
                <c:pt idx="7862">
                  <c:v>7.2630792049334274E-3</c:v>
                </c:pt>
                <c:pt idx="7863">
                  <c:v>1.0941528347483824E-2</c:v>
                </c:pt>
                <c:pt idx="7864">
                  <c:v>1.0193005475456917E-2</c:v>
                </c:pt>
                <c:pt idx="7865">
                  <c:v>9.7369880741214818E-3</c:v>
                </c:pt>
                <c:pt idx="7866">
                  <c:v>5.6137192668301574E-3</c:v>
                </c:pt>
                <c:pt idx="7867">
                  <c:v>5.9548975737364184E-3</c:v>
                </c:pt>
                <c:pt idx="7868">
                  <c:v>9.2184470941602085E-3</c:v>
                </c:pt>
                <c:pt idx="7869">
                  <c:v>8.7739440312183826E-3</c:v>
                </c:pt>
                <c:pt idx="7870">
                  <c:v>6.7615807825578472E-3</c:v>
                </c:pt>
                <c:pt idx="7871">
                  <c:v>5.4068844840765903E-3</c:v>
                </c:pt>
                <c:pt idx="7872">
                  <c:v>6.3513522095672388E-3</c:v>
                </c:pt>
                <c:pt idx="7873">
                  <c:v>7.6961218690474167E-3</c:v>
                </c:pt>
                <c:pt idx="7874">
                  <c:v>8.5400884575107822E-3</c:v>
                </c:pt>
                <c:pt idx="7875">
                  <c:v>7.1016240133843665E-3</c:v>
                </c:pt>
                <c:pt idx="7876">
                  <c:v>5.7949960762014655E-3</c:v>
                </c:pt>
                <c:pt idx="7877">
                  <c:v>7.3739983000500262E-3</c:v>
                </c:pt>
                <c:pt idx="7878">
                  <c:v>9.4825381396819747E-3</c:v>
                </c:pt>
                <c:pt idx="7879">
                  <c:v>1.0398388580331642E-2</c:v>
                </c:pt>
                <c:pt idx="7880">
                  <c:v>8.8540366644958256E-3</c:v>
                </c:pt>
                <c:pt idx="7881">
                  <c:v>5.5757768864063886E-3</c:v>
                </c:pt>
                <c:pt idx="7882">
                  <c:v>5.8487245741081981E-3</c:v>
                </c:pt>
                <c:pt idx="7883">
                  <c:v>9.3704728287927041E-3</c:v>
                </c:pt>
                <c:pt idx="7884">
                  <c:v>7.3459368272563545E-3</c:v>
                </c:pt>
                <c:pt idx="7885">
                  <c:v>7.2275242365947324E-3</c:v>
                </c:pt>
                <c:pt idx="7886">
                  <c:v>4.968322981564563E-3</c:v>
                </c:pt>
                <c:pt idx="7887">
                  <c:v>6.0621030470094858E-3</c:v>
                </c:pt>
                <c:pt idx="7888">
                  <c:v>7.4341755075647475E-3</c:v>
                </c:pt>
                <c:pt idx="7889">
                  <c:v>8.209007402797338E-3</c:v>
                </c:pt>
                <c:pt idx="7890">
                  <c:v>6.111874022427452E-3</c:v>
                </c:pt>
                <c:pt idx="7891">
                  <c:v>7.03405474016026E-3</c:v>
                </c:pt>
                <c:pt idx="7892">
                  <c:v>6.6109375424480933E-3</c:v>
                </c:pt>
                <c:pt idx="7893">
                  <c:v>8.6319768530032578E-3</c:v>
                </c:pt>
                <c:pt idx="7894">
                  <c:v>1.1049471971988498E-2</c:v>
                </c:pt>
                <c:pt idx="7895">
                  <c:v>7.3814478231229519E-3</c:v>
                </c:pt>
                <c:pt idx="7896">
                  <c:v>6.2300432987434685E-3</c:v>
                </c:pt>
                <c:pt idx="7897">
                  <c:v>7.2602397558351912E-3</c:v>
                </c:pt>
                <c:pt idx="7898">
                  <c:v>6.6317546970386257E-3</c:v>
                </c:pt>
                <c:pt idx="7899">
                  <c:v>9.2426624413944267E-3</c:v>
                </c:pt>
                <c:pt idx="7900">
                  <c:v>6.1765598740812265E-3</c:v>
                </c:pt>
                <c:pt idx="7901">
                  <c:v>5.2173033267747821E-3</c:v>
                </c:pt>
                <c:pt idx="7902">
                  <c:v>6.8222387557674994E-3</c:v>
                </c:pt>
                <c:pt idx="7903">
                  <c:v>6.8891707212960082E-3</c:v>
                </c:pt>
                <c:pt idx="7904">
                  <c:v>6.9250235298457096E-3</c:v>
                </c:pt>
                <c:pt idx="7905">
                  <c:v>7.7858450600138173E-3</c:v>
                </c:pt>
                <c:pt idx="7906">
                  <c:v>5.9951898430690717E-3</c:v>
                </c:pt>
                <c:pt idx="7907">
                  <c:v>7.3501042450119314E-3</c:v>
                </c:pt>
                <c:pt idx="7908">
                  <c:v>8.7724530712644661E-3</c:v>
                </c:pt>
                <c:pt idx="7909">
                  <c:v>9.2458220100895324E-3</c:v>
                </c:pt>
                <c:pt idx="7910">
                  <c:v>7.9458321572944534E-3</c:v>
                </c:pt>
                <c:pt idx="7911">
                  <c:v>7.639315298093868E-3</c:v>
                </c:pt>
                <c:pt idx="7912">
                  <c:v>6.2948745527049779E-3</c:v>
                </c:pt>
                <c:pt idx="7913">
                  <c:v>7.574773089848945E-3</c:v>
                </c:pt>
                <c:pt idx="7914">
                  <c:v>8.5953735809297608E-3</c:v>
                </c:pt>
                <c:pt idx="7915">
                  <c:v>5.6707873274177796E-3</c:v>
                </c:pt>
                <c:pt idx="7916">
                  <c:v>7.2080063219797704E-3</c:v>
                </c:pt>
                <c:pt idx="7917">
                  <c:v>6.097787001266332E-3</c:v>
                </c:pt>
                <c:pt idx="7918">
                  <c:v>6.8922276875562193E-3</c:v>
                </c:pt>
                <c:pt idx="7919">
                  <c:v>6.9125769750436354E-3</c:v>
                </c:pt>
                <c:pt idx="7920">
                  <c:v>7.6520655561032273E-3</c:v>
                </c:pt>
                <c:pt idx="7921">
                  <c:v>6.5466703087286859E-3</c:v>
                </c:pt>
                <c:pt idx="7922">
                  <c:v>8.0154446847220187E-3</c:v>
                </c:pt>
                <c:pt idx="7923">
                  <c:v>8.3115189612489159E-3</c:v>
                </c:pt>
                <c:pt idx="7924">
                  <c:v>7.8308711125426624E-3</c:v>
                </c:pt>
                <c:pt idx="7925">
                  <c:v>9.6862192167367182E-3</c:v>
                </c:pt>
                <c:pt idx="7926">
                  <c:v>7.4211854530075502E-3</c:v>
                </c:pt>
                <c:pt idx="7927">
                  <c:v>6.6222243965860517E-3</c:v>
                </c:pt>
                <c:pt idx="7928">
                  <c:v>8.7565350363652105E-3</c:v>
                </c:pt>
                <c:pt idx="7929">
                  <c:v>5.8422852452942563E-3</c:v>
                </c:pt>
                <c:pt idx="7930">
                  <c:v>8.1155600365941018E-3</c:v>
                </c:pt>
                <c:pt idx="7931">
                  <c:v>7.4103664659727082E-3</c:v>
                </c:pt>
                <c:pt idx="7932">
                  <c:v>6.3378614551277595E-3</c:v>
                </c:pt>
                <c:pt idx="7933">
                  <c:v>6.7534042479462436E-3</c:v>
                </c:pt>
                <c:pt idx="7934">
                  <c:v>7.159243781921904E-3</c:v>
                </c:pt>
                <c:pt idx="7935">
                  <c:v>6.3347411685077291E-3</c:v>
                </c:pt>
                <c:pt idx="7936">
                  <c:v>9.5705933082068147E-3</c:v>
                </c:pt>
                <c:pt idx="7937">
                  <c:v>7.0002574981062049E-3</c:v>
                </c:pt>
                <c:pt idx="7938">
                  <c:v>7.4966129001452749E-3</c:v>
                </c:pt>
                <c:pt idx="7939">
                  <c:v>8.7158722256676837E-3</c:v>
                </c:pt>
                <c:pt idx="7940">
                  <c:v>8.8332259592012012E-3</c:v>
                </c:pt>
                <c:pt idx="7941">
                  <c:v>8.0332154264456442E-3</c:v>
                </c:pt>
                <c:pt idx="7942">
                  <c:v>8.9916798829547066E-3</c:v>
                </c:pt>
                <c:pt idx="7943">
                  <c:v>5.6772858724941462E-3</c:v>
                </c:pt>
                <c:pt idx="7944">
                  <c:v>7.044398238196822E-3</c:v>
                </c:pt>
                <c:pt idx="7945">
                  <c:v>9.008368315565108E-3</c:v>
                </c:pt>
                <c:pt idx="7946">
                  <c:v>6.8539540478426498E-3</c:v>
                </c:pt>
                <c:pt idx="7947">
                  <c:v>8.4283579237090789E-3</c:v>
                </c:pt>
                <c:pt idx="7948">
                  <c:v>5.6594189776315341E-3</c:v>
                </c:pt>
                <c:pt idx="7949">
                  <c:v>6.0383350463914034E-3</c:v>
                </c:pt>
                <c:pt idx="7950">
                  <c:v>8.3836971358484565E-3</c:v>
                </c:pt>
                <c:pt idx="7951">
                  <c:v>9.0284385244296141E-3</c:v>
                </c:pt>
                <c:pt idx="7952">
                  <c:v>7.7191476143364949E-3</c:v>
                </c:pt>
                <c:pt idx="7953">
                  <c:v>7.1533080844883839E-3</c:v>
                </c:pt>
                <c:pt idx="7954">
                  <c:v>8.0693361739253254E-3</c:v>
                </c:pt>
                <c:pt idx="7955">
                  <c:v>8.028133967570069E-3</c:v>
                </c:pt>
                <c:pt idx="7956">
                  <c:v>1.0882506736535822E-2</c:v>
                </c:pt>
                <c:pt idx="7957">
                  <c:v>7.3952200013838549E-3</c:v>
                </c:pt>
                <c:pt idx="7958">
                  <c:v>5.5043567972258064E-3</c:v>
                </c:pt>
                <c:pt idx="7959">
                  <c:v>7.8157545492348341E-3</c:v>
                </c:pt>
                <c:pt idx="7960">
                  <c:v>7.4570341574598555E-3</c:v>
                </c:pt>
                <c:pt idx="7961">
                  <c:v>9.7286561701084677E-3</c:v>
                </c:pt>
                <c:pt idx="7962">
                  <c:v>7.5261319138140671E-3</c:v>
                </c:pt>
                <c:pt idx="7963">
                  <c:v>5.3648309706615287E-3</c:v>
                </c:pt>
                <c:pt idx="7964">
                  <c:v>5.2470896930739272E-3</c:v>
                </c:pt>
                <c:pt idx="7965">
                  <c:v>1.013507438181693E-2</c:v>
                </c:pt>
                <c:pt idx="7966">
                  <c:v>7.7497911506917245E-3</c:v>
                </c:pt>
                <c:pt idx="7967">
                  <c:v>9.1720784154833233E-3</c:v>
                </c:pt>
                <c:pt idx="7968">
                  <c:v>6.1504079791758377E-3</c:v>
                </c:pt>
                <c:pt idx="7969">
                  <c:v>6.0390685072259885E-3</c:v>
                </c:pt>
                <c:pt idx="7970">
                  <c:v>1.044720271475677E-2</c:v>
                </c:pt>
                <c:pt idx="7971">
                  <c:v>1.0047064944663071E-2</c:v>
                </c:pt>
                <c:pt idx="7972">
                  <c:v>6.9326272497207903E-3</c:v>
                </c:pt>
                <c:pt idx="7973">
                  <c:v>6.4528166368832711E-3</c:v>
                </c:pt>
                <c:pt idx="7974">
                  <c:v>5.3574746692294497E-3</c:v>
                </c:pt>
                <c:pt idx="7975">
                  <c:v>8.4453119500509481E-3</c:v>
                </c:pt>
                <c:pt idx="7976">
                  <c:v>1.1252112367203602E-2</c:v>
                </c:pt>
                <c:pt idx="7977">
                  <c:v>6.3091796773277016E-3</c:v>
                </c:pt>
                <c:pt idx="7978">
                  <c:v>4.9968054174911137E-3</c:v>
                </c:pt>
                <c:pt idx="7979">
                  <c:v>5.789887647543005E-3</c:v>
                </c:pt>
                <c:pt idx="7980">
                  <c:v>7.5416565416629583E-3</c:v>
                </c:pt>
                <c:pt idx="7981">
                  <c:v>1.1296591402179557E-2</c:v>
                </c:pt>
                <c:pt idx="7982">
                  <c:v>7.3405211775928406E-3</c:v>
                </c:pt>
                <c:pt idx="7983">
                  <c:v>4.8766887469608106E-3</c:v>
                </c:pt>
                <c:pt idx="7984">
                  <c:v>6.4378882757560206E-3</c:v>
                </c:pt>
                <c:pt idx="7985">
                  <c:v>1.0115622132760299E-2</c:v>
                </c:pt>
                <c:pt idx="7986">
                  <c:v>9.0520529145451684E-3</c:v>
                </c:pt>
                <c:pt idx="7987">
                  <c:v>8.5501950904976459E-3</c:v>
                </c:pt>
                <c:pt idx="7988">
                  <c:v>4.0470677377944988E-3</c:v>
                </c:pt>
                <c:pt idx="7989">
                  <c:v>4.6683744370960723E-3</c:v>
                </c:pt>
                <c:pt idx="7990">
                  <c:v>1.0061695465579315E-2</c:v>
                </c:pt>
                <c:pt idx="7991">
                  <c:v>9.0700142036478828E-3</c:v>
                </c:pt>
                <c:pt idx="7992">
                  <c:v>7.6490842224950237E-3</c:v>
                </c:pt>
                <c:pt idx="7993">
                  <c:v>3.8222889617772417E-3</c:v>
                </c:pt>
                <c:pt idx="7994">
                  <c:v>4.9467653305439105E-3</c:v>
                </c:pt>
                <c:pt idx="7995">
                  <c:v>7.3137689118684159E-3</c:v>
                </c:pt>
                <c:pt idx="7996">
                  <c:v>1.1682865531270389E-2</c:v>
                </c:pt>
                <c:pt idx="7997">
                  <c:v>6.1560986033648681E-3</c:v>
                </c:pt>
                <c:pt idx="7998">
                  <c:v>4.5203759946080696E-3</c:v>
                </c:pt>
                <c:pt idx="7999">
                  <c:v>6.3879677939329225E-3</c:v>
                </c:pt>
                <c:pt idx="8000">
                  <c:v>7.7282897844353562E-3</c:v>
                </c:pt>
                <c:pt idx="8001">
                  <c:v>1.0681838653269191E-2</c:v>
                </c:pt>
                <c:pt idx="8002">
                  <c:v>6.6887084291987944E-3</c:v>
                </c:pt>
                <c:pt idx="8003">
                  <c:v>2.842769606178506E-3</c:v>
                </c:pt>
                <c:pt idx="8004">
                  <c:v>5.2125208807094706E-3</c:v>
                </c:pt>
                <c:pt idx="8005">
                  <c:v>8.7000444809111344E-3</c:v>
                </c:pt>
                <c:pt idx="8006">
                  <c:v>8.8663536470801191E-3</c:v>
                </c:pt>
                <c:pt idx="8007">
                  <c:v>7.0308887221692479E-3</c:v>
                </c:pt>
                <c:pt idx="8008">
                  <c:v>2.9915164601416063E-3</c:v>
                </c:pt>
                <c:pt idx="8009">
                  <c:v>3.1380107509340646E-3</c:v>
                </c:pt>
                <c:pt idx="8010">
                  <c:v>1.0017156628041309E-2</c:v>
                </c:pt>
                <c:pt idx="8011">
                  <c:v>7.6048508470631885E-3</c:v>
                </c:pt>
                <c:pt idx="8012">
                  <c:v>7.1393031452751795E-3</c:v>
                </c:pt>
                <c:pt idx="8013">
                  <c:v>3.7728175854691648E-3</c:v>
                </c:pt>
                <c:pt idx="8014">
                  <c:v>4.0369669678039137E-3</c:v>
                </c:pt>
                <c:pt idx="8015">
                  <c:v>8.8832115202830027E-3</c:v>
                </c:pt>
                <c:pt idx="8016">
                  <c:v>9.1223414454437782E-3</c:v>
                </c:pt>
                <c:pt idx="8017">
                  <c:v>4.960855869502798E-3</c:v>
                </c:pt>
                <c:pt idx="8018">
                  <c:v>3.1592421262117546E-3</c:v>
                </c:pt>
                <c:pt idx="8019">
                  <c:v>4.1245017954089341E-3</c:v>
                </c:pt>
                <c:pt idx="8020">
                  <c:v>6.8041056808737918E-3</c:v>
                </c:pt>
                <c:pt idx="8021">
                  <c:v>1.0059482770783374E-2</c:v>
                </c:pt>
                <c:pt idx="8022">
                  <c:v>4.6642679945018044E-3</c:v>
                </c:pt>
                <c:pt idx="8023">
                  <c:v>2.2754921764928109E-3</c:v>
                </c:pt>
                <c:pt idx="8024">
                  <c:v>3.2556494260867724E-3</c:v>
                </c:pt>
                <c:pt idx="8025">
                  <c:v>7.7522981679009036E-3</c:v>
                </c:pt>
                <c:pt idx="8026">
                  <c:v>8.1061376152730732E-3</c:v>
                </c:pt>
                <c:pt idx="8027">
                  <c:v>5.8574645426622751E-3</c:v>
                </c:pt>
                <c:pt idx="8028">
                  <c:v>2.2770603814227107E-3</c:v>
                </c:pt>
                <c:pt idx="8029">
                  <c:v>3.5594687206990899E-3</c:v>
                </c:pt>
                <c:pt idx="8030">
                  <c:v>8.53727656449506E-3</c:v>
                </c:pt>
                <c:pt idx="8031">
                  <c:v>6.8137227536713054E-3</c:v>
                </c:pt>
                <c:pt idx="8032">
                  <c:v>5.0193480518867482E-3</c:v>
                </c:pt>
                <c:pt idx="8033">
                  <c:v>2.2037162034380534E-3</c:v>
                </c:pt>
                <c:pt idx="8034">
                  <c:v>2.6895671681926841E-3</c:v>
                </c:pt>
                <c:pt idx="8035">
                  <c:v>6.686847514179633E-3</c:v>
                </c:pt>
                <c:pt idx="8036">
                  <c:v>7.6921180288880425E-3</c:v>
                </c:pt>
                <c:pt idx="8037">
                  <c:v>4.2421020679360103E-3</c:v>
                </c:pt>
                <c:pt idx="8038">
                  <c:v>1.5922291434554553E-3</c:v>
                </c:pt>
                <c:pt idx="8039">
                  <c:v>3.1901324947103578E-3</c:v>
                </c:pt>
                <c:pt idx="8040">
                  <c:v>4.6890353428357522E-3</c:v>
                </c:pt>
                <c:pt idx="8041">
                  <c:v>8.8726147408071596E-3</c:v>
                </c:pt>
                <c:pt idx="8042">
                  <c:v>3.7357663804799034E-3</c:v>
                </c:pt>
                <c:pt idx="8043">
                  <c:v>1.7207577478979893E-3</c:v>
                </c:pt>
                <c:pt idx="8044">
                  <c:v>4.2357395443733325E-3</c:v>
                </c:pt>
                <c:pt idx="8045">
                  <c:v>5.4229414719876735E-3</c:v>
                </c:pt>
                <c:pt idx="8046">
                  <c:v>6.3082034884471396E-3</c:v>
                </c:pt>
                <c:pt idx="8047">
                  <c:v>4.1707702168494367E-3</c:v>
                </c:pt>
                <c:pt idx="8048">
                  <c:v>9.2518674921283884E-4</c:v>
                </c:pt>
                <c:pt idx="8049">
                  <c:v>2.4931371517868013E-3</c:v>
                </c:pt>
                <c:pt idx="8050">
                  <c:v>6.084642163607352E-3</c:v>
                </c:pt>
                <c:pt idx="8051">
                  <c:v>4.7519710901000505E-3</c:v>
                </c:pt>
                <c:pt idx="8052">
                  <c:v>4.082983573554206E-3</c:v>
                </c:pt>
                <c:pt idx="8053">
                  <c:v>1.0640375983304213E-3</c:v>
                </c:pt>
                <c:pt idx="8054">
                  <c:v>1.5933523469677296E-3</c:v>
                </c:pt>
                <c:pt idx="8055">
                  <c:v>5.8192612589040623E-3</c:v>
                </c:pt>
                <c:pt idx="8056">
                  <c:v>5.378314689505473E-3</c:v>
                </c:pt>
                <c:pt idx="8057">
                  <c:v>3.2394361893248367E-3</c:v>
                </c:pt>
                <c:pt idx="8058">
                  <c:v>1.9510717787028658E-3</c:v>
                </c:pt>
                <c:pt idx="8059">
                  <c:v>2.7853711657505257E-3</c:v>
                </c:pt>
                <c:pt idx="8060">
                  <c:v>4.5707470476952592E-3</c:v>
                </c:pt>
                <c:pt idx="8061">
                  <c:v>5.3197415977728644E-3</c:v>
                </c:pt>
                <c:pt idx="8062">
                  <c:v>2.2829151695075716E-3</c:v>
                </c:pt>
                <c:pt idx="8063">
                  <c:v>9.3853327394383893E-4</c:v>
                </c:pt>
                <c:pt idx="8064">
                  <c:v>2.6817057696311127E-3</c:v>
                </c:pt>
                <c:pt idx="8065">
                  <c:v>3.4256256032788651E-3</c:v>
                </c:pt>
                <c:pt idx="8066">
                  <c:v>4.9285835927810814E-3</c:v>
                </c:pt>
                <c:pt idx="8067">
                  <c:v>2.2363864310322519E-3</c:v>
                </c:pt>
                <c:pt idx="8068">
                  <c:v>6.9864328460285993E-4</c:v>
                </c:pt>
                <c:pt idx="8069">
                  <c:v>1.1739925237088313E-3</c:v>
                </c:pt>
                <c:pt idx="8070">
                  <c:v>4.9190099061560376E-3</c:v>
                </c:pt>
                <c:pt idx="8071">
                  <c:v>3.6651911490632187E-3</c:v>
                </c:pt>
                <c:pt idx="8072">
                  <c:v>2.8423269499593925E-3</c:v>
                </c:pt>
                <c:pt idx="8073">
                  <c:v>1.4265652000270467E-3</c:v>
                </c:pt>
                <c:pt idx="8074">
                  <c:v>1.430098534734979E-3</c:v>
                </c:pt>
                <c:pt idx="8075">
                  <c:v>4.6561571254485337E-3</c:v>
                </c:pt>
                <c:pt idx="8076">
                  <c:v>3.3999823233007366E-3</c:v>
                </c:pt>
                <c:pt idx="8077">
                  <c:v>1.6739127007733827E-3</c:v>
                </c:pt>
                <c:pt idx="8078">
                  <c:v>1.3362696340488453E-3</c:v>
                </c:pt>
                <c:pt idx="8079">
                  <c:v>1.4103078442181064E-3</c:v>
                </c:pt>
                <c:pt idx="8080">
                  <c:v>2.6626076455497738E-3</c:v>
                </c:pt>
                <c:pt idx="8081">
                  <c:v>3.6610794297722987E-3</c:v>
                </c:pt>
                <c:pt idx="8082">
                  <c:v>1.3842850818057773E-3</c:v>
                </c:pt>
                <c:pt idx="8083">
                  <c:v>6.1219388082783702E-4</c:v>
                </c:pt>
                <c:pt idx="8084">
                  <c:v>1.4070977071800898E-3</c:v>
                </c:pt>
                <c:pt idx="8085">
                  <c:v>2.1501037928576584E-3</c:v>
                </c:pt>
                <c:pt idx="8086">
                  <c:v>3.8838014666946539E-3</c:v>
                </c:pt>
                <c:pt idx="8087">
                  <c:v>1.979754435952366E-3</c:v>
                </c:pt>
                <c:pt idx="8088">
                  <c:v>6.4617261926047372E-4</c:v>
                </c:pt>
                <c:pt idx="8089">
                  <c:v>2.1569130767368464E-3</c:v>
                </c:pt>
                <c:pt idx="8090">
                  <c:v>3.0988940123554813E-3</c:v>
                </c:pt>
                <c:pt idx="8091">
                  <c:v>1.9291355246974543E-3</c:v>
                </c:pt>
                <c:pt idx="8092">
                  <c:v>2.2629323192876328E-3</c:v>
                </c:pt>
                <c:pt idx="8093">
                  <c:v>5.94312475049433E-4</c:v>
                </c:pt>
                <c:pt idx="8094">
                  <c:v>6.9920078226160139E-4</c:v>
                </c:pt>
                <c:pt idx="8095">
                  <c:v>3.1204241072936198E-3</c:v>
                </c:pt>
                <c:pt idx="8096">
                  <c:v>1.1737190149323856E-3</c:v>
                </c:pt>
                <c:pt idx="8097">
                  <c:v>1.7205021212601964E-3</c:v>
                </c:pt>
                <c:pt idx="8098">
                  <c:v>4.4015601763773142E-4</c:v>
                </c:pt>
                <c:pt idx="8099">
                  <c:v>7.4724913608515298E-4</c:v>
                </c:pt>
                <c:pt idx="8100">
                  <c:v>2.0318984591145219E-3</c:v>
                </c:pt>
                <c:pt idx="8101">
                  <c:v>2.4739642745028969E-3</c:v>
                </c:pt>
                <c:pt idx="8102">
                  <c:v>1.3437533090751002E-3</c:v>
                </c:pt>
                <c:pt idx="8103">
                  <c:v>9.934562840550967E-4</c:v>
                </c:pt>
                <c:pt idx="8104">
                  <c:v>2.2265571177694154E-3</c:v>
                </c:pt>
                <c:pt idx="8105">
                  <c:v>1.4505819382622928E-3</c:v>
                </c:pt>
                <c:pt idx="8106">
                  <c:v>2.1291427017084601E-3</c:v>
                </c:pt>
                <c:pt idx="8107">
                  <c:v>1.2492890061671592E-3</c:v>
                </c:pt>
                <c:pt idx="8108">
                  <c:v>2.249702761332412E-4</c:v>
                </c:pt>
                <c:pt idx="8109">
                  <c:v>1.8891390435271096E-3</c:v>
                </c:pt>
                <c:pt idx="8110">
                  <c:v>1.1772435551458983E-3</c:v>
                </c:pt>
                <c:pt idx="8111">
                  <c:v>1.5403583359199309E-3</c:v>
                </c:pt>
                <c:pt idx="8112">
                  <c:v>9.3348259579873263E-4</c:v>
                </c:pt>
                <c:pt idx="8113">
                  <c:v>3.6594312682306353E-4</c:v>
                </c:pt>
                <c:pt idx="8114">
                  <c:v>5.7477502932811451E-4</c:v>
                </c:pt>
                <c:pt idx="8115">
                  <c:v>1.9110115374479798E-3</c:v>
                </c:pt>
                <c:pt idx="8116">
                  <c:v>1.2644259433870579E-3</c:v>
                </c:pt>
                <c:pt idx="8117">
                  <c:v>1.1688980929539881E-3</c:v>
                </c:pt>
                <c:pt idx="8118">
                  <c:v>1.6533589412907133E-3</c:v>
                </c:pt>
                <c:pt idx="8119">
                  <c:v>8.5587514006932634E-4</c:v>
                </c:pt>
                <c:pt idx="8120">
                  <c:v>1.8176178176607031E-3</c:v>
                </c:pt>
                <c:pt idx="8121">
                  <c:v>1.783406208344584E-3</c:v>
                </c:pt>
                <c:pt idx="8122">
                  <c:v>2.5574138762314357E-4</c:v>
                </c:pt>
                <c:pt idx="8123">
                  <c:v>1.5912873996780361E-3</c:v>
                </c:pt>
                <c:pt idx="8124">
                  <c:v>1.303409298800279E-3</c:v>
                </c:pt>
                <c:pt idx="8125">
                  <c:v>4.9704657601298689E-4</c:v>
                </c:pt>
                <c:pt idx="8126">
                  <c:v>1.7346023341629458E-3</c:v>
                </c:pt>
                <c:pt idx="8127">
                  <c:v>2.6548537596824805E-4</c:v>
                </c:pt>
                <c:pt idx="8128">
                  <c:v>6.8446230892635839E-4</c:v>
                </c:pt>
                <c:pt idx="8129">
                  <c:v>8.6230596753866275E-4</c:v>
                </c:pt>
                <c:pt idx="8130">
                  <c:v>7.0207841412310817E-4</c:v>
                </c:pt>
                <c:pt idx="8131">
                  <c:v>1.3138682978635504E-3</c:v>
                </c:pt>
                <c:pt idx="8132">
                  <c:v>1.2414478349427524E-3</c:v>
                </c:pt>
                <c:pt idx="8133">
                  <c:v>1.1767621298638855E-3</c:v>
                </c:pt>
                <c:pt idx="8134">
                  <c:v>1.2384429027745237E-3</c:v>
                </c:pt>
                <c:pt idx="8135">
                  <c:v>2.0272023456694276E-3</c:v>
                </c:pt>
                <c:pt idx="8136">
                  <c:v>4.4621634038592061E-4</c:v>
                </c:pt>
                <c:pt idx="8137">
                  <c:v>1.3083729114506326E-3</c:v>
                </c:pt>
                <c:pt idx="8138">
                  <c:v>1.6012634344227713E-3</c:v>
                </c:pt>
                <c:pt idx="8139">
                  <c:v>1.8997291538446848E-4</c:v>
                </c:pt>
                <c:pt idx="8140">
                  <c:v>1.7907304098720325E-3</c:v>
                </c:pt>
                <c:pt idx="8141">
                  <c:v>3.4074602086181657E-4</c:v>
                </c:pt>
                <c:pt idx="8142">
                  <c:v>1.0082506757173569E-3</c:v>
                </c:pt>
                <c:pt idx="8143">
                  <c:v>7.4876186241275679E-4</c:v>
                </c:pt>
                <c:pt idx="8144">
                  <c:v>5.8439833155917505E-4</c:v>
                </c:pt>
                <c:pt idx="8145">
                  <c:v>7.6458117911215367E-4</c:v>
                </c:pt>
                <c:pt idx="8146">
                  <c:v>1.0102331746218677E-3</c:v>
                </c:pt>
                <c:pt idx="8147">
                  <c:v>1.2258626716572742E-3</c:v>
                </c:pt>
                <c:pt idx="8148">
                  <c:v>1.0222721778950518E-3</c:v>
                </c:pt>
                <c:pt idx="8149">
                  <c:v>2.4923840499146799E-3</c:v>
                </c:pt>
                <c:pt idx="8150">
                  <c:v>6.3155184557554475E-4</c:v>
                </c:pt>
                <c:pt idx="8151">
                  <c:v>7.6854280569831459E-4</c:v>
                </c:pt>
                <c:pt idx="8152">
                  <c:v>2.0002110162717001E-3</c:v>
                </c:pt>
                <c:pt idx="8153">
                  <c:v>2.5572726146648228E-4</c:v>
                </c:pt>
                <c:pt idx="8154">
                  <c:v>1.939454691299456E-3</c:v>
                </c:pt>
                <c:pt idx="8155">
                  <c:v>1.0248404634153536E-3</c:v>
                </c:pt>
                <c:pt idx="8156">
                  <c:v>3.2432047034710362E-4</c:v>
                </c:pt>
                <c:pt idx="8157">
                  <c:v>1.348711938178616E-3</c:v>
                </c:pt>
                <c:pt idx="8158">
                  <c:v>6.7762041213036486E-4</c:v>
                </c:pt>
                <c:pt idx="8159">
                  <c:v>7.6218057528545003E-4</c:v>
                </c:pt>
                <c:pt idx="8160">
                  <c:v>9.2880964118894282E-4</c:v>
                </c:pt>
                <c:pt idx="8161">
                  <c:v>4.9569237044729431E-4</c:v>
                </c:pt>
                <c:pt idx="8162">
                  <c:v>1.1647549333455183E-3</c:v>
                </c:pt>
                <c:pt idx="8163">
                  <c:v>2.2580815693156626E-3</c:v>
                </c:pt>
                <c:pt idx="8164">
                  <c:v>1.4483236586702777E-3</c:v>
                </c:pt>
                <c:pt idx="8165">
                  <c:v>7.232925668492269E-4</c:v>
                </c:pt>
                <c:pt idx="8166">
                  <c:v>1.6097315065243798E-3</c:v>
                </c:pt>
                <c:pt idx="8167">
                  <c:v>6.1125349286830766E-4</c:v>
                </c:pt>
                <c:pt idx="8168">
                  <c:v>1.9447096948649082E-3</c:v>
                </c:pt>
                <c:pt idx="8169">
                  <c:v>1.9067460610796259E-3</c:v>
                </c:pt>
                <c:pt idx="8170">
                  <c:v>4.0917960966872437E-5</c:v>
                </c:pt>
                <c:pt idx="8171">
                  <c:v>1.561523752489475E-3</c:v>
                </c:pt>
                <c:pt idx="8172">
                  <c:v>4.1016052559003695E-4</c:v>
                </c:pt>
                <c:pt idx="8173">
                  <c:v>1.4351777949869486E-3</c:v>
                </c:pt>
                <c:pt idx="8174">
                  <c:v>1.2336409622465815E-3</c:v>
                </c:pt>
                <c:pt idx="8175">
                  <c:v>3.3507210621218321E-4</c:v>
                </c:pt>
                <c:pt idx="8176">
                  <c:v>7.1828945226143923E-4</c:v>
                </c:pt>
                <c:pt idx="8177">
                  <c:v>1.2227168077159733E-3</c:v>
                </c:pt>
                <c:pt idx="8178">
                  <c:v>2.4865107933915382E-3</c:v>
                </c:pt>
                <c:pt idx="8179">
                  <c:v>1.1074199598522653E-3</c:v>
                </c:pt>
                <c:pt idx="8180">
                  <c:v>1.7228134609685423E-3</c:v>
                </c:pt>
                <c:pt idx="8181">
                  <c:v>7.4503666115157275E-4</c:v>
                </c:pt>
                <c:pt idx="8182">
                  <c:v>9.6103831187583006E-4</c:v>
                </c:pt>
                <c:pt idx="8183">
                  <c:v>3.1477198727731682E-3</c:v>
                </c:pt>
                <c:pt idx="8184">
                  <c:v>2.4894093488210181E-4</c:v>
                </c:pt>
                <c:pt idx="8185">
                  <c:v>1.298134947347104E-3</c:v>
                </c:pt>
                <c:pt idx="8186">
                  <c:v>9.7470011923176845E-4</c:v>
                </c:pt>
                <c:pt idx="8187">
                  <c:v>9.583375959270619E-4</c:v>
                </c:pt>
                <c:pt idx="8188">
                  <c:v>1.5902292754244659E-3</c:v>
                </c:pt>
                <c:pt idx="8189">
                  <c:v>1.0661888782403327E-3</c:v>
                </c:pt>
                <c:pt idx="8190">
                  <c:v>4.8361441489257716E-4</c:v>
                </c:pt>
                <c:pt idx="8191">
                  <c:v>8.0477883434234405E-4</c:v>
                </c:pt>
                <c:pt idx="8192">
                  <c:v>1.4584601929381682E-3</c:v>
                </c:pt>
                <c:pt idx="8193">
                  <c:v>1.6880305026649709E-3</c:v>
                </c:pt>
                <c:pt idx="8194">
                  <c:v>2.5835744557000631E-3</c:v>
                </c:pt>
                <c:pt idx="8195">
                  <c:v>8.028496154165245E-4</c:v>
                </c:pt>
                <c:pt idx="8196">
                  <c:v>3.3412340012668198E-4</c:v>
                </c:pt>
                <c:pt idx="8197">
                  <c:v>2.6717712155850562E-3</c:v>
                </c:pt>
                <c:pt idx="8198">
                  <c:v>1.0647127956394768E-3</c:v>
                </c:pt>
                <c:pt idx="8199">
                  <c:v>1.6388546213693888E-3</c:v>
                </c:pt>
                <c:pt idx="8200">
                  <c:v>1.3628136168304353E-3</c:v>
                </c:pt>
                <c:pt idx="8201">
                  <c:v>6.974963451165837E-5</c:v>
                </c:pt>
                <c:pt idx="8202">
                  <c:v>2.1312245051124576E-3</c:v>
                </c:pt>
                <c:pt idx="8203">
                  <c:v>1.1825016367843974E-3</c:v>
                </c:pt>
                <c:pt idx="8204">
                  <c:v>1.0405362907556102E-3</c:v>
                </c:pt>
                <c:pt idx="8205">
                  <c:v>8.3693304497647967E-4</c:v>
                </c:pt>
                <c:pt idx="8206">
                  <c:v>3.7438778358328019E-4</c:v>
                </c:pt>
                <c:pt idx="8207">
                  <c:v>1.611127485938565E-3</c:v>
                </c:pt>
                <c:pt idx="8208">
                  <c:v>2.1601639615990067E-3</c:v>
                </c:pt>
                <c:pt idx="8209">
                  <c:v>2.09752971891839E-3</c:v>
                </c:pt>
                <c:pt idx="8210">
                  <c:v>3.4410881566546451E-4</c:v>
                </c:pt>
                <c:pt idx="8211">
                  <c:v>1.3184226733735842E-3</c:v>
                </c:pt>
                <c:pt idx="8212">
                  <c:v>1.5426413866712276E-3</c:v>
                </c:pt>
                <c:pt idx="8213">
                  <c:v>1.4711625209529416E-3</c:v>
                </c:pt>
                <c:pt idx="8214">
                  <c:v>2.1817227852189156E-3</c:v>
                </c:pt>
                <c:pt idx="8215">
                  <c:v>9.2921547046267497E-5</c:v>
                </c:pt>
                <c:pt idx="8216">
                  <c:v>1.3093126031793537E-3</c:v>
                </c:pt>
                <c:pt idx="8217">
                  <c:v>8.4388883047520553E-4</c:v>
                </c:pt>
                <c:pt idx="8218">
                  <c:v>1.8462811270224804E-3</c:v>
                </c:pt>
                <c:pt idx="8219">
                  <c:v>1.2388634261826818E-3</c:v>
                </c:pt>
                <c:pt idx="8220">
                  <c:v>4.0018544358219729E-4</c:v>
                </c:pt>
                <c:pt idx="8221">
                  <c:v>5.348727225355116E-4</c:v>
                </c:pt>
                <c:pt idx="8222">
                  <c:v>1.1930252753816521E-3</c:v>
                </c:pt>
                <c:pt idx="8223">
                  <c:v>2.6289945015789003E-3</c:v>
                </c:pt>
                <c:pt idx="8224">
                  <c:v>9.9727478024458057E-4</c:v>
                </c:pt>
                <c:pt idx="8225">
                  <c:v>1.0567561966758144E-3</c:v>
                </c:pt>
                <c:pt idx="8226">
                  <c:v>9.7847163816356178E-4</c:v>
                </c:pt>
                <c:pt idx="8227">
                  <c:v>7.700998709352832E-4</c:v>
                </c:pt>
                <c:pt idx="8228">
                  <c:v>2.6241290941162311E-3</c:v>
                </c:pt>
                <c:pt idx="8229">
                  <c:v>6.3403585052432634E-4</c:v>
                </c:pt>
                <c:pt idx="8230">
                  <c:v>6.3000144949684419E-4</c:v>
                </c:pt>
                <c:pt idx="8231">
                  <c:v>1.2306068616718617E-3</c:v>
                </c:pt>
                <c:pt idx="8232">
                  <c:v>7.0305430985385627E-4</c:v>
                </c:pt>
                <c:pt idx="8233">
                  <c:v>1.5181462279395619E-3</c:v>
                </c:pt>
                <c:pt idx="8234">
                  <c:v>1.1415578419901678E-3</c:v>
                </c:pt>
                <c:pt idx="8235">
                  <c:v>2.7925225921063583E-4</c:v>
                </c:pt>
                <c:pt idx="8236">
                  <c:v>6.7749912139482955E-4</c:v>
                </c:pt>
                <c:pt idx="8237">
                  <c:v>1.0048845096908481E-3</c:v>
                </c:pt>
                <c:pt idx="8238">
                  <c:v>1.7267126466443249E-3</c:v>
                </c:pt>
                <c:pt idx="8239">
                  <c:v>1.4118660820543309E-3</c:v>
                </c:pt>
                <c:pt idx="8240">
                  <c:v>7.5039228839067452E-4</c:v>
                </c:pt>
                <c:pt idx="8241">
                  <c:v>3.0379998336832118E-4</c:v>
                </c:pt>
                <c:pt idx="8242">
                  <c:v>1.4787575929085099E-3</c:v>
                </c:pt>
                <c:pt idx="8243">
                  <c:v>1.3220492297223629E-3</c:v>
                </c:pt>
                <c:pt idx="8244">
                  <c:v>5.8467792319426097E-4</c:v>
                </c:pt>
                <c:pt idx="8245">
                  <c:v>1.0097363589746207E-3</c:v>
                </c:pt>
                <c:pt idx="8246">
                  <c:v>7.2552907090662111E-5</c:v>
                </c:pt>
                <c:pt idx="8247">
                  <c:v>1.5251495769956064E-3</c:v>
                </c:pt>
                <c:pt idx="8248">
                  <c:v>6.7603527779870739E-4</c:v>
                </c:pt>
                <c:pt idx="8249">
                  <c:v>8.4507931186978888E-4</c:v>
                </c:pt>
                <c:pt idx="8250">
                  <c:v>4.4099402302472747E-4</c:v>
                </c:pt>
                <c:pt idx="8251">
                  <c:v>2.4566613998823874E-4</c:v>
                </c:pt>
                <c:pt idx="8252">
                  <c:v>1.1667035734465143E-3</c:v>
                </c:pt>
                <c:pt idx="8253">
                  <c:v>9.5304433631088496E-4</c:v>
                </c:pt>
                <c:pt idx="8254">
                  <c:v>1.3573412426779151E-3</c:v>
                </c:pt>
                <c:pt idx="8255">
                  <c:v>2.3919777102084916E-4</c:v>
                </c:pt>
                <c:pt idx="8256">
                  <c:v>4.1213910361578577E-4</c:v>
                </c:pt>
                <c:pt idx="8257">
                  <c:v>1.0420029192749652E-3</c:v>
                </c:pt>
                <c:pt idx="8258">
                  <c:v>5.9219010703992568E-4</c:v>
                </c:pt>
                <c:pt idx="8259">
                  <c:v>9.1173102617613021E-4</c:v>
                </c:pt>
                <c:pt idx="8260">
                  <c:v>2.296268143534479E-4</c:v>
                </c:pt>
                <c:pt idx="8261">
                  <c:v>4.7484252965250236E-4</c:v>
                </c:pt>
                <c:pt idx="8262">
                  <c:v>4.0036327558810452E-4</c:v>
                </c:pt>
                <c:pt idx="8263">
                  <c:v>1.0394809514252727E-3</c:v>
                </c:pt>
                <c:pt idx="8264">
                  <c:v>4.1803746109174959E-4</c:v>
                </c:pt>
                <c:pt idx="8265">
                  <c:v>2.0987819083488165E-4</c:v>
                </c:pt>
                <c:pt idx="8266">
                  <c:v>2.6487144697031495E-4</c:v>
                </c:pt>
                <c:pt idx="8267">
                  <c:v>5.0255980792083101E-4</c:v>
                </c:pt>
                <c:pt idx="8268">
                  <c:v>1.0764659778440279E-3</c:v>
                </c:pt>
                <c:pt idx="8269">
                  <c:v>5.6753137071205776E-4</c:v>
                </c:pt>
                <c:pt idx="8270">
                  <c:v>2.2020367847974738E-4</c:v>
                </c:pt>
                <c:pt idx="8271">
                  <c:v>3.2561036617235388E-4</c:v>
                </c:pt>
                <c:pt idx="8272">
                  <c:v>3.2432230253344105E-4</c:v>
                </c:pt>
                <c:pt idx="8273">
                  <c:v>6.2598478403310808E-4</c:v>
                </c:pt>
                <c:pt idx="8274">
                  <c:v>4.306588064704102E-4</c:v>
                </c:pt>
                <c:pt idx="8275">
                  <c:v>4.3094575433363981E-5</c:v>
                </c:pt>
                <c:pt idx="8276">
                  <c:v>4.4427612834207673E-4</c:v>
                </c:pt>
                <c:pt idx="8277">
                  <c:v>1.4152990862384277E-4</c:v>
                </c:pt>
                <c:pt idx="8278">
                  <c:v>5.4106661166769651E-4</c:v>
                </c:pt>
                <c:pt idx="8279">
                  <c:v>2.4808176774290889E-4</c:v>
                </c:pt>
                <c:pt idx="8280">
                  <c:v>1.1209416782408467E-4</c:v>
                </c:pt>
                <c:pt idx="8281">
                  <c:v>2.6993242200263744E-4</c:v>
                </c:pt>
                <c:pt idx="8282">
                  <c:v>1.2115083894751187E-4</c:v>
                </c:pt>
                <c:pt idx="8283">
                  <c:v>7.5640808901086506E-4</c:v>
                </c:pt>
                <c:pt idx="8284">
                  <c:v>2.0224347036697216E-4</c:v>
                </c:pt>
                <c:pt idx="8285">
                  <c:v>1.7106390957687516E-4</c:v>
                </c:pt>
                <c:pt idx="8286">
                  <c:v>1.1398442530743957E-4</c:v>
                </c:pt>
                <c:pt idx="8287">
                  <c:v>1.0662180283249605E-4</c:v>
                </c:pt>
                <c:pt idx="8288">
                  <c:v>3.760277369301524E-4</c:v>
                </c:pt>
                <c:pt idx="8289">
                  <c:v>6.1101559263332812E-5</c:v>
                </c:pt>
                <c:pt idx="8290">
                  <c:v>1.5074847173204186E-4</c:v>
                </c:pt>
                <c:pt idx="8291">
                  <c:v>6.6028890043740205E-5</c:v>
                </c:pt>
                <c:pt idx="8292">
                  <c:v>3.6149476161451122E-4</c:v>
                </c:pt>
                <c:pt idx="8293">
                  <c:v>9.1112382130205538E-6</c:v>
                </c:pt>
                <c:pt idx="8294">
                  <c:v>2.4369626484759249E-4</c:v>
                </c:pt>
                <c:pt idx="8295">
                  <c:v>6.9587192870985265E-5</c:v>
                </c:pt>
                <c:pt idx="8296">
                  <c:v>3.544141171973576E-5</c:v>
                </c:pt>
                <c:pt idx="8297">
                  <c:v>3.0607720776706481E-4</c:v>
                </c:pt>
                <c:pt idx="8298">
                  <c:v>4.6452693581385855E-5</c:v>
                </c:pt>
                <c:pt idx="8299">
                  <c:v>2.4721682921675323E-4</c:v>
                </c:pt>
                <c:pt idx="8300">
                  <c:v>5.6613586766632036E-5</c:v>
                </c:pt>
                <c:pt idx="8301">
                  <c:v>1.1926621543714445E-5</c:v>
                </c:pt>
                <c:pt idx="8302">
                  <c:v>8.5677631924123556E-5</c:v>
                </c:pt>
                <c:pt idx="8303">
                  <c:v>1.1384601279058136E-4</c:v>
                </c:pt>
                <c:pt idx="8304">
                  <c:v>2.0479462036455192E-5</c:v>
                </c:pt>
                <c:pt idx="8305">
                  <c:v>1.6649044268520578E-4</c:v>
                </c:pt>
                <c:pt idx="8306">
                  <c:v>1.1250149032968182E-4</c:v>
                </c:pt>
                <c:pt idx="8307">
                  <c:v>6.0232397547669442E-5</c:v>
                </c:pt>
                <c:pt idx="8308">
                  <c:v>3.3993110102267164E-4</c:v>
                </c:pt>
                <c:pt idx="8309">
                  <c:v>3.3202782326189268E-5</c:v>
                </c:pt>
                <c:pt idx="8310">
                  <c:v>3.7780822813003327E-5</c:v>
                </c:pt>
                <c:pt idx="8311">
                  <c:v>2.9153991765259812E-5</c:v>
                </c:pt>
                <c:pt idx="8312">
                  <c:v>1.390285895141728E-4</c:v>
                </c:pt>
                <c:pt idx="8313">
                  <c:v>1.5216333182643384E-4</c:v>
                </c:pt>
                <c:pt idx="8314">
                  <c:v>1.0266651561106248E-4</c:v>
                </c:pt>
                <c:pt idx="8315">
                  <c:v>3.2125001003451718E-5</c:v>
                </c:pt>
                <c:pt idx="8316">
                  <c:v>4.3254571105276673E-5</c:v>
                </c:pt>
                <c:pt idx="8317">
                  <c:v>6.10901905471093E-5</c:v>
                </c:pt>
                <c:pt idx="8318">
                  <c:v>2.5613016840300537E-5</c:v>
                </c:pt>
                <c:pt idx="8319">
                  <c:v>1.7194070234863377E-4</c:v>
                </c:pt>
                <c:pt idx="8320">
                  <c:v>2.7785899143223001E-4</c:v>
                </c:pt>
                <c:pt idx="8321">
                  <c:v>1.3951224090258567E-5</c:v>
                </c:pt>
                <c:pt idx="8322">
                  <c:v>5.9349828808482306E-4</c:v>
                </c:pt>
                <c:pt idx="8323">
                  <c:v>4.2284707848044533E-5</c:v>
                </c:pt>
                <c:pt idx="8324">
                  <c:v>1.7399106543508161E-4</c:v>
                </c:pt>
                <c:pt idx="8325">
                  <c:v>4.8331605250846371E-5</c:v>
                </c:pt>
                <c:pt idx="8326">
                  <c:v>1.0833225870963106E-4</c:v>
                </c:pt>
                <c:pt idx="8327">
                  <c:v>3.2827993495338647E-4</c:v>
                </c:pt>
                <c:pt idx="8328">
                  <c:v>1.2686286307296294E-4</c:v>
                </c:pt>
                <c:pt idx="8329">
                  <c:v>6.8046186747263885E-5</c:v>
                </c:pt>
                <c:pt idx="8330">
                  <c:v>1.1400589853131381E-4</c:v>
                </c:pt>
                <c:pt idx="8331">
                  <c:v>3.4101460563748012E-5</c:v>
                </c:pt>
                <c:pt idx="8332">
                  <c:v>2.5820300325488224E-4</c:v>
                </c:pt>
                <c:pt idx="8333">
                  <c:v>4.0432665191221673E-5</c:v>
                </c:pt>
                <c:pt idx="8334">
                  <c:v>4.9244742186886734E-4</c:v>
                </c:pt>
                <c:pt idx="8335">
                  <c:v>6.7350803325236325E-5</c:v>
                </c:pt>
                <c:pt idx="8336">
                  <c:v>7.4973299445902763E-4</c:v>
                </c:pt>
                <c:pt idx="8337">
                  <c:v>3.8721129240240859E-4</c:v>
                </c:pt>
                <c:pt idx="8338">
                  <c:v>3.6397246384229222E-4</c:v>
                </c:pt>
                <c:pt idx="8339">
                  <c:v>2.9424269481099688E-4</c:v>
                </c:pt>
                <c:pt idx="8340">
                  <c:v>3.0272030802295601E-5</c:v>
                </c:pt>
                <c:pt idx="8341">
                  <c:v>5.3262613229232913E-4</c:v>
                </c:pt>
                <c:pt idx="8342">
                  <c:v>1.7453929223095583E-4</c:v>
                </c:pt>
                <c:pt idx="8343">
                  <c:v>1.5364976628009602E-4</c:v>
                </c:pt>
                <c:pt idx="8344">
                  <c:v>2.4076562783534501E-4</c:v>
                </c:pt>
                <c:pt idx="8345">
                  <c:v>1.7633770908391592E-5</c:v>
                </c:pt>
                <c:pt idx="8346">
                  <c:v>5.183013299883423E-4</c:v>
                </c:pt>
                <c:pt idx="8347">
                  <c:v>1.0920074251634959E-4</c:v>
                </c:pt>
                <c:pt idx="8348">
                  <c:v>4.7100193729578951E-4</c:v>
                </c:pt>
                <c:pt idx="8349">
                  <c:v>3.049379726243383E-4</c:v>
                </c:pt>
                <c:pt idx="8350">
                  <c:v>6.2135177108547349E-4</c:v>
                </c:pt>
                <c:pt idx="8351">
                  <c:v>9.9030309136844612E-4</c:v>
                </c:pt>
                <c:pt idx="8352">
                  <c:v>1.7563715660618405E-4</c:v>
                </c:pt>
                <c:pt idx="8353">
                  <c:v>1.0423324196658817E-3</c:v>
                </c:pt>
                <c:pt idx="8354">
                  <c:v>5.0550566124060962E-5</c:v>
                </c:pt>
                <c:pt idx="8355">
                  <c:v>5.1546103808439159E-4</c:v>
                </c:pt>
                <c:pt idx="8356">
                  <c:v>4.5645064011677437E-4</c:v>
                </c:pt>
                <c:pt idx="8357">
                  <c:v>1.016611858068042E-4</c:v>
                </c:pt>
                <c:pt idx="8358">
                  <c:v>6.2872456219458949E-4</c:v>
                </c:pt>
                <c:pt idx="8359">
                  <c:v>1.5008302852499996E-5</c:v>
                </c:pt>
                <c:pt idx="8360">
                  <c:v>4.8476044744661539E-4</c:v>
                </c:pt>
                <c:pt idx="8361">
                  <c:v>3.8022571555383682E-4</c:v>
                </c:pt>
                <c:pt idx="8362">
                  <c:v>2.9411158355669315E-4</c:v>
                </c:pt>
                <c:pt idx="8363">
                  <c:v>5.8580625682828002E-4</c:v>
                </c:pt>
                <c:pt idx="8364">
                  <c:v>3.0451374819977873E-4</c:v>
                </c:pt>
                <c:pt idx="8365">
                  <c:v>1.5269653469434147E-3</c:v>
                </c:pt>
                <c:pt idx="8366">
                  <c:v>1.3029883539892632E-4</c:v>
                </c:pt>
                <c:pt idx="8367">
                  <c:v>1.4169693805910471E-3</c:v>
                </c:pt>
                <c:pt idx="8368">
                  <c:v>3.4792555295606458E-4</c:v>
                </c:pt>
                <c:pt idx="8369">
                  <c:v>5.2731059329028953E-4</c:v>
                </c:pt>
                <c:pt idx="8370">
                  <c:v>7.1966007421671492E-4</c:v>
                </c:pt>
                <c:pt idx="8371">
                  <c:v>2.9819329621587211E-5</c:v>
                </c:pt>
                <c:pt idx="8372">
                  <c:v>8.9436475790834712E-4</c:v>
                </c:pt>
                <c:pt idx="8373">
                  <c:v>2.6514414958477228E-4</c:v>
                </c:pt>
                <c:pt idx="8374">
                  <c:v>3.3179688991546253E-4</c:v>
                </c:pt>
                <c:pt idx="8375">
                  <c:v>5.4487594692549353E-4</c:v>
                </c:pt>
                <c:pt idx="8376">
                  <c:v>1.7350053418697183E-4</c:v>
                </c:pt>
                <c:pt idx="8377">
                  <c:v>8.4732337369582567E-4</c:v>
                </c:pt>
                <c:pt idx="8378">
                  <c:v>5.6384096266942091E-5</c:v>
                </c:pt>
                <c:pt idx="8379">
                  <c:v>1.4291150171090673E-3</c:v>
                </c:pt>
                <c:pt idx="8380">
                  <c:v>4.6807864735075495E-4</c:v>
                </c:pt>
                <c:pt idx="8381">
                  <c:v>1.1932604548199196E-3</c:v>
                </c:pt>
                <c:pt idx="8382">
                  <c:v>1.1839143257379797E-3</c:v>
                </c:pt>
                <c:pt idx="8383">
                  <c:v>2.5501798549155133E-4</c:v>
                </c:pt>
                <c:pt idx="8384">
                  <c:v>9.4881418449511588E-4</c:v>
                </c:pt>
                <c:pt idx="8385">
                  <c:v>2.167127222417989E-4</c:v>
                </c:pt>
                <c:pt idx="8386">
                  <c:v>7.4638258523502046E-4</c:v>
                </c:pt>
                <c:pt idx="8387">
                  <c:v>6.2989694158815945E-4</c:v>
                </c:pt>
                <c:pt idx="8388">
                  <c:v>8.8100157860354007E-5</c:v>
                </c:pt>
                <c:pt idx="8389">
                  <c:v>7.7337611325635275E-4</c:v>
                </c:pt>
                <c:pt idx="8390">
                  <c:v>4.8516715616978951E-5</c:v>
                </c:pt>
                <c:pt idx="8391">
                  <c:v>9.725605653144164E-4</c:v>
                </c:pt>
                <c:pt idx="8392">
                  <c:v>2.1321813827490237E-4</c:v>
                </c:pt>
                <c:pt idx="8393">
                  <c:v>7.0424633028496296E-4</c:v>
                </c:pt>
                <c:pt idx="8394">
                  <c:v>8.7860619650789815E-4</c:v>
                </c:pt>
                <c:pt idx="8395">
                  <c:v>6.5229116889046525E-4</c:v>
                </c:pt>
                <c:pt idx="8396">
                  <c:v>1.9935112238480346E-3</c:v>
                </c:pt>
                <c:pt idx="8397">
                  <c:v>4.5427864734031787E-5</c:v>
                </c:pt>
                <c:pt idx="8398">
                  <c:v>1.1060532221320249E-3</c:v>
                </c:pt>
                <c:pt idx="8399">
                  <c:v>4.4884692024169353E-4</c:v>
                </c:pt>
                <c:pt idx="8400">
                  <c:v>4.5948305508006394E-4</c:v>
                </c:pt>
                <c:pt idx="8401">
                  <c:v>9.7978179796970343E-4</c:v>
                </c:pt>
                <c:pt idx="8402">
                  <c:v>3.3168158012320059E-6</c:v>
                </c:pt>
                <c:pt idx="8403">
                  <c:v>7.1972661922448903E-4</c:v>
                </c:pt>
                <c:pt idx="8404">
                  <c:v>1.4319959835497082E-4</c:v>
                </c:pt>
                <c:pt idx="8405">
                  <c:v>7.7527147337865736E-4</c:v>
                </c:pt>
                <c:pt idx="8406">
                  <c:v>4.895570746341791E-4</c:v>
                </c:pt>
                <c:pt idx="8407">
                  <c:v>2.9947201112399887E-4</c:v>
                </c:pt>
                <c:pt idx="8408">
                  <c:v>9.1014589184447274E-4</c:v>
                </c:pt>
                <c:pt idx="8409">
                  <c:v>7.4076374610668901E-5</c:v>
                </c:pt>
                <c:pt idx="8410">
                  <c:v>2.2674770208538052E-3</c:v>
                </c:pt>
                <c:pt idx="8411">
                  <c:v>2.7561362875389359E-4</c:v>
                </c:pt>
                <c:pt idx="8412">
                  <c:v>8.7642728722801887E-4</c:v>
                </c:pt>
                <c:pt idx="8413">
                  <c:v>7.707046390015293E-4</c:v>
                </c:pt>
                <c:pt idx="8414">
                  <c:v>2.5438436049049132E-4</c:v>
                </c:pt>
                <c:pt idx="8415">
                  <c:v>1.085480334623993E-3</c:v>
                </c:pt>
                <c:pt idx="8416">
                  <c:v>1.772237750087748E-4</c:v>
                </c:pt>
                <c:pt idx="8417">
                  <c:v>4.1975473270205966E-4</c:v>
                </c:pt>
                <c:pt idx="8418">
                  <c:v>5.3665866448974705E-4</c:v>
                </c:pt>
                <c:pt idx="8419">
                  <c:v>1.9850432616776064E-4</c:v>
                </c:pt>
                <c:pt idx="8420">
                  <c:v>7.6081728207552397E-4</c:v>
                </c:pt>
                <c:pt idx="8421">
                  <c:v>1.4492223827124948E-4</c:v>
                </c:pt>
                <c:pt idx="8422">
                  <c:v>8.2771003881641249E-4</c:v>
                </c:pt>
                <c:pt idx="8423">
                  <c:v>3.8690242242965119E-5</c:v>
                </c:pt>
                <c:pt idx="8424">
                  <c:v>1.3075437372017827E-3</c:v>
                </c:pt>
                <c:pt idx="8425">
                  <c:v>9.6417618748469993E-4</c:v>
                </c:pt>
                <c:pt idx="8426">
                  <c:v>6.4424530580844508E-4</c:v>
                </c:pt>
                <c:pt idx="8427">
                  <c:v>1.1440498352713803E-3</c:v>
                </c:pt>
                <c:pt idx="8428">
                  <c:v>5.7430737292642612E-5</c:v>
                </c:pt>
                <c:pt idx="8429">
                  <c:v>7.3864306370861215E-4</c:v>
                </c:pt>
                <c:pt idx="8430">
                  <c:v>6.0544480259169581E-4</c:v>
                </c:pt>
                <c:pt idx="8431">
                  <c:v>2.746745233248003E-4</c:v>
                </c:pt>
                <c:pt idx="8432">
                  <c:v>6.1170164564643354E-4</c:v>
                </c:pt>
                <c:pt idx="8433">
                  <c:v>2.4748845542173686E-5</c:v>
                </c:pt>
                <c:pt idx="8434">
                  <c:v>7.2856523269097155E-4</c:v>
                </c:pt>
                <c:pt idx="8435">
                  <c:v>3.4925935254642403E-5</c:v>
                </c:pt>
                <c:pt idx="8436">
                  <c:v>8.4931232189624421E-4</c:v>
                </c:pt>
                <c:pt idx="8437">
                  <c:v>1.3604938124212108E-4</c:v>
                </c:pt>
                <c:pt idx="8438">
                  <c:v>4.2873735601466122E-4</c:v>
                </c:pt>
                <c:pt idx="8439">
                  <c:v>1.1510849177947884E-3</c:v>
                </c:pt>
                <c:pt idx="8440">
                  <c:v>1.6281064300146235E-4</c:v>
                </c:pt>
                <c:pt idx="8441">
                  <c:v>1.7627162807733196E-3</c:v>
                </c:pt>
                <c:pt idx="8442">
                  <c:v>1.7588439183055163E-4</c:v>
                </c:pt>
                <c:pt idx="8443">
                  <c:v>3.7945260620691118E-4</c:v>
                </c:pt>
                <c:pt idx="8444">
                  <c:v>5.9666119135906169E-4</c:v>
                </c:pt>
                <c:pt idx="8445">
                  <c:v>2.3058876714616844E-4</c:v>
                </c:pt>
                <c:pt idx="8446">
                  <c:v>7.7443826831986526E-4</c:v>
                </c:pt>
                <c:pt idx="8447">
                  <c:v>1.2873804166276112E-4</c:v>
                </c:pt>
                <c:pt idx="8448">
                  <c:v>2.6927299981794695E-4</c:v>
                </c:pt>
                <c:pt idx="8449">
                  <c:v>2.9795182779800193E-4</c:v>
                </c:pt>
                <c:pt idx="8450">
                  <c:v>5.1694686791656241E-4</c:v>
                </c:pt>
                <c:pt idx="8451">
                  <c:v>4.172446374198336E-4</c:v>
                </c:pt>
                <c:pt idx="8452">
                  <c:v>1.7371475341353962E-4</c:v>
                </c:pt>
                <c:pt idx="8453">
                  <c:v>6.7617906778246579E-4</c:v>
                </c:pt>
                <c:pt idx="8454">
                  <c:v>2.1627823757374994E-5</c:v>
                </c:pt>
                <c:pt idx="8455">
                  <c:v>1.699727473392691E-3</c:v>
                </c:pt>
                <c:pt idx="8456">
                  <c:v>4.9141938211495707E-4</c:v>
                </c:pt>
                <c:pt idx="8457">
                  <c:v>2.1681259471905009E-4</c:v>
                </c:pt>
                <c:pt idx="8458">
                  <c:v>6.7674557979798726E-4</c:v>
                </c:pt>
                <c:pt idx="8459">
                  <c:v>1.8930856461853038E-4</c:v>
                </c:pt>
                <c:pt idx="8460">
                  <c:v>6.7005707364216013E-4</c:v>
                </c:pt>
                <c:pt idx="8461">
                  <c:v>3.4357568608501041E-4</c:v>
                </c:pt>
                <c:pt idx="8462">
                  <c:v>8.830189073703248E-5</c:v>
                </c:pt>
                <c:pt idx="8463">
                  <c:v>4.7039764559799109E-4</c:v>
                </c:pt>
                <c:pt idx="8464">
                  <c:v>3.8271395285305783E-5</c:v>
                </c:pt>
                <c:pt idx="8465">
                  <c:v>7.3985809640011654E-4</c:v>
                </c:pt>
                <c:pt idx="8466">
                  <c:v>5.0291183504276482E-5</c:v>
                </c:pt>
                <c:pt idx="8467">
                  <c:v>5.4318450914254068E-4</c:v>
                </c:pt>
                <c:pt idx="8468">
                  <c:v>1.1717633209139906E-4</c:v>
                </c:pt>
                <c:pt idx="8469">
                  <c:v>5.7245969545355313E-4</c:v>
                </c:pt>
                <c:pt idx="8470">
                  <c:v>1.1715002372778046E-3</c:v>
                </c:pt>
                <c:pt idx="8471">
                  <c:v>1.7694198475008401E-4</c:v>
                </c:pt>
                <c:pt idx="8472">
                  <c:v>8.2797255447483384E-4</c:v>
                </c:pt>
                <c:pt idx="8473">
                  <c:v>1.7121733686076829E-4</c:v>
                </c:pt>
                <c:pt idx="8474">
                  <c:v>3.7578533867771555E-4</c:v>
                </c:pt>
                <c:pt idx="8475">
                  <c:v>7.2053776475977888E-4</c:v>
                </c:pt>
                <c:pt idx="8476">
                  <c:v>7.2004620748732022E-5</c:v>
                </c:pt>
                <c:pt idx="8477">
                  <c:v>4.0794471607732264E-4</c:v>
                </c:pt>
                <c:pt idx="8478">
                  <c:v>8.6878575102693431E-5</c:v>
                </c:pt>
                <c:pt idx="8479">
                  <c:v>5.0579152811390201E-4</c:v>
                </c:pt>
                <c:pt idx="8480">
                  <c:v>1.4609455353829762E-4</c:v>
                </c:pt>
                <c:pt idx="8481">
                  <c:v>5.1043740300962511E-4</c:v>
                </c:pt>
                <c:pt idx="8482">
                  <c:v>2.3587273757761482E-4</c:v>
                </c:pt>
                <c:pt idx="8483">
                  <c:v>1.0297756588556141E-4</c:v>
                </c:pt>
                <c:pt idx="8484">
                  <c:v>1.0551208604385124E-3</c:v>
                </c:pt>
                <c:pt idx="8485">
                  <c:v>2.7887028042254922E-5</c:v>
                </c:pt>
                <c:pt idx="8486">
                  <c:v>1.2137970650384711E-3</c:v>
                </c:pt>
                <c:pt idx="8487">
                  <c:v>3.8394439423165968E-4</c:v>
                </c:pt>
                <c:pt idx="8488">
                  <c:v>1.8958601259560156E-4</c:v>
                </c:pt>
                <c:pt idx="8489">
                  <c:v>5.4583271463087921E-4</c:v>
                </c:pt>
                <c:pt idx="8490">
                  <c:v>2.2220748571136212E-4</c:v>
                </c:pt>
                <c:pt idx="8491">
                  <c:v>7.2199230084930702E-4</c:v>
                </c:pt>
                <c:pt idx="8492">
                  <c:v>2.1735864121318283E-4</c:v>
                </c:pt>
                <c:pt idx="8493">
                  <c:v>1.3448456585694529E-4</c:v>
                </c:pt>
                <c:pt idx="8494">
                  <c:v>4.1986316148950647E-4</c:v>
                </c:pt>
                <c:pt idx="8495">
                  <c:v>2.4453031271209978E-4</c:v>
                </c:pt>
                <c:pt idx="8496">
                  <c:v>5.5429261518142301E-4</c:v>
                </c:pt>
                <c:pt idx="8497">
                  <c:v>4.4749685541712341E-5</c:v>
                </c:pt>
                <c:pt idx="8498">
                  <c:v>5.6950133746202093E-4</c:v>
                </c:pt>
                <c:pt idx="8499">
                  <c:v>3.7036547498562488E-4</c:v>
                </c:pt>
                <c:pt idx="8500">
                  <c:v>8.1876655100397765E-4</c:v>
                </c:pt>
                <c:pt idx="8501">
                  <c:v>9.3547528165927941E-4</c:v>
                </c:pt>
                <c:pt idx="8502">
                  <c:v>7.0409308621970356E-5</c:v>
                </c:pt>
                <c:pt idx="8503">
                  <c:v>7.8370048326755273E-4</c:v>
                </c:pt>
                <c:pt idx="8504">
                  <c:v>1.8511043941993899E-4</c:v>
                </c:pt>
                <c:pt idx="8505">
                  <c:v>7.1415112962490033E-4</c:v>
                </c:pt>
                <c:pt idx="8506">
                  <c:v>6.8954882463622411E-4</c:v>
                </c:pt>
                <c:pt idx="8507">
                  <c:v>6.4748104765052574E-5</c:v>
                </c:pt>
                <c:pt idx="8508">
                  <c:v>5.8083319009642558E-4</c:v>
                </c:pt>
                <c:pt idx="8509">
                  <c:v>7.6462023216393422E-5</c:v>
                </c:pt>
                <c:pt idx="8510">
                  <c:v>7.4947245756185055E-4</c:v>
                </c:pt>
                <c:pt idx="8511">
                  <c:v>2.6175504458531939E-4</c:v>
                </c:pt>
                <c:pt idx="8512">
                  <c:v>3.539965756724641E-4</c:v>
                </c:pt>
                <c:pt idx="8513">
                  <c:v>5.79022110545641E-4</c:v>
                </c:pt>
                <c:pt idx="8514">
                  <c:v>2.1578281438811933E-4</c:v>
                </c:pt>
                <c:pt idx="8515">
                  <c:v>1.6263195353234926E-3</c:v>
                </c:pt>
                <c:pt idx="8516">
                  <c:v>7.0390308849651619E-5</c:v>
                </c:pt>
                <c:pt idx="8517">
                  <c:v>1.1810463678203341E-3</c:v>
                </c:pt>
                <c:pt idx="8518">
                  <c:v>3.0117777660411014E-4</c:v>
                </c:pt>
                <c:pt idx="8519">
                  <c:v>5.6352826342721829E-4</c:v>
                </c:pt>
                <c:pt idx="8520">
                  <c:v>1.0543397627591556E-3</c:v>
                </c:pt>
                <c:pt idx="8521">
                  <c:v>1.5931640714996994E-4</c:v>
                </c:pt>
                <c:pt idx="8522">
                  <c:v>9.5758573994165E-4</c:v>
                </c:pt>
                <c:pt idx="8523">
                  <c:v>2.5444780910335521E-4</c:v>
                </c:pt>
                <c:pt idx="8524">
                  <c:v>5.3530812329672924E-4</c:v>
                </c:pt>
                <c:pt idx="8525">
                  <c:v>8.1394203794035887E-4</c:v>
                </c:pt>
                <c:pt idx="8526">
                  <c:v>2.9504601691062609E-4</c:v>
                </c:pt>
                <c:pt idx="8527">
                  <c:v>7.3904489881612874E-4</c:v>
                </c:pt>
                <c:pt idx="8528">
                  <c:v>2.8900304496705202E-4</c:v>
                </c:pt>
                <c:pt idx="8529">
                  <c:v>1.292859716444487E-3</c:v>
                </c:pt>
                <c:pt idx="8530">
                  <c:v>7.030197181758063E-4</c:v>
                </c:pt>
                <c:pt idx="8531">
                  <c:v>1.2763715051570352E-3</c:v>
                </c:pt>
                <c:pt idx="8532">
                  <c:v>1.1598625560999627E-3</c:v>
                </c:pt>
                <c:pt idx="8533">
                  <c:v>4.0792272984127397E-4</c:v>
                </c:pt>
                <c:pt idx="8534">
                  <c:v>1.0665479867624614E-3</c:v>
                </c:pt>
                <c:pt idx="8535">
                  <c:v>4.4164595156729805E-4</c:v>
                </c:pt>
                <c:pt idx="8536">
                  <c:v>1.3909812098567679E-3</c:v>
                </c:pt>
                <c:pt idx="8537">
                  <c:v>8.9605198166272401E-4</c:v>
                </c:pt>
                <c:pt idx="8538">
                  <c:v>2.8782560873919091E-4</c:v>
                </c:pt>
                <c:pt idx="8539">
                  <c:v>1.251331234346269E-3</c:v>
                </c:pt>
                <c:pt idx="8540">
                  <c:v>4.4049127109374733E-4</c:v>
                </c:pt>
                <c:pt idx="8541">
                  <c:v>9.4577238873777894E-4</c:v>
                </c:pt>
                <c:pt idx="8542">
                  <c:v>7.5018503147218879E-4</c:v>
                </c:pt>
                <c:pt idx="8543">
                  <c:v>7.4550342894288653E-4</c:v>
                </c:pt>
                <c:pt idx="8544">
                  <c:v>1.5519491864149893E-3</c:v>
                </c:pt>
                <c:pt idx="8545">
                  <c:v>8.364837928865514E-4</c:v>
                </c:pt>
                <c:pt idx="8546">
                  <c:v>2.5113825030592648E-3</c:v>
                </c:pt>
                <c:pt idx="8547">
                  <c:v>3.0829503268475024E-4</c:v>
                </c:pt>
                <c:pt idx="8548">
                  <c:v>1.7907283578233347E-3</c:v>
                </c:pt>
                <c:pt idx="8549">
                  <c:v>5.1357868648508253E-4</c:v>
                </c:pt>
                <c:pt idx="8550">
                  <c:v>1.2993674957399938E-3</c:v>
                </c:pt>
                <c:pt idx="8551">
                  <c:v>1.987609971517658E-3</c:v>
                </c:pt>
                <c:pt idx="8552">
                  <c:v>2.4424271442271943E-4</c:v>
                </c:pt>
                <c:pt idx="8553">
                  <c:v>1.7139875995189678E-3</c:v>
                </c:pt>
                <c:pt idx="8554">
                  <c:v>7.0470393714458989E-4</c:v>
                </c:pt>
                <c:pt idx="8555">
                  <c:v>9.9051716402010696E-4</c:v>
                </c:pt>
                <c:pt idx="8556">
                  <c:v>1.519241142494787E-3</c:v>
                </c:pt>
                <c:pt idx="8557">
                  <c:v>5.8104282885714984E-4</c:v>
                </c:pt>
                <c:pt idx="8558">
                  <c:v>1.8659287604301297E-3</c:v>
                </c:pt>
                <c:pt idx="8559">
                  <c:v>9.3842085099017658E-4</c:v>
                </c:pt>
                <c:pt idx="8560">
                  <c:v>2.8907588170270868E-3</c:v>
                </c:pt>
                <c:pt idx="8561">
                  <c:v>1.0410652063074883E-3</c:v>
                </c:pt>
                <c:pt idx="8562">
                  <c:v>2.4708809247594278E-3</c:v>
                </c:pt>
                <c:pt idx="8563">
                  <c:v>1.2535370401215811E-3</c:v>
                </c:pt>
                <c:pt idx="8564">
                  <c:v>1.0261261452120278E-3</c:v>
                </c:pt>
                <c:pt idx="8565">
                  <c:v>2.5126550664017629E-3</c:v>
                </c:pt>
                <c:pt idx="8566">
                  <c:v>6.3801264761336092E-4</c:v>
                </c:pt>
                <c:pt idx="8567">
                  <c:v>2.1671753722749356E-3</c:v>
                </c:pt>
                <c:pt idx="8568">
                  <c:v>1.4427615806746788E-3</c:v>
                </c:pt>
                <c:pt idx="8569">
                  <c:v>7.947937119533755E-4</c:v>
                </c:pt>
                <c:pt idx="8570">
                  <c:v>2.2334785314524516E-3</c:v>
                </c:pt>
                <c:pt idx="8571">
                  <c:v>8.7900678572870529E-4</c:v>
                </c:pt>
                <c:pt idx="8572">
                  <c:v>1.7658185386797906E-3</c:v>
                </c:pt>
                <c:pt idx="8573">
                  <c:v>1.6680798989245707E-3</c:v>
                </c:pt>
                <c:pt idx="8574">
                  <c:v>2.1552279050311676E-3</c:v>
                </c:pt>
                <c:pt idx="8575">
                  <c:v>2.5642283268760952E-3</c:v>
                </c:pt>
                <c:pt idx="8576">
                  <c:v>2.0558089305421994E-3</c:v>
                </c:pt>
                <c:pt idx="8577">
                  <c:v>3.3971531344459908E-3</c:v>
                </c:pt>
                <c:pt idx="8578">
                  <c:v>7.0173843362634179E-4</c:v>
                </c:pt>
                <c:pt idx="8579">
                  <c:v>2.6962436552061381E-3</c:v>
                </c:pt>
                <c:pt idx="8580">
                  <c:v>1.2565462229621126E-3</c:v>
                </c:pt>
                <c:pt idx="8581">
                  <c:v>1.9983143369752326E-3</c:v>
                </c:pt>
                <c:pt idx="8582">
                  <c:v>2.9566949526374964E-3</c:v>
                </c:pt>
                <c:pt idx="8583">
                  <c:v>5.5624766793459983E-4</c:v>
                </c:pt>
                <c:pt idx="8584">
                  <c:v>2.6892432376482336E-3</c:v>
                </c:pt>
                <c:pt idx="8585">
                  <c:v>1.3946857440560662E-3</c:v>
                </c:pt>
                <c:pt idx="8586">
                  <c:v>1.5899349530112273E-3</c:v>
                </c:pt>
                <c:pt idx="8587">
                  <c:v>2.489480401007182E-3</c:v>
                </c:pt>
                <c:pt idx="8588">
                  <c:v>1.3718423379512855E-3</c:v>
                </c:pt>
                <c:pt idx="8589">
                  <c:v>3.6405967591195201E-3</c:v>
                </c:pt>
                <c:pt idx="8590">
                  <c:v>1.5683276130971043E-3</c:v>
                </c:pt>
                <c:pt idx="8591">
                  <c:v>4.9540243062377474E-3</c:v>
                </c:pt>
                <c:pt idx="8592">
                  <c:v>1.1252850958159933E-3</c:v>
                </c:pt>
                <c:pt idx="8593">
                  <c:v>3.1253689583558785E-3</c:v>
                </c:pt>
                <c:pt idx="8594">
                  <c:v>1.8356117929676766E-3</c:v>
                </c:pt>
                <c:pt idx="8595">
                  <c:v>1.4825899404267045E-3</c:v>
                </c:pt>
                <c:pt idx="8596">
                  <c:v>4.1287281362771214E-3</c:v>
                </c:pt>
                <c:pt idx="8597">
                  <c:v>8.5631625725191669E-4</c:v>
                </c:pt>
                <c:pt idx="8598">
                  <c:v>2.8068986223403385E-3</c:v>
                </c:pt>
                <c:pt idx="8599">
                  <c:v>2.1272165608556873E-3</c:v>
                </c:pt>
                <c:pt idx="8600">
                  <c:v>1.3509070439857178E-3</c:v>
                </c:pt>
                <c:pt idx="8601">
                  <c:v>3.0898441844480241E-3</c:v>
                </c:pt>
                <c:pt idx="8602">
                  <c:v>1.2709498459223339E-3</c:v>
                </c:pt>
                <c:pt idx="8603">
                  <c:v>3.4939186633936949E-3</c:v>
                </c:pt>
                <c:pt idx="8604">
                  <c:v>2.0320503107181653E-3</c:v>
                </c:pt>
                <c:pt idx="8605">
                  <c:v>4.336456439663708E-3</c:v>
                </c:pt>
                <c:pt idx="8606">
                  <c:v>2.9425715808994424E-3</c:v>
                </c:pt>
                <c:pt idx="8607">
                  <c:v>2.8356358054552394E-3</c:v>
                </c:pt>
                <c:pt idx="8608">
                  <c:v>3.2100646300124774E-3</c:v>
                </c:pt>
                <c:pt idx="8609">
                  <c:v>1.0616095849961104E-3</c:v>
                </c:pt>
                <c:pt idx="8610">
                  <c:v>4.1015100554982788E-3</c:v>
                </c:pt>
                <c:pt idx="8611">
                  <c:v>1.9478113664717512E-3</c:v>
                </c:pt>
                <c:pt idx="8612">
                  <c:v>2.1380279259953661E-3</c:v>
                </c:pt>
                <c:pt idx="8613">
                  <c:v>3.3941899761262542E-3</c:v>
                </c:pt>
                <c:pt idx="8614">
                  <c:v>9.4518572267254623E-4</c:v>
                </c:pt>
                <c:pt idx="8615">
                  <c:v>3.4690246743401061E-3</c:v>
                </c:pt>
                <c:pt idx="8616">
                  <c:v>1.6844684392752685E-3</c:v>
                </c:pt>
                <c:pt idx="8617">
                  <c:v>2.5727947507402948E-3</c:v>
                </c:pt>
                <c:pt idx="8618">
                  <c:v>3.0850936917124362E-3</c:v>
                </c:pt>
                <c:pt idx="8619">
                  <c:v>2.5532554361889122E-3</c:v>
                </c:pt>
                <c:pt idx="8620">
                  <c:v>4.7855971326627392E-3</c:v>
                </c:pt>
                <c:pt idx="8621">
                  <c:v>1.8576289563217471E-3</c:v>
                </c:pt>
                <c:pt idx="8622">
                  <c:v>5.0862202148532045E-3</c:v>
                </c:pt>
                <c:pt idx="8623">
                  <c:v>1.0276014216508951E-3</c:v>
                </c:pt>
                <c:pt idx="8624">
                  <c:v>3.4232528486844898E-3</c:v>
                </c:pt>
                <c:pt idx="8625">
                  <c:v>3.0109279613740928E-3</c:v>
                </c:pt>
                <c:pt idx="8626">
                  <c:v>1.317818491606966E-3</c:v>
                </c:pt>
                <c:pt idx="8627">
                  <c:v>4.3276437699557632E-3</c:v>
                </c:pt>
                <c:pt idx="8628">
                  <c:v>8.9544113073783773E-4</c:v>
                </c:pt>
                <c:pt idx="8629">
                  <c:v>3.3796488659032752E-3</c:v>
                </c:pt>
                <c:pt idx="8630">
                  <c:v>2.2948418231145467E-3</c:v>
                </c:pt>
                <c:pt idx="8631">
                  <c:v>1.8975133076882436E-3</c:v>
                </c:pt>
                <c:pt idx="8632">
                  <c:v>3.607515095761397E-3</c:v>
                </c:pt>
                <c:pt idx="8633">
                  <c:v>1.3372154819236602E-3</c:v>
                </c:pt>
                <c:pt idx="8634">
                  <c:v>5.1271884876569014E-3</c:v>
                </c:pt>
                <c:pt idx="8635">
                  <c:v>1.5683932786554366E-3</c:v>
                </c:pt>
                <c:pt idx="8636">
                  <c:v>5.2919697569954079E-3</c:v>
                </c:pt>
                <c:pt idx="8637">
                  <c:v>2.223053830917416E-3</c:v>
                </c:pt>
                <c:pt idx="8638">
                  <c:v>2.5022054481325389E-3</c:v>
                </c:pt>
                <c:pt idx="8639">
                  <c:v>3.506393067428097E-3</c:v>
                </c:pt>
                <c:pt idx="8640">
                  <c:v>1.1463963529574042E-3</c:v>
                </c:pt>
                <c:pt idx="8641">
                  <c:v>4.0975973849310529E-3</c:v>
                </c:pt>
                <c:pt idx="8642">
                  <c:v>1.8353300759964392E-3</c:v>
                </c:pt>
                <c:pt idx="8643">
                  <c:v>2.169020896928863E-3</c:v>
                </c:pt>
                <c:pt idx="8644">
                  <c:v>3.3215902520942059E-3</c:v>
                </c:pt>
                <c:pt idx="8645">
                  <c:v>1.357191296548063E-3</c:v>
                </c:pt>
                <c:pt idx="8646">
                  <c:v>3.5881546025965439E-3</c:v>
                </c:pt>
                <c:pt idx="8647">
                  <c:v>1.4495421358720964E-3</c:v>
                </c:pt>
                <c:pt idx="8648">
                  <c:v>3.5806945261303144E-3</c:v>
                </c:pt>
                <c:pt idx="8649">
                  <c:v>2.4842514877751742E-3</c:v>
                </c:pt>
                <c:pt idx="8650">
                  <c:v>3.5016622157300458E-3</c:v>
                </c:pt>
                <c:pt idx="8651">
                  <c:v>4.1064118135378819E-3</c:v>
                </c:pt>
                <c:pt idx="8652">
                  <c:v>1.4873842590594831E-3</c:v>
                </c:pt>
                <c:pt idx="8653">
                  <c:v>3.8270585092507387E-3</c:v>
                </c:pt>
                <c:pt idx="8654">
                  <c:v>1.3058604709698946E-3</c:v>
                </c:pt>
                <c:pt idx="8655">
                  <c:v>3.2226334282869813E-3</c:v>
                </c:pt>
                <c:pt idx="8656">
                  <c:v>3.1215808764595951E-3</c:v>
                </c:pt>
                <c:pt idx="8657">
                  <c:v>8.2062035714015012E-4</c:v>
                </c:pt>
                <c:pt idx="8658">
                  <c:v>3.7724449920555933E-3</c:v>
                </c:pt>
                <c:pt idx="8659">
                  <c:v>9.4509264760660671E-4</c:v>
                </c:pt>
                <c:pt idx="8660">
                  <c:v>3.5813983788336866E-3</c:v>
                </c:pt>
                <c:pt idx="8661">
                  <c:v>1.8627001549538322E-3</c:v>
                </c:pt>
                <c:pt idx="8662">
                  <c:v>2.0609179455002881E-3</c:v>
                </c:pt>
                <c:pt idx="8663">
                  <c:v>3.3957524646347817E-3</c:v>
                </c:pt>
                <c:pt idx="8664">
                  <c:v>1.2808043700691732E-3</c:v>
                </c:pt>
                <c:pt idx="8665">
                  <c:v>5.1251475786519545E-3</c:v>
                </c:pt>
                <c:pt idx="8666">
                  <c:v>9.102202053223173E-4</c:v>
                </c:pt>
                <c:pt idx="8667">
                  <c:v>3.9469013778547822E-3</c:v>
                </c:pt>
                <c:pt idx="8668">
                  <c:v>1.6446894752668985E-3</c:v>
                </c:pt>
                <c:pt idx="8669">
                  <c:v>2.1508031017389139E-3</c:v>
                </c:pt>
                <c:pt idx="8670">
                  <c:v>3.7899457428005406E-3</c:v>
                </c:pt>
                <c:pt idx="8671">
                  <c:v>7.156634162277831E-4</c:v>
                </c:pt>
                <c:pt idx="8672">
                  <c:v>2.8931087059359713E-3</c:v>
                </c:pt>
                <c:pt idx="8673">
                  <c:v>1.2564025795532611E-3</c:v>
                </c:pt>
                <c:pt idx="8674">
                  <c:v>2.6821698257866473E-3</c:v>
                </c:pt>
                <c:pt idx="8675">
                  <c:v>2.6175830587699994E-3</c:v>
                </c:pt>
                <c:pt idx="8676">
                  <c:v>1.4692202568603997E-3</c:v>
                </c:pt>
                <c:pt idx="8677">
                  <c:v>3.1713231231957919E-3</c:v>
                </c:pt>
                <c:pt idx="8678">
                  <c:v>7.6104865056620969E-4</c:v>
                </c:pt>
                <c:pt idx="8679">
                  <c:v>3.9705746910829471E-3</c:v>
                </c:pt>
                <c:pt idx="8680">
                  <c:v>1.320278458271001E-3</c:v>
                </c:pt>
                <c:pt idx="8681">
                  <c:v>3.1170572816800295E-3</c:v>
                </c:pt>
                <c:pt idx="8682">
                  <c:v>2.5802472053113607E-3</c:v>
                </c:pt>
                <c:pt idx="8683">
                  <c:v>1.1994754507387113E-3</c:v>
                </c:pt>
                <c:pt idx="8684">
                  <c:v>3.389727649657811E-3</c:v>
                </c:pt>
                <c:pt idx="8685">
                  <c:v>1.4538593531826182E-3</c:v>
                </c:pt>
                <c:pt idx="8686">
                  <c:v>1.9520544168793355E-3</c:v>
                </c:pt>
                <c:pt idx="8687">
                  <c:v>2.0014400468668222E-3</c:v>
                </c:pt>
                <c:pt idx="8688">
                  <c:v>9.2512159666668123E-4</c:v>
                </c:pt>
                <c:pt idx="8689">
                  <c:v>3.385889732293151E-3</c:v>
                </c:pt>
                <c:pt idx="8690">
                  <c:v>1.1319092555876513E-3</c:v>
                </c:pt>
                <c:pt idx="8691">
                  <c:v>2.8716451560056068E-3</c:v>
                </c:pt>
                <c:pt idx="8692">
                  <c:v>1.3441915680470042E-3</c:v>
                </c:pt>
                <c:pt idx="8693">
                  <c:v>1.7889073111788747E-3</c:v>
                </c:pt>
                <c:pt idx="8694">
                  <c:v>2.3551805561767727E-3</c:v>
                </c:pt>
                <c:pt idx="8695">
                  <c:v>1.4663303859941592E-3</c:v>
                </c:pt>
                <c:pt idx="8696">
                  <c:v>3.5338087311815643E-3</c:v>
                </c:pt>
                <c:pt idx="8697">
                  <c:v>6.251745179472601E-4</c:v>
                </c:pt>
                <c:pt idx="8698">
                  <c:v>2.7715488588714319E-3</c:v>
                </c:pt>
                <c:pt idx="8699">
                  <c:v>1.8517471984540001E-3</c:v>
                </c:pt>
                <c:pt idx="8700">
                  <c:v>1.5552652971107604E-3</c:v>
                </c:pt>
                <c:pt idx="8701">
                  <c:v>2.6653717551458158E-3</c:v>
                </c:pt>
                <c:pt idx="8702">
                  <c:v>2.4737502018512357E-4</c:v>
                </c:pt>
                <c:pt idx="8703">
                  <c:v>2.5814725715338077E-3</c:v>
                </c:pt>
                <c:pt idx="8704">
                  <c:v>1.1345910633734175E-3</c:v>
                </c:pt>
                <c:pt idx="8705">
                  <c:v>2.7340875372924085E-3</c:v>
                </c:pt>
                <c:pt idx="8706">
                  <c:v>1.8281002687090932E-3</c:v>
                </c:pt>
                <c:pt idx="8707">
                  <c:v>9.754896449682772E-4</c:v>
                </c:pt>
                <c:pt idx="8708">
                  <c:v>2.491772246252898E-3</c:v>
                </c:pt>
                <c:pt idx="8709">
                  <c:v>2.8895203689941905E-4</c:v>
                </c:pt>
                <c:pt idx="8710">
                  <c:v>3.4906667525071862E-3</c:v>
                </c:pt>
                <c:pt idx="8711">
                  <c:v>6.7965252664089224E-4</c:v>
                </c:pt>
                <c:pt idx="8712">
                  <c:v>2.2659004611542068E-3</c:v>
                </c:pt>
                <c:pt idx="8713">
                  <c:v>1.942590221709814E-3</c:v>
                </c:pt>
                <c:pt idx="8714">
                  <c:v>1.2910351520022591E-3</c:v>
                </c:pt>
                <c:pt idx="8715">
                  <c:v>2.9688272508389805E-3</c:v>
                </c:pt>
                <c:pt idx="8716">
                  <c:v>8.5218548322308772E-4</c:v>
                </c:pt>
                <c:pt idx="8717">
                  <c:v>1.2103763731465614E-3</c:v>
                </c:pt>
                <c:pt idx="8718">
                  <c:v>1.3732746679424046E-3</c:v>
                </c:pt>
                <c:pt idx="8719">
                  <c:v>1.7136437347871664E-3</c:v>
                </c:pt>
                <c:pt idx="8720">
                  <c:v>2.6467016297928915E-3</c:v>
                </c:pt>
                <c:pt idx="8721">
                  <c:v>1.0549537650445422E-3</c:v>
                </c:pt>
                <c:pt idx="8722">
                  <c:v>1.938544167977226E-3</c:v>
                </c:pt>
                <c:pt idx="8723">
                  <c:v>8.030714565382558E-4</c:v>
                </c:pt>
                <c:pt idx="8724">
                  <c:v>1.7226777326046683E-3</c:v>
                </c:pt>
                <c:pt idx="8725">
                  <c:v>1.396779566602437E-3</c:v>
                </c:pt>
                <c:pt idx="8726">
                  <c:v>1.4517599607897819E-3</c:v>
                </c:pt>
                <c:pt idx="8727">
                  <c:v>2.5186036624270979E-3</c:v>
                </c:pt>
                <c:pt idx="8728">
                  <c:v>8.7499209902621355E-4</c:v>
                </c:pt>
                <c:pt idx="8729">
                  <c:v>2.6603838110609017E-3</c:v>
                </c:pt>
                <c:pt idx="8730">
                  <c:v>1.8231686093884637E-3</c:v>
                </c:pt>
                <c:pt idx="8731">
                  <c:v>7.4430026881884851E-4</c:v>
                </c:pt>
                <c:pt idx="8732">
                  <c:v>1.5887125182869198E-3</c:v>
                </c:pt>
                <c:pt idx="8733">
                  <c:v>4.803575204592304E-4</c:v>
                </c:pt>
                <c:pt idx="8734">
                  <c:v>2.9381004599365796E-3</c:v>
                </c:pt>
                <c:pt idx="8735">
                  <c:v>1.3444369344413076E-3</c:v>
                </c:pt>
                <c:pt idx="8736">
                  <c:v>1.8382659713834749E-3</c:v>
                </c:pt>
                <c:pt idx="8737">
                  <c:v>1.4908692240481083E-3</c:v>
                </c:pt>
                <c:pt idx="8738">
                  <c:v>4.754241755271706E-4</c:v>
                </c:pt>
                <c:pt idx="8739">
                  <c:v>1.8890298452214011E-3</c:v>
                </c:pt>
                <c:pt idx="8740">
                  <c:v>4.4040783332794249E-4</c:v>
                </c:pt>
                <c:pt idx="8741">
                  <c:v>2.9190574480202698E-3</c:v>
                </c:pt>
                <c:pt idx="8742">
                  <c:v>7.5040841163044353E-4</c:v>
                </c:pt>
                <c:pt idx="8743">
                  <c:v>2.4040886451172816E-3</c:v>
                </c:pt>
                <c:pt idx="8744">
                  <c:v>2.174520973738805E-3</c:v>
                </c:pt>
                <c:pt idx="8745">
                  <c:v>1.0138200824583053E-3</c:v>
                </c:pt>
                <c:pt idx="8746">
                  <c:v>2.1324709781215118E-3</c:v>
                </c:pt>
                <c:pt idx="8747">
                  <c:v>3.2389463359856714E-4</c:v>
                </c:pt>
                <c:pt idx="8748">
                  <c:v>1.8702600489317227E-3</c:v>
                </c:pt>
                <c:pt idx="8749">
                  <c:v>1.7985997234785816E-3</c:v>
                </c:pt>
                <c:pt idx="8750">
                  <c:v>1.8416996351546533E-3</c:v>
                </c:pt>
                <c:pt idx="8751">
                  <c:v>1.9561810868107686E-3</c:v>
                </c:pt>
                <c:pt idx="8752">
                  <c:v>7.5644216767674051E-4</c:v>
                </c:pt>
                <c:pt idx="8753">
                  <c:v>1.4600736895143285E-3</c:v>
                </c:pt>
                <c:pt idx="8754">
                  <c:v>4.6382453053769288E-4</c:v>
                </c:pt>
                <c:pt idx="8755">
                  <c:v>2.0626284746648768E-3</c:v>
                </c:pt>
                <c:pt idx="8756">
                  <c:v>1.3150697723761581E-3</c:v>
                </c:pt>
                <c:pt idx="8757">
                  <c:v>2.0345788744386721E-3</c:v>
                </c:pt>
                <c:pt idx="8758">
                  <c:v>2.5691904737773787E-3</c:v>
                </c:pt>
                <c:pt idx="8759">
                  <c:v>1.2323600441343846E-3</c:v>
                </c:pt>
                <c:pt idx="8760">
                  <c:v>2.7823860211947408E-3</c:v>
                </c:pt>
                <c:pt idx="8761">
                  <c:v>1.2268806343863287E-3</c:v>
                </c:pt>
                <c:pt idx="8762">
                  <c:v>8.3409901914980288E-4</c:v>
                </c:pt>
                <c:pt idx="8763">
                  <c:v>1.9575949483636068E-3</c:v>
                </c:pt>
                <c:pt idx="8764">
                  <c:v>1.3186923712024481E-3</c:v>
                </c:pt>
                <c:pt idx="8765">
                  <c:v>2.5792481507453079E-3</c:v>
                </c:pt>
                <c:pt idx="8766">
                  <c:v>1.4200584467558889E-3</c:v>
                </c:pt>
                <c:pt idx="8767">
                  <c:v>1.1355023195701824E-3</c:v>
                </c:pt>
                <c:pt idx="8768">
                  <c:v>1.402914899059279E-3</c:v>
                </c:pt>
                <c:pt idx="8769">
                  <c:v>5.8683704486169627E-4</c:v>
                </c:pt>
                <c:pt idx="8770">
                  <c:v>2.0399564146263692E-3</c:v>
                </c:pt>
                <c:pt idx="8771">
                  <c:v>1.2146739494195466E-3</c:v>
                </c:pt>
                <c:pt idx="8772">
                  <c:v>3.6029082464346602E-3</c:v>
                </c:pt>
                <c:pt idx="8773">
                  <c:v>1.1761398460962539E-3</c:v>
                </c:pt>
                <c:pt idx="8774">
                  <c:v>3.1001308114206741E-3</c:v>
                </c:pt>
                <c:pt idx="8775">
                  <c:v>2.5375088939308364E-3</c:v>
                </c:pt>
                <c:pt idx="8776">
                  <c:v>6.4476176249322892E-4</c:v>
                </c:pt>
                <c:pt idx="8777">
                  <c:v>2.1668605293747182E-3</c:v>
                </c:pt>
                <c:pt idx="8778">
                  <c:v>7.6901653579771042E-4</c:v>
                </c:pt>
                <c:pt idx="8779">
                  <c:v>2.6230928095238022E-3</c:v>
                </c:pt>
                <c:pt idx="8780">
                  <c:v>2.1241238303181709E-3</c:v>
                </c:pt>
                <c:pt idx="8781">
                  <c:v>1.360542731796419E-3</c:v>
                </c:pt>
                <c:pt idx="8782">
                  <c:v>1.92546734107509E-3</c:v>
                </c:pt>
                <c:pt idx="8783">
                  <c:v>5.5275057387242101E-4</c:v>
                </c:pt>
                <c:pt idx="8784">
                  <c:v>1.8439779955089261E-3</c:v>
                </c:pt>
                <c:pt idx="8785">
                  <c:v>8.7194531972203883E-4</c:v>
                </c:pt>
                <c:pt idx="8786">
                  <c:v>3.6198646179750422E-3</c:v>
                </c:pt>
                <c:pt idx="8787">
                  <c:v>1.8565306705436613E-3</c:v>
                </c:pt>
                <c:pt idx="8788">
                  <c:v>3.1624612043190978E-3</c:v>
                </c:pt>
                <c:pt idx="8789">
                  <c:v>3.4711297831543152E-3</c:v>
                </c:pt>
                <c:pt idx="8790">
                  <c:v>1.1495274128330989E-3</c:v>
                </c:pt>
                <c:pt idx="8791">
                  <c:v>2.9475820975200331E-3</c:v>
                </c:pt>
                <c:pt idx="8792">
                  <c:v>1.0812235794626051E-3</c:v>
                </c:pt>
                <c:pt idx="8793">
                  <c:v>1.856214948194002E-3</c:v>
                </c:pt>
                <c:pt idx="8794">
                  <c:v>2.8365372411332359E-3</c:v>
                </c:pt>
                <c:pt idx="8795">
                  <c:v>1.565872190255186E-3</c:v>
                </c:pt>
                <c:pt idx="8796">
                  <c:v>2.1302104999058919E-3</c:v>
                </c:pt>
                <c:pt idx="8797">
                  <c:v>1.5165964914479427E-3</c:v>
                </c:pt>
                <c:pt idx="8798">
                  <c:v>1.192862650522345E-3</c:v>
                </c:pt>
                <c:pt idx="8799">
                  <c:v>1.6652851551729676E-3</c:v>
                </c:pt>
                <c:pt idx="8800">
                  <c:v>1.9528679076131373E-3</c:v>
                </c:pt>
                <c:pt idx="8801">
                  <c:v>3.3270659974695871E-3</c:v>
                </c:pt>
                <c:pt idx="8802">
                  <c:v>2.7503743546576542E-3</c:v>
                </c:pt>
                <c:pt idx="8803">
                  <c:v>4.707501729067959E-3</c:v>
                </c:pt>
                <c:pt idx="8804">
                  <c:v>1.5934375069886915E-3</c:v>
                </c:pt>
                <c:pt idx="8805">
                  <c:v>3.8688918671554986E-3</c:v>
                </c:pt>
                <c:pt idx="8806">
                  <c:v>2.7204367230544944E-3</c:v>
                </c:pt>
                <c:pt idx="8807">
                  <c:v>1.0166009015937444E-3</c:v>
                </c:pt>
                <c:pt idx="8808">
                  <c:v>3.3837799330819181E-3</c:v>
                </c:pt>
                <c:pt idx="8809">
                  <c:v>1.5308588161978246E-3</c:v>
                </c:pt>
                <c:pt idx="8810">
                  <c:v>2.3447914733441362E-3</c:v>
                </c:pt>
                <c:pt idx="8811">
                  <c:v>2.2118785202836781E-3</c:v>
                </c:pt>
                <c:pt idx="8812">
                  <c:v>1.0955036397762327E-3</c:v>
                </c:pt>
                <c:pt idx="8813">
                  <c:v>2.5057150377055387E-3</c:v>
                </c:pt>
                <c:pt idx="8814">
                  <c:v>8.7791956635609734E-4</c:v>
                </c:pt>
                <c:pt idx="8815">
                  <c:v>3.7020984174938151E-3</c:v>
                </c:pt>
                <c:pt idx="8816">
                  <c:v>2.329571428151973E-3</c:v>
                </c:pt>
                <c:pt idx="8817">
                  <c:v>6.0189848134700394E-3</c:v>
                </c:pt>
                <c:pt idx="8818">
                  <c:v>2.2631118735486973E-3</c:v>
                </c:pt>
                <c:pt idx="8819">
                  <c:v>4.1014725323220884E-3</c:v>
                </c:pt>
                <c:pt idx="8820">
                  <c:v>4.8454852944608742E-3</c:v>
                </c:pt>
                <c:pt idx="8821">
                  <c:v>1.0292623352094671E-3</c:v>
                </c:pt>
                <c:pt idx="8822">
                  <c:v>3.7578701696040057E-3</c:v>
                </c:pt>
                <c:pt idx="8823">
                  <c:v>1.804962979915795E-3</c:v>
                </c:pt>
                <c:pt idx="8824">
                  <c:v>2.2803896838601112E-3</c:v>
                </c:pt>
                <c:pt idx="8825">
                  <c:v>2.6592290939436241E-3</c:v>
                </c:pt>
                <c:pt idx="8826">
                  <c:v>1.3890857031595566E-3</c:v>
                </c:pt>
                <c:pt idx="8827">
                  <c:v>2.5490355446166325E-3</c:v>
                </c:pt>
                <c:pt idx="8828">
                  <c:v>1.4779827979501539E-3</c:v>
                </c:pt>
                <c:pt idx="8829">
                  <c:v>2.5590592162061396E-3</c:v>
                </c:pt>
                <c:pt idx="8830">
                  <c:v>2.8090547392221805E-3</c:v>
                </c:pt>
                <c:pt idx="8831">
                  <c:v>5.2436404923626081E-3</c:v>
                </c:pt>
                <c:pt idx="8832">
                  <c:v>4.353884196104974E-3</c:v>
                </c:pt>
                <c:pt idx="8833">
                  <c:v>3.430853930211245E-3</c:v>
                </c:pt>
                <c:pt idx="8834">
                  <c:v>6.3004414676725079E-3</c:v>
                </c:pt>
                <c:pt idx="8835">
                  <c:v>1.9372078445501863E-3</c:v>
                </c:pt>
                <c:pt idx="8836">
                  <c:v>4.0903935214022438E-3</c:v>
                </c:pt>
                <c:pt idx="8837">
                  <c:v>3.1106267473605073E-3</c:v>
                </c:pt>
                <c:pt idx="8838">
                  <c:v>1.7088925091770432E-3</c:v>
                </c:pt>
                <c:pt idx="8839">
                  <c:v>3.4723214371481545E-3</c:v>
                </c:pt>
                <c:pt idx="8840">
                  <c:v>1.4553730322471173E-3</c:v>
                </c:pt>
                <c:pt idx="8841">
                  <c:v>2.1710752908252534E-3</c:v>
                </c:pt>
                <c:pt idx="8842">
                  <c:v>2.4547710233069203E-3</c:v>
                </c:pt>
                <c:pt idx="8843">
                  <c:v>1.4040155300358767E-3</c:v>
                </c:pt>
                <c:pt idx="8844">
                  <c:v>3.6279411885000771E-3</c:v>
                </c:pt>
                <c:pt idx="8845">
                  <c:v>2.8595407070364509E-3</c:v>
                </c:pt>
                <c:pt idx="8846">
                  <c:v>6.4204962835920608E-3</c:v>
                </c:pt>
                <c:pt idx="8847">
                  <c:v>2.943407057869293E-3</c:v>
                </c:pt>
                <c:pt idx="8848">
                  <c:v>6.8617682492841704E-3</c:v>
                </c:pt>
                <c:pt idx="8849">
                  <c:v>2.9724324072513387E-3</c:v>
                </c:pt>
                <c:pt idx="8850">
                  <c:v>4.2949543410487484E-3</c:v>
                </c:pt>
                <c:pt idx="8851">
                  <c:v>5.3020892885740876E-3</c:v>
                </c:pt>
                <c:pt idx="8852">
                  <c:v>1.2157306812115003E-3</c:v>
                </c:pt>
                <c:pt idx="8853">
                  <c:v>4.3178279415843693E-3</c:v>
                </c:pt>
                <c:pt idx="8854">
                  <c:v>1.7166417779347664E-3</c:v>
                </c:pt>
                <c:pt idx="8855">
                  <c:v>1.9537460378809221E-3</c:v>
                </c:pt>
                <c:pt idx="8856">
                  <c:v>2.512842682282712E-3</c:v>
                </c:pt>
                <c:pt idx="8857">
                  <c:v>1.1165545080559633E-3</c:v>
                </c:pt>
                <c:pt idx="8858">
                  <c:v>3.6860713308637578E-3</c:v>
                </c:pt>
                <c:pt idx="8859">
                  <c:v>1.7502640095498736E-3</c:v>
                </c:pt>
                <c:pt idx="8860">
                  <c:v>5.6797717829167186E-3</c:v>
                </c:pt>
                <c:pt idx="8861">
                  <c:v>3.6724867684838039E-3</c:v>
                </c:pt>
                <c:pt idx="8862">
                  <c:v>6.4362753654794887E-3</c:v>
                </c:pt>
                <c:pt idx="8863">
                  <c:v>4.3892568252593715E-3</c:v>
                </c:pt>
                <c:pt idx="8864">
                  <c:v>3.5698881445374734E-3</c:v>
                </c:pt>
                <c:pt idx="8865">
                  <c:v>7.1305567274251944E-3</c:v>
                </c:pt>
                <c:pt idx="8866">
                  <c:v>2.0608166622395571E-3</c:v>
                </c:pt>
                <c:pt idx="8867">
                  <c:v>4.0345924543106551E-3</c:v>
                </c:pt>
                <c:pt idx="8868">
                  <c:v>2.96839807951131E-3</c:v>
                </c:pt>
                <c:pt idx="8869">
                  <c:v>1.6797402259255429E-3</c:v>
                </c:pt>
                <c:pt idx="8870">
                  <c:v>2.5428755875754158E-3</c:v>
                </c:pt>
                <c:pt idx="8871">
                  <c:v>1.1487186857837743E-3</c:v>
                </c:pt>
                <c:pt idx="8872">
                  <c:v>2.6396132672907922E-3</c:v>
                </c:pt>
                <c:pt idx="8873">
                  <c:v>2.4218787347286301E-3</c:v>
                </c:pt>
                <c:pt idx="8874">
                  <c:v>3.0976985474140601E-3</c:v>
                </c:pt>
                <c:pt idx="8875">
                  <c:v>4.7365818974652195E-3</c:v>
                </c:pt>
                <c:pt idx="8876">
                  <c:v>4.6570189859016422E-3</c:v>
                </c:pt>
                <c:pt idx="8877">
                  <c:v>6.426533997160846E-3</c:v>
                </c:pt>
                <c:pt idx="8878">
                  <c:v>2.4271837203373664E-3</c:v>
                </c:pt>
                <c:pt idx="8879">
                  <c:v>7.1328913725437516E-3</c:v>
                </c:pt>
                <c:pt idx="8880">
                  <c:v>3.6426019038471613E-3</c:v>
                </c:pt>
                <c:pt idx="8881">
                  <c:v>3.3777372359662947E-3</c:v>
                </c:pt>
                <c:pt idx="8882">
                  <c:v>4.7011875752245875E-3</c:v>
                </c:pt>
                <c:pt idx="8883">
                  <c:v>1.1877756950877585E-3</c:v>
                </c:pt>
                <c:pt idx="8884">
                  <c:v>3.3741180083628653E-3</c:v>
                </c:pt>
                <c:pt idx="8885">
                  <c:v>1.0692269363375413E-3</c:v>
                </c:pt>
                <c:pt idx="8886">
                  <c:v>1.6072907411731605E-3</c:v>
                </c:pt>
                <c:pt idx="8887">
                  <c:v>2.7717719458798728E-3</c:v>
                </c:pt>
                <c:pt idx="8888">
                  <c:v>1.2988181329885904E-3</c:v>
                </c:pt>
                <c:pt idx="8889">
                  <c:v>4.9082389956906884E-3</c:v>
                </c:pt>
                <c:pt idx="8890">
                  <c:v>2.4284118714830464E-3</c:v>
                </c:pt>
                <c:pt idx="8891">
                  <c:v>7.1482248667139262E-3</c:v>
                </c:pt>
                <c:pt idx="8892">
                  <c:v>2.8396625113001044E-3</c:v>
                </c:pt>
                <c:pt idx="8893">
                  <c:v>5.179062519840379E-3</c:v>
                </c:pt>
                <c:pt idx="8894">
                  <c:v>4.5634338392858348E-3</c:v>
                </c:pt>
                <c:pt idx="8895">
                  <c:v>3.1899220131439182E-3</c:v>
                </c:pt>
                <c:pt idx="8896">
                  <c:v>5.7696093023105717E-3</c:v>
                </c:pt>
                <c:pt idx="8897">
                  <c:v>1.5060426584198479E-3</c:v>
                </c:pt>
                <c:pt idx="8898">
                  <c:v>3.6209697927737567E-3</c:v>
                </c:pt>
                <c:pt idx="8899">
                  <c:v>1.8242308377394297E-3</c:v>
                </c:pt>
                <c:pt idx="8900">
                  <c:v>1.1761816199447465E-3</c:v>
                </c:pt>
                <c:pt idx="8901">
                  <c:v>1.9777904787735895E-3</c:v>
                </c:pt>
                <c:pt idx="8902">
                  <c:v>9.8585549567815553E-4</c:v>
                </c:pt>
                <c:pt idx="8903">
                  <c:v>3.71404896281063E-3</c:v>
                </c:pt>
                <c:pt idx="8904">
                  <c:v>1.9416380711139985E-3</c:v>
                </c:pt>
                <c:pt idx="8905">
                  <c:v>4.9027538695212598E-3</c:v>
                </c:pt>
                <c:pt idx="8906">
                  <c:v>4.3224476895029219E-3</c:v>
                </c:pt>
                <c:pt idx="8907">
                  <c:v>3.4416415502159909E-3</c:v>
                </c:pt>
                <c:pt idx="8908">
                  <c:v>4.5730875558100959E-3</c:v>
                </c:pt>
                <c:pt idx="8909">
                  <c:v>2.4581070681900428E-3</c:v>
                </c:pt>
                <c:pt idx="8910">
                  <c:v>6.0333163215760214E-3</c:v>
                </c:pt>
                <c:pt idx="8911">
                  <c:v>3.0072222545755385E-3</c:v>
                </c:pt>
                <c:pt idx="8912">
                  <c:v>2.3341080680982611E-3</c:v>
                </c:pt>
                <c:pt idx="8913">
                  <c:v>3.4957833893604386E-3</c:v>
                </c:pt>
                <c:pt idx="8914">
                  <c:v>9.0395574037241606E-4</c:v>
                </c:pt>
                <c:pt idx="8915">
                  <c:v>1.7683954721196048E-3</c:v>
                </c:pt>
                <c:pt idx="8916">
                  <c:v>8.5505776510048936E-4</c:v>
                </c:pt>
                <c:pt idx="8917">
                  <c:v>1.9963684085100163E-3</c:v>
                </c:pt>
                <c:pt idx="8918">
                  <c:v>2.6822164366070702E-3</c:v>
                </c:pt>
                <c:pt idx="8919">
                  <c:v>1.9279671761138267E-3</c:v>
                </c:pt>
                <c:pt idx="8920">
                  <c:v>4.9142236491431434E-3</c:v>
                </c:pt>
                <c:pt idx="8921">
                  <c:v>2.3040788271782315E-3</c:v>
                </c:pt>
                <c:pt idx="8922">
                  <c:v>4.583295911782412E-3</c:v>
                </c:pt>
                <c:pt idx="8923">
                  <c:v>1.6974076323397396E-3</c:v>
                </c:pt>
                <c:pt idx="8924">
                  <c:v>4.6225161322453311E-3</c:v>
                </c:pt>
                <c:pt idx="8925">
                  <c:v>4.2450235989821613E-3</c:v>
                </c:pt>
                <c:pt idx="8926">
                  <c:v>1.7044735688810694E-3</c:v>
                </c:pt>
                <c:pt idx="8927">
                  <c:v>4.0241841701652023E-3</c:v>
                </c:pt>
                <c:pt idx="8928">
                  <c:v>1.0522255663007131E-3</c:v>
                </c:pt>
                <c:pt idx="8929">
                  <c:v>2.2854358181831009E-3</c:v>
                </c:pt>
                <c:pt idx="8930">
                  <c:v>7.683290994839212E-4</c:v>
                </c:pt>
                <c:pt idx="8931">
                  <c:v>1.0786420289132207E-3</c:v>
                </c:pt>
                <c:pt idx="8932">
                  <c:v>2.3979723673983487E-3</c:v>
                </c:pt>
                <c:pt idx="8933">
                  <c:v>7.3995872007376611E-4</c:v>
                </c:pt>
                <c:pt idx="8934">
                  <c:v>4.0366579878999762E-3</c:v>
                </c:pt>
                <c:pt idx="8935">
                  <c:v>1.5627535159591322E-3</c:v>
                </c:pt>
                <c:pt idx="8936">
                  <c:v>4.0345432051419059E-3</c:v>
                </c:pt>
                <c:pt idx="8937">
                  <c:v>2.1600088853474097E-3</c:v>
                </c:pt>
                <c:pt idx="8938">
                  <c:v>2.2693476098168282E-3</c:v>
                </c:pt>
                <c:pt idx="8939">
                  <c:v>3.9600854975888359E-3</c:v>
                </c:pt>
                <c:pt idx="8940">
                  <c:v>1.9964822972127483E-3</c:v>
                </c:pt>
                <c:pt idx="8941">
                  <c:v>3.4346176806729677E-3</c:v>
                </c:pt>
                <c:pt idx="8942">
                  <c:v>1.979486643597293E-3</c:v>
                </c:pt>
                <c:pt idx="8943">
                  <c:v>1.8830318534524099E-3</c:v>
                </c:pt>
                <c:pt idx="8944">
                  <c:v>1.7288718415992138E-3</c:v>
                </c:pt>
                <c:pt idx="8945">
                  <c:v>7.4856156780235311E-4</c:v>
                </c:pt>
                <c:pt idx="8946">
                  <c:v>1.4149843166256638E-3</c:v>
                </c:pt>
                <c:pt idx="8947">
                  <c:v>9.6426457215361566E-4</c:v>
                </c:pt>
                <c:pt idx="8948">
                  <c:v>2.3018737542774546E-3</c:v>
                </c:pt>
                <c:pt idx="8949">
                  <c:v>1.8838918084317278E-3</c:v>
                </c:pt>
                <c:pt idx="8950">
                  <c:v>2.2623512963563194E-3</c:v>
                </c:pt>
                <c:pt idx="8951">
                  <c:v>2.9972780265856208E-3</c:v>
                </c:pt>
                <c:pt idx="8952">
                  <c:v>1.1751372004449798E-3</c:v>
                </c:pt>
                <c:pt idx="8953">
                  <c:v>2.6659788684105738E-3</c:v>
                </c:pt>
                <c:pt idx="8954">
                  <c:v>1.6448908691891046E-3</c:v>
                </c:pt>
                <c:pt idx="8955">
                  <c:v>3.0252377763938395E-3</c:v>
                </c:pt>
                <c:pt idx="8956">
                  <c:v>2.8115811043190825E-3</c:v>
                </c:pt>
                <c:pt idx="8957">
                  <c:v>9.8498352155646429E-4</c:v>
                </c:pt>
                <c:pt idx="8958">
                  <c:v>2.8075787299087782E-3</c:v>
                </c:pt>
                <c:pt idx="8959">
                  <c:v>7.571362731487979E-4</c:v>
                </c:pt>
                <c:pt idx="8960">
                  <c:v>1.2164204627238013E-3</c:v>
                </c:pt>
                <c:pt idx="8961">
                  <c:v>9.4831502364935703E-4</c:v>
                </c:pt>
                <c:pt idx="8962">
                  <c:v>1.1169253425706513E-3</c:v>
                </c:pt>
                <c:pt idx="8963">
                  <c:v>2.3473036206750598E-3</c:v>
                </c:pt>
                <c:pt idx="8964">
                  <c:v>7.9362521679484082E-4</c:v>
                </c:pt>
                <c:pt idx="8965">
                  <c:v>3.0400820035244771E-3</c:v>
                </c:pt>
                <c:pt idx="8966">
                  <c:v>9.5919593858240291E-4</c:v>
                </c:pt>
                <c:pt idx="8967">
                  <c:v>2.0522517041244273E-3</c:v>
                </c:pt>
                <c:pt idx="8968">
                  <c:v>1.0184427618749972E-3</c:v>
                </c:pt>
                <c:pt idx="8969">
                  <c:v>2.0675953119631842E-3</c:v>
                </c:pt>
                <c:pt idx="8970">
                  <c:v>2.975599890991421E-3</c:v>
                </c:pt>
                <c:pt idx="8971">
                  <c:v>1.1116858026578866E-3</c:v>
                </c:pt>
                <c:pt idx="8972">
                  <c:v>2.296018819617687E-3</c:v>
                </c:pt>
                <c:pt idx="8973">
                  <c:v>1.479177383442133E-3</c:v>
                </c:pt>
                <c:pt idx="8974">
                  <c:v>1.393575878860328E-3</c:v>
                </c:pt>
                <c:pt idx="8975">
                  <c:v>9.266993289655356E-4</c:v>
                </c:pt>
                <c:pt idx="8976">
                  <c:v>9.0138166514328825E-4</c:v>
                </c:pt>
                <c:pt idx="8977">
                  <c:v>1.8177016585075021E-3</c:v>
                </c:pt>
                <c:pt idx="8978">
                  <c:v>7.825756674313014E-4</c:v>
                </c:pt>
                <c:pt idx="8979">
                  <c:v>2.2183590366464845E-3</c:v>
                </c:pt>
                <c:pt idx="8980">
                  <c:v>1.1598261322355752E-3</c:v>
                </c:pt>
                <c:pt idx="8981">
                  <c:v>1.6656555499629346E-3</c:v>
                </c:pt>
                <c:pt idx="8982">
                  <c:v>1.1597931528815023E-3</c:v>
                </c:pt>
                <c:pt idx="8983">
                  <c:v>8.9808072495039062E-4</c:v>
                </c:pt>
                <c:pt idx="8984">
                  <c:v>2.3063249410529662E-3</c:v>
                </c:pt>
                <c:pt idx="8985">
                  <c:v>1.3654320309689279E-3</c:v>
                </c:pt>
                <c:pt idx="8986">
                  <c:v>1.6137310960114514E-3</c:v>
                </c:pt>
                <c:pt idx="8987">
                  <c:v>2.1586536537573681E-3</c:v>
                </c:pt>
                <c:pt idx="8988">
                  <c:v>1.0351540601708895E-3</c:v>
                </c:pt>
                <c:pt idx="8989">
                  <c:v>1.6864294649559051E-3</c:v>
                </c:pt>
                <c:pt idx="8990">
                  <c:v>9.7797174444326789E-4</c:v>
                </c:pt>
                <c:pt idx="8991">
                  <c:v>1.0948219931712698E-3</c:v>
                </c:pt>
                <c:pt idx="8992">
                  <c:v>1.4447961869586249E-3</c:v>
                </c:pt>
                <c:pt idx="8993">
                  <c:v>1.1389378888151517E-3</c:v>
                </c:pt>
                <c:pt idx="8994">
                  <c:v>1.7843960286914964E-3</c:v>
                </c:pt>
                <c:pt idx="8995">
                  <c:v>1.0232145812595524E-3</c:v>
                </c:pt>
                <c:pt idx="8996">
                  <c:v>1.6230797901542638E-3</c:v>
                </c:pt>
                <c:pt idx="8997">
                  <c:v>4.6802232594274351E-4</c:v>
                </c:pt>
                <c:pt idx="8998">
                  <c:v>1.5380993234533811E-3</c:v>
                </c:pt>
                <c:pt idx="8999">
                  <c:v>9.4627411464441016E-4</c:v>
                </c:pt>
                <c:pt idx="9000">
                  <c:v>1.4645442241775634E-3</c:v>
                </c:pt>
                <c:pt idx="9001">
                  <c:v>2.2821551786148214E-3</c:v>
                </c:pt>
                <c:pt idx="9002">
                  <c:v>9.2279860425322955E-4</c:v>
                </c:pt>
                <c:pt idx="9003">
                  <c:v>1.9671050214790167E-3</c:v>
                </c:pt>
                <c:pt idx="9004">
                  <c:v>1.4039668671667555E-3</c:v>
                </c:pt>
                <c:pt idx="9005">
                  <c:v>1.1799200129475596E-3</c:v>
                </c:pt>
                <c:pt idx="9006">
                  <c:v>1.4301049840308867E-3</c:v>
                </c:pt>
                <c:pt idx="9007">
                  <c:v>9.3236899294286621E-4</c:v>
                </c:pt>
                <c:pt idx="9008">
                  <c:v>2.0708765378310914E-3</c:v>
                </c:pt>
                <c:pt idx="9009">
                  <c:v>8.0147613525056256E-4</c:v>
                </c:pt>
                <c:pt idx="9010">
                  <c:v>1.7443777078600098E-3</c:v>
                </c:pt>
                <c:pt idx="9011">
                  <c:v>6.2522347396619523E-4</c:v>
                </c:pt>
                <c:pt idx="9012">
                  <c:v>1.37879746386293E-3</c:v>
                </c:pt>
                <c:pt idx="9013">
                  <c:v>6.7009782146630365E-4</c:v>
                </c:pt>
                <c:pt idx="9014">
                  <c:v>9.9312949529995961E-4</c:v>
                </c:pt>
                <c:pt idx="9015">
                  <c:v>2.1929779791769635E-3</c:v>
                </c:pt>
                <c:pt idx="9016">
                  <c:v>1.2790070685596458E-3</c:v>
                </c:pt>
                <c:pt idx="9017">
                  <c:v>1.3631146816893954E-3</c:v>
                </c:pt>
                <c:pt idx="9018">
                  <c:v>2.1181215878768771E-3</c:v>
                </c:pt>
                <c:pt idx="9019">
                  <c:v>1.379823488211869E-3</c:v>
                </c:pt>
                <c:pt idx="9020">
                  <c:v>1.4126172784526612E-3</c:v>
                </c:pt>
                <c:pt idx="9021">
                  <c:v>1.4807902937186653E-3</c:v>
                </c:pt>
                <c:pt idx="9022">
                  <c:v>1.4930584668589304E-3</c:v>
                </c:pt>
                <c:pt idx="9023">
                  <c:v>1.5993274730512301E-3</c:v>
                </c:pt>
                <c:pt idx="9024">
                  <c:v>1.3095915352273582E-3</c:v>
                </c:pt>
                <c:pt idx="9025">
                  <c:v>1.2183267426766767E-3</c:v>
                </c:pt>
                <c:pt idx="9026">
                  <c:v>1.3813963835387928E-3</c:v>
                </c:pt>
                <c:pt idx="9027">
                  <c:v>1.0735221674120145E-3</c:v>
                </c:pt>
                <c:pt idx="9028">
                  <c:v>4.6025466203419293E-4</c:v>
                </c:pt>
                <c:pt idx="9029">
                  <c:v>1.9121702120877459E-3</c:v>
                </c:pt>
                <c:pt idx="9030">
                  <c:v>1.263685153807124E-3</c:v>
                </c:pt>
                <c:pt idx="9031">
                  <c:v>1.1171730541634666E-3</c:v>
                </c:pt>
                <c:pt idx="9032">
                  <c:v>2.4197393273861852E-3</c:v>
                </c:pt>
                <c:pt idx="9033">
                  <c:v>1.2692336003363727E-3</c:v>
                </c:pt>
                <c:pt idx="9034">
                  <c:v>1.8362101117380149E-3</c:v>
                </c:pt>
                <c:pt idx="9035">
                  <c:v>1.9017279225638716E-3</c:v>
                </c:pt>
                <c:pt idx="9036">
                  <c:v>1.200784877670318E-3</c:v>
                </c:pt>
                <c:pt idx="9037">
                  <c:v>2.3206903079624631E-3</c:v>
                </c:pt>
                <c:pt idx="9038">
                  <c:v>9.8400630665155327E-4</c:v>
                </c:pt>
                <c:pt idx="9039">
                  <c:v>1.9370856010777558E-3</c:v>
                </c:pt>
                <c:pt idx="9040">
                  <c:v>1.2595770988888786E-3</c:v>
                </c:pt>
                <c:pt idx="9041">
                  <c:v>1.7600046449939804E-3</c:v>
                </c:pt>
                <c:pt idx="9042">
                  <c:v>3.9971658709845887E-4</c:v>
                </c:pt>
                <c:pt idx="9043">
                  <c:v>1.6955324995546E-3</c:v>
                </c:pt>
                <c:pt idx="9044">
                  <c:v>1.0254498485911699E-3</c:v>
                </c:pt>
                <c:pt idx="9045">
                  <c:v>1.0315771927155808E-3</c:v>
                </c:pt>
                <c:pt idx="9046">
                  <c:v>2.4230862188124244E-3</c:v>
                </c:pt>
                <c:pt idx="9047">
                  <c:v>1.5560148811851139E-3</c:v>
                </c:pt>
                <c:pt idx="9048">
                  <c:v>1.6519094620354763E-3</c:v>
                </c:pt>
                <c:pt idx="9049">
                  <c:v>2.2601712877646377E-3</c:v>
                </c:pt>
                <c:pt idx="9050">
                  <c:v>1.7444523144876684E-3</c:v>
                </c:pt>
                <c:pt idx="9051">
                  <c:v>2.0001704150224638E-3</c:v>
                </c:pt>
                <c:pt idx="9052">
                  <c:v>1.5696655488481211E-3</c:v>
                </c:pt>
                <c:pt idx="9053">
                  <c:v>2.0425575329258367E-3</c:v>
                </c:pt>
                <c:pt idx="9054">
                  <c:v>1.6386061769020385E-3</c:v>
                </c:pt>
                <c:pt idx="9055">
                  <c:v>1.9452981931164784E-3</c:v>
                </c:pt>
                <c:pt idx="9056">
                  <c:v>9.5006622735063567E-4</c:v>
                </c:pt>
                <c:pt idx="9057">
                  <c:v>1.7404857043546696E-3</c:v>
                </c:pt>
                <c:pt idx="9058">
                  <c:v>1.3070528578382689E-3</c:v>
                </c:pt>
                <c:pt idx="9059">
                  <c:v>5.9782173482889208E-4</c:v>
                </c:pt>
                <c:pt idx="9060">
                  <c:v>2.4373579243563539E-3</c:v>
                </c:pt>
                <c:pt idx="9061">
                  <c:v>2.0328160180322877E-3</c:v>
                </c:pt>
                <c:pt idx="9062">
                  <c:v>1.1805150337824907E-3</c:v>
                </c:pt>
                <c:pt idx="9063">
                  <c:v>2.6726521307760738E-3</c:v>
                </c:pt>
                <c:pt idx="9064">
                  <c:v>1.7992105011160142E-3</c:v>
                </c:pt>
                <c:pt idx="9065">
                  <c:v>1.9045497826732682E-3</c:v>
                </c:pt>
                <c:pt idx="9066">
                  <c:v>2.3957198042277063E-3</c:v>
                </c:pt>
                <c:pt idx="9067">
                  <c:v>1.4488261174514438E-3</c:v>
                </c:pt>
                <c:pt idx="9068">
                  <c:v>2.6117030598011362E-3</c:v>
                </c:pt>
                <c:pt idx="9069">
                  <c:v>1.5819595191720165E-3</c:v>
                </c:pt>
                <c:pt idx="9070">
                  <c:v>1.8376380444819242E-3</c:v>
                </c:pt>
                <c:pt idx="9071">
                  <c:v>1.7849324928510845E-3</c:v>
                </c:pt>
                <c:pt idx="9072">
                  <c:v>2.1584270489511596E-3</c:v>
                </c:pt>
                <c:pt idx="9073">
                  <c:v>3.7326256466603471E-4</c:v>
                </c:pt>
                <c:pt idx="9074">
                  <c:v>2.2946512757354579E-3</c:v>
                </c:pt>
                <c:pt idx="9075">
                  <c:v>2.0251074970987081E-3</c:v>
                </c:pt>
                <c:pt idx="9076">
                  <c:v>1.1965752463415278E-3</c:v>
                </c:pt>
                <c:pt idx="9077">
                  <c:v>2.8453499108411812E-3</c:v>
                </c:pt>
                <c:pt idx="9078">
                  <c:v>1.6895557611471225E-3</c:v>
                </c:pt>
                <c:pt idx="9079">
                  <c:v>1.9661241422014308E-3</c:v>
                </c:pt>
                <c:pt idx="9080">
                  <c:v>2.4553702215267008E-3</c:v>
                </c:pt>
                <c:pt idx="9081">
                  <c:v>1.5523081483622108E-3</c:v>
                </c:pt>
                <c:pt idx="9082">
                  <c:v>2.8321253364327979E-3</c:v>
                </c:pt>
                <c:pt idx="9083">
                  <c:v>1.4777998724662287E-3</c:v>
                </c:pt>
                <c:pt idx="9084">
                  <c:v>2.4382062999180193E-3</c:v>
                </c:pt>
                <c:pt idx="9085">
                  <c:v>1.8202759535989905E-3</c:v>
                </c:pt>
                <c:pt idx="9086">
                  <c:v>2.8465471346814861E-3</c:v>
                </c:pt>
                <c:pt idx="9087">
                  <c:v>8.5910499143233322E-4</c:v>
                </c:pt>
                <c:pt idx="9088">
                  <c:v>1.9803700505617292E-3</c:v>
                </c:pt>
                <c:pt idx="9089">
                  <c:v>2.1173670202556858E-3</c:v>
                </c:pt>
                <c:pt idx="9090">
                  <c:v>1.093664417843306E-3</c:v>
                </c:pt>
                <c:pt idx="9091">
                  <c:v>2.6944149866665146E-3</c:v>
                </c:pt>
                <c:pt idx="9092">
                  <c:v>2.4025350976780808E-3</c:v>
                </c:pt>
                <c:pt idx="9093">
                  <c:v>1.4339144658635907E-3</c:v>
                </c:pt>
                <c:pt idx="9094">
                  <c:v>2.3945187694398196E-3</c:v>
                </c:pt>
                <c:pt idx="9095">
                  <c:v>1.9821208878257404E-3</c:v>
                </c:pt>
                <c:pt idx="9096">
                  <c:v>2.0579031928132912E-3</c:v>
                </c:pt>
                <c:pt idx="9097">
                  <c:v>2.07248329196153E-3</c:v>
                </c:pt>
                <c:pt idx="9098">
                  <c:v>2.1299617622887275E-3</c:v>
                </c:pt>
                <c:pt idx="9099">
                  <c:v>2.3205449056547278E-3</c:v>
                </c:pt>
                <c:pt idx="9100">
                  <c:v>2.6543167825107176E-3</c:v>
                </c:pt>
                <c:pt idx="9101">
                  <c:v>1.8896652474432083E-3</c:v>
                </c:pt>
                <c:pt idx="9102">
                  <c:v>1.6656576020116325E-3</c:v>
                </c:pt>
                <c:pt idx="9103">
                  <c:v>2.6506714645738441E-3</c:v>
                </c:pt>
                <c:pt idx="9104">
                  <c:v>7.1715913986617581E-4</c:v>
                </c:pt>
                <c:pt idx="9105">
                  <c:v>2.5452228381359749E-3</c:v>
                </c:pt>
                <c:pt idx="9106">
                  <c:v>3.0266085449240222E-3</c:v>
                </c:pt>
                <c:pt idx="9107">
                  <c:v>1.0879863990962768E-3</c:v>
                </c:pt>
                <c:pt idx="9108">
                  <c:v>2.654850315172166E-3</c:v>
                </c:pt>
                <c:pt idx="9109">
                  <c:v>1.5420187364663285E-3</c:v>
                </c:pt>
                <c:pt idx="9110">
                  <c:v>1.8364827410650188E-3</c:v>
                </c:pt>
                <c:pt idx="9111">
                  <c:v>2.3459341713190402E-3</c:v>
                </c:pt>
                <c:pt idx="9112">
                  <c:v>1.2831129248542864E-3</c:v>
                </c:pt>
                <c:pt idx="9113">
                  <c:v>2.9520461828873605E-3</c:v>
                </c:pt>
                <c:pt idx="9114">
                  <c:v>1.830765879967637E-3</c:v>
                </c:pt>
                <c:pt idx="9115">
                  <c:v>2.7478242444258197E-3</c:v>
                </c:pt>
                <c:pt idx="9116">
                  <c:v>1.6360446338274585E-3</c:v>
                </c:pt>
                <c:pt idx="9117">
                  <c:v>2.9271014789159526E-3</c:v>
                </c:pt>
                <c:pt idx="9118">
                  <c:v>9.4483848671788381E-4</c:v>
                </c:pt>
                <c:pt idx="9119">
                  <c:v>2.1475379991107756E-3</c:v>
                </c:pt>
                <c:pt idx="9120">
                  <c:v>2.848921941324559E-3</c:v>
                </c:pt>
                <c:pt idx="9121">
                  <c:v>1.5240408843991242E-3</c:v>
                </c:pt>
                <c:pt idx="9122">
                  <c:v>2.5289893740368737E-3</c:v>
                </c:pt>
                <c:pt idx="9123">
                  <c:v>1.6492293398611402E-3</c:v>
                </c:pt>
                <c:pt idx="9124">
                  <c:v>1.555138216666399E-3</c:v>
                </c:pt>
                <c:pt idx="9125">
                  <c:v>1.7814039951150828E-3</c:v>
                </c:pt>
                <c:pt idx="9126">
                  <c:v>1.3448268236939045E-3</c:v>
                </c:pt>
                <c:pt idx="9127">
                  <c:v>2.3982833993509843E-3</c:v>
                </c:pt>
                <c:pt idx="9128">
                  <c:v>1.4502495063732363E-3</c:v>
                </c:pt>
                <c:pt idx="9129">
                  <c:v>2.7009979588893079E-3</c:v>
                </c:pt>
                <c:pt idx="9130">
                  <c:v>1.8524834442118173E-3</c:v>
                </c:pt>
                <c:pt idx="9131">
                  <c:v>2.6763786512114208E-3</c:v>
                </c:pt>
                <c:pt idx="9132">
                  <c:v>1.7094662033630072E-3</c:v>
                </c:pt>
                <c:pt idx="9133">
                  <c:v>1.4294565366423572E-3</c:v>
                </c:pt>
                <c:pt idx="9134">
                  <c:v>2.840444928153624E-3</c:v>
                </c:pt>
                <c:pt idx="9135">
                  <c:v>1.6063783123771397E-3</c:v>
                </c:pt>
                <c:pt idx="9136">
                  <c:v>1.9907632374917619E-3</c:v>
                </c:pt>
                <c:pt idx="9137">
                  <c:v>2.6648681237653937E-3</c:v>
                </c:pt>
                <c:pt idx="9138">
                  <c:v>9.3553860201909958E-4</c:v>
                </c:pt>
                <c:pt idx="9139">
                  <c:v>1.6467224692268681E-3</c:v>
                </c:pt>
                <c:pt idx="9140">
                  <c:v>1.2563332496222542E-3</c:v>
                </c:pt>
                <c:pt idx="9141">
                  <c:v>1.3311109301972863E-3</c:v>
                </c:pt>
                <c:pt idx="9142">
                  <c:v>1.7255413665625574E-3</c:v>
                </c:pt>
                <c:pt idx="9143">
                  <c:v>1.5793475543294316E-3</c:v>
                </c:pt>
                <c:pt idx="9144">
                  <c:v>2.3155078589759716E-3</c:v>
                </c:pt>
                <c:pt idx="9145">
                  <c:v>1.9761249481054471E-3</c:v>
                </c:pt>
                <c:pt idx="9146">
                  <c:v>2.2397702593350533E-3</c:v>
                </c:pt>
                <c:pt idx="9147">
                  <c:v>1.0522928441830221E-3</c:v>
                </c:pt>
                <c:pt idx="9148">
                  <c:v>2.6090937333068769E-3</c:v>
                </c:pt>
                <c:pt idx="9149">
                  <c:v>1.3313004515520261E-3</c:v>
                </c:pt>
                <c:pt idx="9150">
                  <c:v>1.8850556131932389E-3</c:v>
                </c:pt>
                <c:pt idx="9151">
                  <c:v>2.7949507153718495E-3</c:v>
                </c:pt>
                <c:pt idx="9152">
                  <c:v>9.9759636559051956E-4</c:v>
                </c:pt>
                <c:pt idx="9153">
                  <c:v>1.7903866917151378E-3</c:v>
                </c:pt>
                <c:pt idx="9154">
                  <c:v>8.1835892618763477E-4</c:v>
                </c:pt>
                <c:pt idx="9155">
                  <c:v>1.1032672728748412E-3</c:v>
                </c:pt>
                <c:pt idx="9156">
                  <c:v>1.3219453081133063E-3</c:v>
                </c:pt>
                <c:pt idx="9157">
                  <c:v>7.4111387691576456E-4</c:v>
                </c:pt>
                <c:pt idx="9158">
                  <c:v>2.2898912556309154E-3</c:v>
                </c:pt>
                <c:pt idx="9159">
                  <c:v>1.1259278267831501E-3</c:v>
                </c:pt>
                <c:pt idx="9160">
                  <c:v>2.3059286025044617E-3</c:v>
                </c:pt>
                <c:pt idx="9161">
                  <c:v>1.1596139650577055E-3</c:v>
                </c:pt>
                <c:pt idx="9162">
                  <c:v>1.8008499414507121E-3</c:v>
                </c:pt>
                <c:pt idx="9163">
                  <c:v>1.3989776039076787E-3</c:v>
                </c:pt>
                <c:pt idx="9164">
                  <c:v>1.5311799618190425E-3</c:v>
                </c:pt>
                <c:pt idx="9165">
                  <c:v>2.197404981092822E-3</c:v>
                </c:pt>
                <c:pt idx="9166">
                  <c:v>1.7842239497506886E-3</c:v>
                </c:pt>
                <c:pt idx="9167">
                  <c:v>1.3109074847423262E-3</c:v>
                </c:pt>
                <c:pt idx="9168">
                  <c:v>1.2212154409436612E-3</c:v>
                </c:pt>
                <c:pt idx="9169">
                  <c:v>8.6259493996779615E-4</c:v>
                </c:pt>
                <c:pt idx="9170">
                  <c:v>7.0515055088619233E-4</c:v>
                </c:pt>
                <c:pt idx="9171">
                  <c:v>7.8729420683716547E-4</c:v>
                </c:pt>
                <c:pt idx="9172">
                  <c:v>1.2389081315293141E-3</c:v>
                </c:pt>
                <c:pt idx="9173">
                  <c:v>1.0351506889480287E-3</c:v>
                </c:pt>
                <c:pt idx="9174">
                  <c:v>1.5390568973207553E-3</c:v>
                </c:pt>
                <c:pt idx="9175">
                  <c:v>1.3228602286827458E-3</c:v>
                </c:pt>
                <c:pt idx="9176">
                  <c:v>1.2723997649022919E-3</c:v>
                </c:pt>
                <c:pt idx="9177">
                  <c:v>1.3232238810269913E-3</c:v>
                </c:pt>
                <c:pt idx="9178">
                  <c:v>8.5695539713385224E-4</c:v>
                </c:pt>
                <c:pt idx="9179">
                  <c:v>1.9257565333665838E-3</c:v>
                </c:pt>
                <c:pt idx="9180">
                  <c:v>1.7126737020526979E-3</c:v>
                </c:pt>
                <c:pt idx="9181">
                  <c:v>1.0127662821644914E-3</c:v>
                </c:pt>
                <c:pt idx="9182">
                  <c:v>1.8128794906423953E-3</c:v>
                </c:pt>
                <c:pt idx="9183">
                  <c:v>5.766340022297585E-4</c:v>
                </c:pt>
                <c:pt idx="9184">
                  <c:v>7.6751912654788733E-4</c:v>
                </c:pt>
                <c:pt idx="9185">
                  <c:v>5.6839883765535905E-4</c:v>
                </c:pt>
                <c:pt idx="9186">
                  <c:v>5.2424831368970046E-4</c:v>
                </c:pt>
                <c:pt idx="9187">
                  <c:v>1.0406184459909788E-3</c:v>
                </c:pt>
                <c:pt idx="9188">
                  <c:v>6.1639651320481844E-4</c:v>
                </c:pt>
                <c:pt idx="9189">
                  <c:v>1.4209503550649308E-3</c:v>
                </c:pt>
                <c:pt idx="9190">
                  <c:v>8.0880165595217381E-4</c:v>
                </c:pt>
                <c:pt idx="9191">
                  <c:v>1.1079692493162151E-3</c:v>
                </c:pt>
                <c:pt idx="9192">
                  <c:v>5.6854215127066982E-4</c:v>
                </c:pt>
                <c:pt idx="9193">
                  <c:v>1.3006812466313568E-3</c:v>
                </c:pt>
                <c:pt idx="9194">
                  <c:v>1.08982701349082E-3</c:v>
                </c:pt>
                <c:pt idx="9195">
                  <c:v>1.3441308860355097E-3</c:v>
                </c:pt>
                <c:pt idx="9196">
                  <c:v>1.3492001791938042E-3</c:v>
                </c:pt>
                <c:pt idx="9197">
                  <c:v>1.0052462565613026E-3</c:v>
                </c:pt>
                <c:pt idx="9198">
                  <c:v>7.6943017018523991E-4</c:v>
                </c:pt>
                <c:pt idx="9199">
                  <c:v>4.0932259349049443E-4</c:v>
                </c:pt>
                <c:pt idx="9200">
                  <c:v>6.0896227056594628E-4</c:v>
                </c:pt>
                <c:pt idx="9201">
                  <c:v>4.4485198450791883E-4</c:v>
                </c:pt>
                <c:pt idx="9202">
                  <c:v>4.4468049186673899E-4</c:v>
                </c:pt>
                <c:pt idx="9203">
                  <c:v>1.0349206396315059E-3</c:v>
                </c:pt>
                <c:pt idx="9204">
                  <c:v>5.9250810130064338E-4</c:v>
                </c:pt>
                <c:pt idx="9205">
                  <c:v>8.5564956128746669E-4</c:v>
                </c:pt>
                <c:pt idx="9206">
                  <c:v>4.4444586208437266E-4</c:v>
                </c:pt>
                <c:pt idx="9207">
                  <c:v>6.9757724530431224E-4</c:v>
                </c:pt>
                <c:pt idx="9208">
                  <c:v>7.0181934297500106E-4</c:v>
                </c:pt>
                <c:pt idx="9209">
                  <c:v>9.7225158541047881E-4</c:v>
                </c:pt>
                <c:pt idx="9210">
                  <c:v>9.3389784251023892E-4</c:v>
                </c:pt>
                <c:pt idx="9211">
                  <c:v>1.4918448266290423E-3</c:v>
                </c:pt>
                <c:pt idx="9212">
                  <c:v>4.6341415744184395E-4</c:v>
                </c:pt>
                <c:pt idx="9213">
                  <c:v>7.1020232834310114E-4</c:v>
                </c:pt>
                <c:pt idx="9214">
                  <c:v>6.0952691375140353E-4</c:v>
                </c:pt>
                <c:pt idx="9215">
                  <c:v>2.0512888902041282E-4</c:v>
                </c:pt>
                <c:pt idx="9216">
                  <c:v>5.6851093081548073E-4</c:v>
                </c:pt>
                <c:pt idx="9217">
                  <c:v>3.6713148288149551E-4</c:v>
                </c:pt>
                <c:pt idx="9218">
                  <c:v>7.3461042158001386E-4</c:v>
                </c:pt>
                <c:pt idx="9219">
                  <c:v>5.0730484074113381E-4</c:v>
                </c:pt>
                <c:pt idx="9220">
                  <c:v>4.116609396254534E-4</c:v>
                </c:pt>
                <c:pt idx="9221">
                  <c:v>4.4591725428820485E-4</c:v>
                </c:pt>
                <c:pt idx="9222">
                  <c:v>4.2755849068145692E-4</c:v>
                </c:pt>
                <c:pt idx="9223">
                  <c:v>3.5219209199249417E-4</c:v>
                </c:pt>
                <c:pt idx="9224">
                  <c:v>8.8688364794296446E-4</c:v>
                </c:pt>
                <c:pt idx="9225">
                  <c:v>9.103371720980964E-4</c:v>
                </c:pt>
                <c:pt idx="9226">
                  <c:v>7.4911305588990786E-4</c:v>
                </c:pt>
                <c:pt idx="9227">
                  <c:v>7.5802810817038639E-4</c:v>
                </c:pt>
                <c:pt idx="9228">
                  <c:v>6.265694713370963E-4</c:v>
                </c:pt>
                <c:pt idx="9229">
                  <c:v>3.8807461860458739E-4</c:v>
                </c:pt>
                <c:pt idx="9230">
                  <c:v>3.948332974971366E-4</c:v>
                </c:pt>
                <c:pt idx="9231">
                  <c:v>3.7043081075041623E-4</c:v>
                </c:pt>
                <c:pt idx="9232">
                  <c:v>5.6351752681528121E-4</c:v>
                </c:pt>
                <c:pt idx="9233">
                  <c:v>3.8670165145079986E-4</c:v>
                </c:pt>
                <c:pt idx="9234">
                  <c:v>4.5202785222949203E-4</c:v>
                </c:pt>
                <c:pt idx="9235">
                  <c:v>3.4821906920731466E-4</c:v>
                </c:pt>
                <c:pt idx="9236">
                  <c:v>3.2640806345992729E-4</c:v>
                </c:pt>
                <c:pt idx="9237">
                  <c:v>9.1054695743372771E-5</c:v>
                </c:pt>
                <c:pt idx="9238">
                  <c:v>5.7985242075001995E-4</c:v>
                </c:pt>
                <c:pt idx="9239">
                  <c:v>3.5179600995007693E-4</c:v>
                </c:pt>
                <c:pt idx="9240">
                  <c:v>8.798002689877028E-4</c:v>
                </c:pt>
                <c:pt idx="9241">
                  <c:v>3.8053612456311764E-4</c:v>
                </c:pt>
                <c:pt idx="9242">
                  <c:v>1.0309132083869102E-3</c:v>
                </c:pt>
                <c:pt idx="9243">
                  <c:v>4.0189791486430342E-4</c:v>
                </c:pt>
                <c:pt idx="9244">
                  <c:v>2.7645582984760225E-4</c:v>
                </c:pt>
                <c:pt idx="9245">
                  <c:v>8.0471243590947699E-4</c:v>
                </c:pt>
                <c:pt idx="9246">
                  <c:v>1.5369438001741151E-4</c:v>
                </c:pt>
                <c:pt idx="9247">
                  <c:v>6.6541563263737352E-4</c:v>
                </c:pt>
                <c:pt idx="9248">
                  <c:v>3.1693771214431221E-4</c:v>
                </c:pt>
                <c:pt idx="9249">
                  <c:v>4.6828055428513549E-4</c:v>
                </c:pt>
                <c:pt idx="9250">
                  <c:v>3.8682411478559105E-4</c:v>
                </c:pt>
                <c:pt idx="9251">
                  <c:v>3.1067408083919344E-5</c:v>
                </c:pt>
                <c:pt idx="9252">
                  <c:v>3.2168531002548726E-4</c:v>
                </c:pt>
                <c:pt idx="9253">
                  <c:v>2.3303140132745177E-4</c:v>
                </c:pt>
                <c:pt idx="9254">
                  <c:v>3.3784973734339515E-4</c:v>
                </c:pt>
                <c:pt idx="9255">
                  <c:v>4.2020006391322603E-4</c:v>
                </c:pt>
                <c:pt idx="9256">
                  <c:v>8.7326170896172772E-4</c:v>
                </c:pt>
                <c:pt idx="9257">
                  <c:v>5.1939950583524785E-4</c:v>
                </c:pt>
                <c:pt idx="9258">
                  <c:v>3.6898550888002851E-4</c:v>
                </c:pt>
                <c:pt idx="9259">
                  <c:v>8.7062101543737243E-4</c:v>
                </c:pt>
                <c:pt idx="9260">
                  <c:v>3.2597504454094824E-4</c:v>
                </c:pt>
                <c:pt idx="9261">
                  <c:v>7.802316415186965E-4</c:v>
                </c:pt>
                <c:pt idx="9262">
                  <c:v>2.9283616200350836E-4</c:v>
                </c:pt>
                <c:pt idx="9263">
                  <c:v>6.6015322703911821E-4</c:v>
                </c:pt>
                <c:pt idx="9264">
                  <c:v>5.2436293526696761E-4</c:v>
                </c:pt>
                <c:pt idx="9265">
                  <c:v>8.2432545931721284E-5</c:v>
                </c:pt>
                <c:pt idx="9266">
                  <c:v>3.2388587574787444E-4</c:v>
                </c:pt>
                <c:pt idx="9267">
                  <c:v>1.8411488432979066E-4</c:v>
                </c:pt>
                <c:pt idx="9268">
                  <c:v>4.545454594757014E-5</c:v>
                </c:pt>
                <c:pt idx="9269">
                  <c:v>4.7001486522838329E-4</c:v>
                </c:pt>
                <c:pt idx="9270">
                  <c:v>2.8209258775831327E-4</c:v>
                </c:pt>
                <c:pt idx="9271">
                  <c:v>7.8326273730782315E-4</c:v>
                </c:pt>
                <c:pt idx="9272">
                  <c:v>2.4290292816350206E-4</c:v>
                </c:pt>
                <c:pt idx="9273">
                  <c:v>9.1302425658051445E-4</c:v>
                </c:pt>
                <c:pt idx="9274">
                  <c:v>7.9581497261783745E-4</c:v>
                </c:pt>
                <c:pt idx="9275">
                  <c:v>4.044346867796019E-4</c:v>
                </c:pt>
                <c:pt idx="9276">
                  <c:v>9.6969465944546905E-4</c:v>
                </c:pt>
                <c:pt idx="9277">
                  <c:v>4.6948257845364437E-4</c:v>
                </c:pt>
                <c:pt idx="9278">
                  <c:v>8.7194685875856227E-4</c:v>
                </c:pt>
                <c:pt idx="9279">
                  <c:v>2.3399152193383493E-4</c:v>
                </c:pt>
                <c:pt idx="9280">
                  <c:v>4.6134221120034161E-4</c:v>
                </c:pt>
                <c:pt idx="9281">
                  <c:v>3.2425344897088189E-4</c:v>
                </c:pt>
                <c:pt idx="9282">
                  <c:v>2.5432436554887251E-5</c:v>
                </c:pt>
                <c:pt idx="9283">
                  <c:v>3.5661762815928256E-4</c:v>
                </c:pt>
                <c:pt idx="9284">
                  <c:v>1.874469533685606E-4</c:v>
                </c:pt>
                <c:pt idx="9285">
                  <c:v>4.5053260495954699E-4</c:v>
                </c:pt>
                <c:pt idx="9286">
                  <c:v>2.012828550702779E-4</c:v>
                </c:pt>
                <c:pt idx="9287">
                  <c:v>9.0295045637281619E-4</c:v>
                </c:pt>
                <c:pt idx="9288">
                  <c:v>8.501189968968709E-4</c:v>
                </c:pt>
                <c:pt idx="9289">
                  <c:v>3.5691741048780656E-4</c:v>
                </c:pt>
                <c:pt idx="9290">
                  <c:v>1.5400594696845756E-3</c:v>
                </c:pt>
                <c:pt idx="9291">
                  <c:v>2.9502725532253119E-4</c:v>
                </c:pt>
                <c:pt idx="9292">
                  <c:v>1.3338263769242073E-3</c:v>
                </c:pt>
                <c:pt idx="9293">
                  <c:v>4.2347447404795824E-4</c:v>
                </c:pt>
                <c:pt idx="9294">
                  <c:v>6.5154774096220526E-4</c:v>
                </c:pt>
                <c:pt idx="9295">
                  <c:v>7.4470723404810983E-4</c:v>
                </c:pt>
                <c:pt idx="9296">
                  <c:v>3.2778443389983512E-5</c:v>
                </c:pt>
                <c:pt idx="9297">
                  <c:v>4.3712360267444186E-4</c:v>
                </c:pt>
                <c:pt idx="9298">
                  <c:v>2.2362178698892121E-4</c:v>
                </c:pt>
                <c:pt idx="9299">
                  <c:v>2.6860513583470643E-5</c:v>
                </c:pt>
                <c:pt idx="9300">
                  <c:v>3.5913398951878254E-4</c:v>
                </c:pt>
                <c:pt idx="9301">
                  <c:v>4.6495059226065355E-4</c:v>
                </c:pt>
                <c:pt idx="9302">
                  <c:v>9.1899403267990979E-4</c:v>
                </c:pt>
                <c:pt idx="9303">
                  <c:v>3.853045360810855E-4</c:v>
                </c:pt>
                <c:pt idx="9304">
                  <c:v>1.2517913329793146E-3</c:v>
                </c:pt>
                <c:pt idx="9305">
                  <c:v>1.1588547803269439E-3</c:v>
                </c:pt>
                <c:pt idx="9306">
                  <c:v>1.0817947085876966E-3</c:v>
                </c:pt>
                <c:pt idx="9307">
                  <c:v>9.1596982591141173E-4</c:v>
                </c:pt>
                <c:pt idx="9308">
                  <c:v>8.2715210143295009E-4</c:v>
                </c:pt>
                <c:pt idx="9309">
                  <c:v>1.2496167476591918E-3</c:v>
                </c:pt>
                <c:pt idx="9310">
                  <c:v>2.0676351070504322E-4</c:v>
                </c:pt>
                <c:pt idx="9311">
                  <c:v>5.5485044263370526E-4</c:v>
                </c:pt>
                <c:pt idx="9312">
                  <c:v>3.9559849179908468E-4</c:v>
                </c:pt>
                <c:pt idx="9313">
                  <c:v>6.1107880306196808E-6</c:v>
                </c:pt>
                <c:pt idx="9314">
                  <c:v>2.2937908443876922E-4</c:v>
                </c:pt>
                <c:pt idx="9315">
                  <c:v>1.8665576034248492E-4</c:v>
                </c:pt>
                <c:pt idx="9316">
                  <c:v>8.4972009328749404E-4</c:v>
                </c:pt>
                <c:pt idx="9317">
                  <c:v>2.5226769058049332E-4</c:v>
                </c:pt>
                <c:pt idx="9318">
                  <c:v>9.3806328150457133E-4</c:v>
                </c:pt>
                <c:pt idx="9319">
                  <c:v>1.6433317519034382E-3</c:v>
                </c:pt>
                <c:pt idx="9320">
                  <c:v>5.9575129098018639E-4</c:v>
                </c:pt>
                <c:pt idx="9321">
                  <c:v>1.8491687992651161E-3</c:v>
                </c:pt>
                <c:pt idx="9322">
                  <c:v>6.5588423287299652E-4</c:v>
                </c:pt>
                <c:pt idx="9323">
                  <c:v>1.6378249326477749E-3</c:v>
                </c:pt>
                <c:pt idx="9324">
                  <c:v>7.1460573169893386E-4</c:v>
                </c:pt>
                <c:pt idx="9325">
                  <c:v>6.3666994817786703E-4</c:v>
                </c:pt>
                <c:pt idx="9326">
                  <c:v>7.5046770118032148E-4</c:v>
                </c:pt>
                <c:pt idx="9327">
                  <c:v>3.0030434131381437E-5</c:v>
                </c:pt>
                <c:pt idx="9328">
                  <c:v>3.0872226189490316E-4</c:v>
                </c:pt>
                <c:pt idx="9329">
                  <c:v>2.5881955227927779E-4</c:v>
                </c:pt>
                <c:pt idx="9330">
                  <c:v>2.7710295806196883E-4</c:v>
                </c:pt>
                <c:pt idx="9331">
                  <c:v>3.6239535448679252E-4</c:v>
                </c:pt>
                <c:pt idx="9332">
                  <c:v>6.6057990659336993E-4</c:v>
                </c:pt>
                <c:pt idx="9333">
                  <c:v>1.2138779743871302E-3</c:v>
                </c:pt>
                <c:pt idx="9334">
                  <c:v>8.1769237679809182E-4</c:v>
                </c:pt>
                <c:pt idx="9335">
                  <c:v>1.7872107066304503E-3</c:v>
                </c:pt>
                <c:pt idx="9336">
                  <c:v>8.5858985392171219E-4</c:v>
                </c:pt>
                <c:pt idx="9337">
                  <c:v>1.7786469211145764E-3</c:v>
                </c:pt>
                <c:pt idx="9338">
                  <c:v>1.1528052674781453E-3</c:v>
                </c:pt>
                <c:pt idx="9339">
                  <c:v>7.6291183749642964E-4</c:v>
                </c:pt>
                <c:pt idx="9340">
                  <c:v>1.3700737651235286E-3</c:v>
                </c:pt>
                <c:pt idx="9341">
                  <c:v>1.9707064035875195E-4</c:v>
                </c:pt>
                <c:pt idx="9342">
                  <c:v>3.7288938495283485E-4</c:v>
                </c:pt>
                <c:pt idx="9343">
                  <c:v>3.3172118397600152E-4</c:v>
                </c:pt>
                <c:pt idx="9344">
                  <c:v>3.0236401648732153E-5</c:v>
                </c:pt>
                <c:pt idx="9345">
                  <c:v>3.91754967944232E-4</c:v>
                </c:pt>
                <c:pt idx="9346">
                  <c:v>2.2711472198811409E-4</c:v>
                </c:pt>
                <c:pt idx="9347">
                  <c:v>1.0119647372856095E-3</c:v>
                </c:pt>
                <c:pt idx="9348">
                  <c:v>6.4960012688555834E-4</c:v>
                </c:pt>
                <c:pt idx="9349">
                  <c:v>9.670220858788431E-4</c:v>
                </c:pt>
                <c:pt idx="9350">
                  <c:v>1.8094908253676633E-3</c:v>
                </c:pt>
                <c:pt idx="9351">
                  <c:v>1.0775495328439611E-3</c:v>
                </c:pt>
                <c:pt idx="9352">
                  <c:v>1.5491050469197299E-3</c:v>
                </c:pt>
                <c:pt idx="9353">
                  <c:v>1.0725684044922221E-3</c:v>
                </c:pt>
                <c:pt idx="9354">
                  <c:v>1.6075170528295551E-3</c:v>
                </c:pt>
                <c:pt idx="9355">
                  <c:v>6.6294965640215184E-4</c:v>
                </c:pt>
                <c:pt idx="9356">
                  <c:v>4.4511164195565393E-4</c:v>
                </c:pt>
                <c:pt idx="9357">
                  <c:v>5.3198757871002146E-4</c:v>
                </c:pt>
                <c:pt idx="9358">
                  <c:v>2.2430996991864151E-5</c:v>
                </c:pt>
                <c:pt idx="9359">
                  <c:v>1.018034001103125E-4</c:v>
                </c:pt>
                <c:pt idx="9360">
                  <c:v>1.9322339716563435E-4</c:v>
                </c:pt>
                <c:pt idx="9361">
                  <c:v>7.4811869172087891E-4</c:v>
                </c:pt>
                <c:pt idx="9362">
                  <c:v>3.556097058113569E-4</c:v>
                </c:pt>
                <c:pt idx="9363">
                  <c:v>6.1548826179364685E-4</c:v>
                </c:pt>
                <c:pt idx="9364">
                  <c:v>1.5079145665570339E-3</c:v>
                </c:pt>
                <c:pt idx="9365">
                  <c:v>7.1612094979995645E-4</c:v>
                </c:pt>
                <c:pt idx="9366">
                  <c:v>1.7941284559408119E-3</c:v>
                </c:pt>
                <c:pt idx="9367">
                  <c:v>9.5926160414073504E-4</c:v>
                </c:pt>
                <c:pt idx="9368">
                  <c:v>1.5919346744673098E-3</c:v>
                </c:pt>
                <c:pt idx="9369">
                  <c:v>1.3297438260397784E-3</c:v>
                </c:pt>
                <c:pt idx="9370">
                  <c:v>4.3740026281138795E-4</c:v>
                </c:pt>
                <c:pt idx="9371">
                  <c:v>7.2936040156139944E-4</c:v>
                </c:pt>
                <c:pt idx="9372">
                  <c:v>1.1714571625770125E-4</c:v>
                </c:pt>
                <c:pt idx="9373">
                  <c:v>1.0827248363037367E-4</c:v>
                </c:pt>
                <c:pt idx="9374">
                  <c:v>2.4051661539023015E-4</c:v>
                </c:pt>
                <c:pt idx="9375">
                  <c:v>1.6408593630160356E-4</c:v>
                </c:pt>
                <c:pt idx="9376">
                  <c:v>5.3995421805481285E-4</c:v>
                </c:pt>
                <c:pt idx="9377">
                  <c:v>2.6632733887773285E-4</c:v>
                </c:pt>
                <c:pt idx="9378">
                  <c:v>7.2421657506290015E-4</c:v>
                </c:pt>
                <c:pt idx="9379">
                  <c:v>9.7161603661376445E-4</c:v>
                </c:pt>
                <c:pt idx="9380">
                  <c:v>9.2787376040780341E-4</c:v>
                </c:pt>
                <c:pt idx="9381">
                  <c:v>1.049793082431739E-3</c:v>
                </c:pt>
                <c:pt idx="9382">
                  <c:v>1.3891264509837001E-3</c:v>
                </c:pt>
                <c:pt idx="9383">
                  <c:v>1.3663960541322098E-3</c:v>
                </c:pt>
                <c:pt idx="9384">
                  <c:v>6.6356387854989889E-4</c:v>
                </c:pt>
                <c:pt idx="9385">
                  <c:v>1.0344729998655545E-3</c:v>
                </c:pt>
                <c:pt idx="9386">
                  <c:v>2.2067980874324527E-4</c:v>
                </c:pt>
                <c:pt idx="9387">
                  <c:v>1.2956272705508433E-4</c:v>
                </c:pt>
                <c:pt idx="9388">
                  <c:v>1.9965613010876167E-4</c:v>
                </c:pt>
                <c:pt idx="9389">
                  <c:v>3.7790565463852496E-5</c:v>
                </c:pt>
                <c:pt idx="9390">
                  <c:v>4.7103667554874643E-4</c:v>
                </c:pt>
                <c:pt idx="9391">
                  <c:v>3.7171059748754942E-5</c:v>
                </c:pt>
                <c:pt idx="9392">
                  <c:v>5.4427385385129995E-4</c:v>
                </c:pt>
                <c:pt idx="9393">
                  <c:v>5.0141707330220013E-4</c:v>
                </c:pt>
                <c:pt idx="9394">
                  <c:v>2.7927098415500394E-4</c:v>
                </c:pt>
                <c:pt idx="9395">
                  <c:v>1.2841530203942966E-3</c:v>
                </c:pt>
                <c:pt idx="9396">
                  <c:v>5.505788834067112E-4</c:v>
                </c:pt>
                <c:pt idx="9397">
                  <c:v>1.2436770927031831E-3</c:v>
                </c:pt>
                <c:pt idx="9398">
                  <c:v>9.4991899285656281E-4</c:v>
                </c:pt>
                <c:pt idx="9399">
                  <c:v>8.6783653192925865E-4</c:v>
                </c:pt>
                <c:pt idx="9400">
                  <c:v>5.776203047789029E-4</c:v>
                </c:pt>
                <c:pt idx="9401">
                  <c:v>1.5806522542202879E-4</c:v>
                </c:pt>
                <c:pt idx="9402">
                  <c:v>2.034679021743874E-4</c:v>
                </c:pt>
                <c:pt idx="9403">
                  <c:v>2.9748011768404255E-5</c:v>
                </c:pt>
                <c:pt idx="9404">
                  <c:v>1.0656233922491602E-4</c:v>
                </c:pt>
                <c:pt idx="9405">
                  <c:v>2.5932318365969991E-4</c:v>
                </c:pt>
                <c:pt idx="9406">
                  <c:v>2.9020620509109015E-4</c:v>
                </c:pt>
                <c:pt idx="9407">
                  <c:v>2.7433952637487171E-4</c:v>
                </c:pt>
                <c:pt idx="9408">
                  <c:v>1.5125618888799637E-4</c:v>
                </c:pt>
                <c:pt idx="9409">
                  <c:v>5.6610713898455004E-4</c:v>
                </c:pt>
                <c:pt idx="9410">
                  <c:v>4.5447697235040971E-4</c:v>
                </c:pt>
                <c:pt idx="9411">
                  <c:v>8.4971188509270254E-4</c:v>
                </c:pt>
                <c:pt idx="9412">
                  <c:v>6.9395017594335888E-4</c:v>
                </c:pt>
                <c:pt idx="9413">
                  <c:v>7.5040907121752499E-4</c:v>
                </c:pt>
                <c:pt idx="9414">
                  <c:v>8.6847398619976381E-4</c:v>
                </c:pt>
                <c:pt idx="9415">
                  <c:v>6.142806861005356E-5</c:v>
                </c:pt>
                <c:pt idx="9416">
                  <c:v>2.746249626843739E-4</c:v>
                </c:pt>
                <c:pt idx="9417">
                  <c:v>1.2944377006689612E-5</c:v>
                </c:pt>
                <c:pt idx="9418">
                  <c:v>4.2618010025611069E-5</c:v>
                </c:pt>
                <c:pt idx="9419">
                  <c:v>2.9087640053144452E-4</c:v>
                </c:pt>
                <c:pt idx="9420">
                  <c:v>1.9229723155254844E-5</c:v>
                </c:pt>
                <c:pt idx="9421">
                  <c:v>4.5804940591478202E-4</c:v>
                </c:pt>
                <c:pt idx="9422">
                  <c:v>4.6268313226997096E-6</c:v>
                </c:pt>
                <c:pt idx="9423">
                  <c:v>1.407541517676596E-4</c:v>
                </c:pt>
                <c:pt idx="9424">
                  <c:v>5.4607932691189218E-4</c:v>
                </c:pt>
                <c:pt idx="9425">
                  <c:v>1.0867004974372421E-4</c:v>
                </c:pt>
                <c:pt idx="9426">
                  <c:v>6.8064190726308351E-4</c:v>
                </c:pt>
                <c:pt idx="9427">
                  <c:v>4.4054554045306081E-4</c:v>
                </c:pt>
                <c:pt idx="9428">
                  <c:v>6.9348018350409127E-4</c:v>
                </c:pt>
                <c:pt idx="9429">
                  <c:v>2.1960869428854293E-4</c:v>
                </c:pt>
                <c:pt idx="9430">
                  <c:v>2.7996334905004076E-4</c:v>
                </c:pt>
                <c:pt idx="9431">
                  <c:v>4.5631260319811535E-5</c:v>
                </c:pt>
                <c:pt idx="9432">
                  <c:v>6.2877813532309486E-5</c:v>
                </c:pt>
                <c:pt idx="9433">
                  <c:v>1.1721611801771551E-4</c:v>
                </c:pt>
                <c:pt idx="9434">
                  <c:v>1.0307178606796176E-4</c:v>
                </c:pt>
                <c:pt idx="9435">
                  <c:v>3.918122054454121E-4</c:v>
                </c:pt>
                <c:pt idx="9436">
                  <c:v>1.0457620343052543E-4</c:v>
                </c:pt>
                <c:pt idx="9437">
                  <c:v>1.6844723601540303E-4</c:v>
                </c:pt>
                <c:pt idx="9438">
                  <c:v>2.182492853136521E-4</c:v>
                </c:pt>
                <c:pt idx="9439">
                  <c:v>2.7255652049924135E-5</c:v>
                </c:pt>
                <c:pt idx="9440">
                  <c:v>5.6831382420930408E-4</c:v>
                </c:pt>
                <c:pt idx="9441">
                  <c:v>6.4114360671880616E-5</c:v>
                </c:pt>
                <c:pt idx="9442">
                  <c:v>5.1305156647581509E-4</c:v>
                </c:pt>
                <c:pt idx="9443">
                  <c:v>3.2831756806075648E-4</c:v>
                </c:pt>
                <c:pt idx="9444">
                  <c:v>1.0325353895263097E-4</c:v>
                </c:pt>
                <c:pt idx="9445">
                  <c:v>2.1906057742384898E-4</c:v>
                </c:pt>
                <c:pt idx="9446">
                  <c:v>1.0732320956710788E-4</c:v>
                </c:pt>
                <c:pt idx="9447">
                  <c:v>5.0813961231924335E-5</c:v>
                </c:pt>
                <c:pt idx="9448">
                  <c:v>1.4157321234792701E-4</c:v>
                </c:pt>
                <c:pt idx="9449">
                  <c:v>1.5553931837171105E-4</c:v>
                </c:pt>
                <c:pt idx="9450">
                  <c:v>3.4238201668619996E-4</c:v>
                </c:pt>
                <c:pt idx="9451">
                  <c:v>2.8481133242064146E-4</c:v>
                </c:pt>
                <c:pt idx="9452">
                  <c:v>1.7117354760730466E-4</c:v>
                </c:pt>
                <c:pt idx="9453">
                  <c:v>2.6188845523347559E-5</c:v>
                </c:pt>
                <c:pt idx="9454">
                  <c:v>2.9935070206660021E-4</c:v>
                </c:pt>
                <c:pt idx="9455">
                  <c:v>2.5307934912795763E-4</c:v>
                </c:pt>
                <c:pt idx="9456">
                  <c:v>2.2271837254968032E-4</c:v>
                </c:pt>
                <c:pt idx="9457">
                  <c:v>3.0742269212579148E-4</c:v>
                </c:pt>
                <c:pt idx="9458">
                  <c:v>3.4208402990028665E-5</c:v>
                </c:pt>
                <c:pt idx="9459">
                  <c:v>2.8091110239864654E-4</c:v>
                </c:pt>
                <c:pt idx="9460">
                  <c:v>1.9344490849382496E-4</c:v>
                </c:pt>
                <c:pt idx="9461">
                  <c:v>7.5498787893236698E-5</c:v>
                </c:pt>
                <c:pt idx="9462">
                  <c:v>1.1200409754373852E-4</c:v>
                </c:pt>
                <c:pt idx="9463">
                  <c:v>1.5582684337363785E-4</c:v>
                </c:pt>
                <c:pt idx="9464">
                  <c:v>3.3274973674208625E-4</c:v>
                </c:pt>
                <c:pt idx="9465">
                  <c:v>2.5514605531653503E-4</c:v>
                </c:pt>
                <c:pt idx="9466">
                  <c:v>4.516463910340472E-4</c:v>
                </c:pt>
                <c:pt idx="9467">
                  <c:v>4.6103226939857588E-5</c:v>
                </c:pt>
                <c:pt idx="9468">
                  <c:v>2.9437477712405941E-4</c:v>
                </c:pt>
                <c:pt idx="9469">
                  <c:v>2.9051025641378025E-4</c:v>
                </c:pt>
                <c:pt idx="9470">
                  <c:v>1.88067954605756E-4</c:v>
                </c:pt>
                <c:pt idx="9471">
                  <c:v>3.8006437322496618E-4</c:v>
                </c:pt>
                <c:pt idx="9472">
                  <c:v>7.2376106834686132E-6</c:v>
                </c:pt>
                <c:pt idx="9473">
                  <c:v>1.9173302351134679E-4</c:v>
                </c:pt>
                <c:pt idx="9474">
                  <c:v>2.8595588090374644E-4</c:v>
                </c:pt>
                <c:pt idx="9475">
                  <c:v>1.4296540829732547E-4</c:v>
                </c:pt>
                <c:pt idx="9476">
                  <c:v>1.3040792377345462E-4</c:v>
                </c:pt>
                <c:pt idx="9477">
                  <c:v>3.4711239201580356E-4</c:v>
                </c:pt>
                <c:pt idx="9478">
                  <c:v>1.1165718222168516E-4</c:v>
                </c:pt>
                <c:pt idx="9479">
                  <c:v>2.8544017541536093E-4</c:v>
                </c:pt>
                <c:pt idx="9480">
                  <c:v>5.7304555535679733E-4</c:v>
                </c:pt>
                <c:pt idx="9481">
                  <c:v>8.8275067529053073E-5</c:v>
                </c:pt>
                <c:pt idx="9482">
                  <c:v>5.5140450321406647E-4</c:v>
                </c:pt>
                <c:pt idx="9483">
                  <c:v>2.8756111431952507E-4</c:v>
                </c:pt>
                <c:pt idx="9484">
                  <c:v>2.1468148718071343E-4</c:v>
                </c:pt>
                <c:pt idx="9485">
                  <c:v>4.5017430259940676E-4</c:v>
                </c:pt>
                <c:pt idx="9486">
                  <c:v>1.428591231678934E-4</c:v>
                </c:pt>
                <c:pt idx="9487">
                  <c:v>1.4205929138323692E-4</c:v>
                </c:pt>
                <c:pt idx="9488">
                  <c:v>3.1781749137980075E-4</c:v>
                </c:pt>
                <c:pt idx="9489">
                  <c:v>2.090892330761376E-4</c:v>
                </c:pt>
                <c:pt idx="9490">
                  <c:v>9.9268799335823835E-5</c:v>
                </c:pt>
                <c:pt idx="9491">
                  <c:v>6.16437993903497E-4</c:v>
                </c:pt>
                <c:pt idx="9492">
                  <c:v>1.2740994475237631E-4</c:v>
                </c:pt>
                <c:pt idx="9493">
                  <c:v>2.5122294128718606E-4</c:v>
                </c:pt>
                <c:pt idx="9494">
                  <c:v>3.5065470443678911E-4</c:v>
                </c:pt>
                <c:pt idx="9495">
                  <c:v>3.1085507336653357E-4</c:v>
                </c:pt>
                <c:pt idx="9496">
                  <c:v>6.1141494512835851E-4</c:v>
                </c:pt>
                <c:pt idx="9497">
                  <c:v>5.3767505153855158E-4</c:v>
                </c:pt>
                <c:pt idx="9498">
                  <c:v>7.1895198000197078E-5</c:v>
                </c:pt>
                <c:pt idx="9499">
                  <c:v>5.6699292779122524E-4</c:v>
                </c:pt>
                <c:pt idx="9500">
                  <c:v>2.9080335126217268E-4</c:v>
                </c:pt>
                <c:pt idx="9501">
                  <c:v>2.6910077430223212E-4</c:v>
                </c:pt>
                <c:pt idx="9502">
                  <c:v>2.6332724368143483E-4</c:v>
                </c:pt>
                <c:pt idx="9503">
                  <c:v>2.7485268512424826E-4</c:v>
                </c:pt>
                <c:pt idx="9504">
                  <c:v>7.3292033961495063E-5</c:v>
                </c:pt>
                <c:pt idx="9505">
                  <c:v>7.7077602098123404E-4</c:v>
                </c:pt>
                <c:pt idx="9506">
                  <c:v>3.8435868820627063E-4</c:v>
                </c:pt>
                <c:pt idx="9507">
                  <c:v>7.7477507913426789E-5</c:v>
                </c:pt>
                <c:pt idx="9508">
                  <c:v>3.9680659882623375E-4</c:v>
                </c:pt>
                <c:pt idx="9509">
                  <c:v>3.4030552662258094E-4</c:v>
                </c:pt>
                <c:pt idx="9510">
                  <c:v>2.4891242606269202E-4</c:v>
                </c:pt>
                <c:pt idx="9511">
                  <c:v>1.0120203624628126E-3</c:v>
                </c:pt>
                <c:pt idx="9512">
                  <c:v>1.5978892113568435E-5</c:v>
                </c:pt>
                <c:pt idx="9513">
                  <c:v>5.751209827523407E-4</c:v>
                </c:pt>
                <c:pt idx="9514">
                  <c:v>3.9757212292172261E-4</c:v>
                </c:pt>
                <c:pt idx="9515">
                  <c:v>4.1155745774111753E-4</c:v>
                </c:pt>
                <c:pt idx="9516">
                  <c:v>2.9923582398324575E-4</c:v>
                </c:pt>
                <c:pt idx="9517">
                  <c:v>3.3834614990964796E-4</c:v>
                </c:pt>
                <c:pt idx="9518">
                  <c:v>6.8724205623278903E-5</c:v>
                </c:pt>
                <c:pt idx="9519">
                  <c:v>6.904086330406351E-4</c:v>
                </c:pt>
                <c:pt idx="9520">
                  <c:v>6.6388267897260489E-4</c:v>
                </c:pt>
                <c:pt idx="9521">
                  <c:v>1.7196458947800742E-5</c:v>
                </c:pt>
                <c:pt idx="9522">
                  <c:v>5.1318209143049083E-4</c:v>
                </c:pt>
                <c:pt idx="9523">
                  <c:v>2.3466054477493337E-4</c:v>
                </c:pt>
                <c:pt idx="9524">
                  <c:v>2.1292484188601278E-4</c:v>
                </c:pt>
                <c:pt idx="9525">
                  <c:v>7.9231227206546628E-4</c:v>
                </c:pt>
                <c:pt idx="9526">
                  <c:v>1.8132484929707458E-4</c:v>
                </c:pt>
                <c:pt idx="9527">
                  <c:v>6.2122974747540313E-4</c:v>
                </c:pt>
                <c:pt idx="9528">
                  <c:v>5.9265097519123312E-4</c:v>
                </c:pt>
                <c:pt idx="9529">
                  <c:v>2.9495328996009075E-4</c:v>
                </c:pt>
                <c:pt idx="9530">
                  <c:v>4.220016893825096E-4</c:v>
                </c:pt>
                <c:pt idx="9531">
                  <c:v>3.612021614564298E-4</c:v>
                </c:pt>
                <c:pt idx="9532">
                  <c:v>1.881012454315064E-4</c:v>
                </c:pt>
                <c:pt idx="9533">
                  <c:v>4.5260480770713659E-4</c:v>
                </c:pt>
                <c:pt idx="9534">
                  <c:v>7.7308604151541695E-4</c:v>
                </c:pt>
                <c:pt idx="9535">
                  <c:v>4.8858551202411797E-5</c:v>
                </c:pt>
                <c:pt idx="9536">
                  <c:v>5.5057906662534493E-4</c:v>
                </c:pt>
                <c:pt idx="9537">
                  <c:v>4.4510687827117667E-4</c:v>
                </c:pt>
                <c:pt idx="9538">
                  <c:v>1.3371397576623359E-4</c:v>
                </c:pt>
                <c:pt idx="9539">
                  <c:v>3.1119061997236341E-4</c:v>
                </c:pt>
                <c:pt idx="9540">
                  <c:v>5.3510951429775605E-4</c:v>
                </c:pt>
                <c:pt idx="9541">
                  <c:v>3.3011058225425436E-4</c:v>
                </c:pt>
                <c:pt idx="9542">
                  <c:v>9.3299171643521875E-4</c:v>
                </c:pt>
                <c:pt idx="9543">
                  <c:v>1.4183527912069578E-4</c:v>
                </c:pt>
                <c:pt idx="9544">
                  <c:v>4.0693488825560608E-4</c:v>
                </c:pt>
                <c:pt idx="9545">
                  <c:v>4.3231085224710919E-4</c:v>
                </c:pt>
                <c:pt idx="9546">
                  <c:v>3.2672470190275524E-4</c:v>
                </c:pt>
                <c:pt idx="9547">
                  <c:v>2.4847762992296566E-4</c:v>
                </c:pt>
                <c:pt idx="9548">
                  <c:v>6.7945157244340721E-4</c:v>
                </c:pt>
                <c:pt idx="9549">
                  <c:v>1.2101093319878867E-4</c:v>
                </c:pt>
                <c:pt idx="9550">
                  <c:v>5.6521248239600188E-4</c:v>
                </c:pt>
                <c:pt idx="9551">
                  <c:v>6.434914710617888E-4</c:v>
                </c:pt>
                <c:pt idx="9552">
                  <c:v>5.7567487100399749E-5</c:v>
                </c:pt>
                <c:pt idx="9553">
                  <c:v>2.8229290069058029E-4</c:v>
                </c:pt>
                <c:pt idx="9554">
                  <c:v>4.1184408497173903E-4</c:v>
                </c:pt>
                <c:pt idx="9555">
                  <c:v>7.6691110635089131E-5</c:v>
                </c:pt>
                <c:pt idx="9556">
                  <c:v>1.0603074135223996E-3</c:v>
                </c:pt>
                <c:pt idx="9557">
                  <c:v>1.6445068795765142E-4</c:v>
                </c:pt>
                <c:pt idx="9558">
                  <c:v>2.7114104204196098E-4</c:v>
                </c:pt>
                <c:pt idx="9559">
                  <c:v>4.7127801113310762E-4</c:v>
                </c:pt>
                <c:pt idx="9560">
                  <c:v>4.5407209581357303E-4</c:v>
                </c:pt>
                <c:pt idx="9561">
                  <c:v>2.2132050598356763E-4</c:v>
                </c:pt>
                <c:pt idx="9562">
                  <c:v>4.4075983296708212E-4</c:v>
                </c:pt>
                <c:pt idx="9563">
                  <c:v>1.5451421011594062E-4</c:v>
                </c:pt>
                <c:pt idx="9564">
                  <c:v>5.4797014321207994E-4</c:v>
                </c:pt>
                <c:pt idx="9565">
                  <c:v>7.547358158970013E-4</c:v>
                </c:pt>
                <c:pt idx="9566">
                  <c:v>1.3770759232584537E-4</c:v>
                </c:pt>
                <c:pt idx="9567">
                  <c:v>1.424789536638164E-4</c:v>
                </c:pt>
                <c:pt idx="9568">
                  <c:v>3.2455187548151618E-4</c:v>
                </c:pt>
                <c:pt idx="9569">
                  <c:v>2.52316481702658E-4</c:v>
                </c:pt>
                <c:pt idx="9570">
                  <c:v>4.7253232589968566E-4</c:v>
                </c:pt>
                <c:pt idx="9571">
                  <c:v>4.8033663353498412E-4</c:v>
                </c:pt>
                <c:pt idx="9572">
                  <c:v>1.7833583882811781E-4</c:v>
                </c:pt>
                <c:pt idx="9573">
                  <c:v>4.3470075610560239E-4</c:v>
                </c:pt>
                <c:pt idx="9574">
                  <c:v>5.0100688342498499E-4</c:v>
                </c:pt>
                <c:pt idx="9575">
                  <c:v>2.0257570071553131E-4</c:v>
                </c:pt>
                <c:pt idx="9576">
                  <c:v>3.7925238488396108E-4</c:v>
                </c:pt>
                <c:pt idx="9577">
                  <c:v>1.845245978385581E-4</c:v>
                </c:pt>
                <c:pt idx="9578">
                  <c:v>3.1917316269456329E-4</c:v>
                </c:pt>
                <c:pt idx="9579">
                  <c:v>7.0524142732852695E-4</c:v>
                </c:pt>
                <c:pt idx="9580">
                  <c:v>2.5617468137007323E-4</c:v>
                </c:pt>
                <c:pt idx="9581">
                  <c:v>1.0355866210432842E-4</c:v>
                </c:pt>
                <c:pt idx="9582">
                  <c:v>4.0174752900973038E-4</c:v>
                </c:pt>
                <c:pt idx="9583">
                  <c:v>2.02661337104941E-4</c:v>
                </c:pt>
                <c:pt idx="9584">
                  <c:v>1.4958140567885035E-4</c:v>
                </c:pt>
                <c:pt idx="9585">
                  <c:v>6.4799769671487599E-4</c:v>
                </c:pt>
                <c:pt idx="9586">
                  <c:v>6.6070036368412076E-5</c:v>
                </c:pt>
                <c:pt idx="9587">
                  <c:v>5.4779960330779561E-4</c:v>
                </c:pt>
                <c:pt idx="9588">
                  <c:v>3.0962772838284192E-4</c:v>
                </c:pt>
                <c:pt idx="9589">
                  <c:v>2.3834476002774989E-4</c:v>
                </c:pt>
                <c:pt idx="9590">
                  <c:v>3.4682286993076902E-4</c:v>
                </c:pt>
                <c:pt idx="9591">
                  <c:v>2.6328803489381465E-4</c:v>
                </c:pt>
                <c:pt idx="9592">
                  <c:v>1.6798001017750489E-4</c:v>
                </c:pt>
                <c:pt idx="9593">
                  <c:v>4.9847956559118741E-4</c:v>
                </c:pt>
                <c:pt idx="9594">
                  <c:v>2.4518665682374345E-4</c:v>
                </c:pt>
                <c:pt idx="9595">
                  <c:v>2.1324937705195489E-4</c:v>
                </c:pt>
                <c:pt idx="9596">
                  <c:v>4.2914164625186996E-4</c:v>
                </c:pt>
                <c:pt idx="9597">
                  <c:v>2.4795545681680916E-4</c:v>
                </c:pt>
                <c:pt idx="9598">
                  <c:v>1.4213147952493014E-4</c:v>
                </c:pt>
                <c:pt idx="9599">
                  <c:v>3.2420240425952212E-4</c:v>
                </c:pt>
                <c:pt idx="9600">
                  <c:v>2.1957683256813572E-4</c:v>
                </c:pt>
                <c:pt idx="9601">
                  <c:v>5.5371287478054568E-4</c:v>
                </c:pt>
                <c:pt idx="9602">
                  <c:v>2.4545281853297627E-4</c:v>
                </c:pt>
                <c:pt idx="9603">
                  <c:v>2.0122649701853976E-4</c:v>
                </c:pt>
                <c:pt idx="9604">
                  <c:v>1.6020948805826795E-4</c:v>
                </c:pt>
                <c:pt idx="9605">
                  <c:v>5.0311221210155453E-4</c:v>
                </c:pt>
                <c:pt idx="9606">
                  <c:v>1.094828717295128E-4</c:v>
                </c:pt>
                <c:pt idx="9607">
                  <c:v>2.6061969367762811E-4</c:v>
                </c:pt>
                <c:pt idx="9608">
                  <c:v>1.7072403901128907E-4</c:v>
                </c:pt>
                <c:pt idx="9609">
                  <c:v>3.2258733200311174E-4</c:v>
                </c:pt>
                <c:pt idx="9610">
                  <c:v>4.3079658688298205E-4</c:v>
                </c:pt>
                <c:pt idx="9611">
                  <c:v>3.2963065936503807E-4</c:v>
                </c:pt>
                <c:pt idx="9612">
                  <c:v>1.2371708845074591E-5</c:v>
                </c:pt>
                <c:pt idx="9613">
                  <c:v>2.5747743914341194E-4</c:v>
                </c:pt>
                <c:pt idx="9614">
                  <c:v>4.1038350266729744E-4</c:v>
                </c:pt>
                <c:pt idx="9615">
                  <c:v>2.5080952676201704E-4</c:v>
                </c:pt>
                <c:pt idx="9616">
                  <c:v>4.355880106613475E-4</c:v>
                </c:pt>
                <c:pt idx="9617">
                  <c:v>9.8554347434489793E-5</c:v>
                </c:pt>
                <c:pt idx="9618">
                  <c:v>1.3976070369179931E-4</c:v>
                </c:pt>
                <c:pt idx="9619">
                  <c:v>4.8879686387906865E-4</c:v>
                </c:pt>
                <c:pt idx="9620">
                  <c:v>2.6346102992779114E-4</c:v>
                </c:pt>
                <c:pt idx="9621">
                  <c:v>1.6058995987309062E-4</c:v>
                </c:pt>
                <c:pt idx="9622">
                  <c:v>1.1925722856315954E-4</c:v>
                </c:pt>
                <c:pt idx="9623">
                  <c:v>1.8973691146234909E-4</c:v>
                </c:pt>
                <c:pt idx="9624">
                  <c:v>4.0922277597883332E-4</c:v>
                </c:pt>
                <c:pt idx="9625">
                  <c:v>4.7001724707062192E-4</c:v>
                </c:pt>
                <c:pt idx="9626">
                  <c:v>5.894643863281175E-6</c:v>
                </c:pt>
                <c:pt idx="9627">
                  <c:v>2.5143179220778525E-4</c:v>
                </c:pt>
                <c:pt idx="9628">
                  <c:v>2.685522177128172E-4</c:v>
                </c:pt>
                <c:pt idx="9629">
                  <c:v>2.9504407479310845E-4</c:v>
                </c:pt>
                <c:pt idx="9630">
                  <c:v>5.3863544697288534E-4</c:v>
                </c:pt>
                <c:pt idx="9631">
                  <c:v>1.5429066506091551E-4</c:v>
                </c:pt>
                <c:pt idx="9632">
                  <c:v>2.331894090771884E-4</c:v>
                </c:pt>
                <c:pt idx="9633">
                  <c:v>1.4225538112599623E-4</c:v>
                </c:pt>
                <c:pt idx="9634">
                  <c:v>6.1363361285175918E-4</c:v>
                </c:pt>
                <c:pt idx="9635">
                  <c:v>8.8859883086084995E-5</c:v>
                </c:pt>
                <c:pt idx="9636">
                  <c:v>2.1120264169445507E-4</c:v>
                </c:pt>
                <c:pt idx="9637">
                  <c:v>1.0138933515899377E-4</c:v>
                </c:pt>
                <c:pt idx="9638">
                  <c:v>2.4086346658576169E-4</c:v>
                </c:pt>
                <c:pt idx="9639">
                  <c:v>4.0178831347760068E-4</c:v>
                </c:pt>
                <c:pt idx="9640">
                  <c:v>1.0509154248164347E-4</c:v>
                </c:pt>
                <c:pt idx="9641">
                  <c:v>3.8484036999437076E-4</c:v>
                </c:pt>
                <c:pt idx="9642">
                  <c:v>3.2180117748946386E-4</c:v>
                </c:pt>
                <c:pt idx="9643">
                  <c:v>1.8405073948611861E-4</c:v>
                </c:pt>
                <c:pt idx="9644">
                  <c:v>3.8889664732672137E-4</c:v>
                </c:pt>
                <c:pt idx="9645">
                  <c:v>4.3770392937494718E-4</c:v>
                </c:pt>
                <c:pt idx="9646">
                  <c:v>4.5885553125950745E-4</c:v>
                </c:pt>
                <c:pt idx="9647">
                  <c:v>1.016501560450531E-4</c:v>
                </c:pt>
                <c:pt idx="9648">
                  <c:v>4.1477532660547789E-4</c:v>
                </c:pt>
                <c:pt idx="9649">
                  <c:v>2.6610122876183535E-4</c:v>
                </c:pt>
                <c:pt idx="9650">
                  <c:v>3.2047031397770961E-4</c:v>
                </c:pt>
                <c:pt idx="9651">
                  <c:v>2.6113373187644664E-4</c:v>
                </c:pt>
                <c:pt idx="9652">
                  <c:v>8.8713289857230316E-5</c:v>
                </c:pt>
                <c:pt idx="9653">
                  <c:v>2.4394280384115188E-4</c:v>
                </c:pt>
                <c:pt idx="9654">
                  <c:v>2.1615348400603695E-4</c:v>
                </c:pt>
                <c:pt idx="9655">
                  <c:v>4.153354259688184E-4</c:v>
                </c:pt>
                <c:pt idx="9656">
                  <c:v>5.9228255916251042E-4</c:v>
                </c:pt>
                <c:pt idx="9657">
                  <c:v>1.6063785322395003E-5</c:v>
                </c:pt>
                <c:pt idx="9658">
                  <c:v>3.8647046617874782E-4</c:v>
                </c:pt>
                <c:pt idx="9659">
                  <c:v>4.9080864112125105E-4</c:v>
                </c:pt>
                <c:pt idx="9660">
                  <c:v>6.2490042287118637E-4</c:v>
                </c:pt>
                <c:pt idx="9661">
                  <c:v>3.7843497327139732E-4</c:v>
                </c:pt>
                <c:pt idx="9662">
                  <c:v>1.8602581803596303E-4</c:v>
                </c:pt>
                <c:pt idx="9663">
                  <c:v>5.745208684393916E-4</c:v>
                </c:pt>
                <c:pt idx="9664">
                  <c:v>9.7644538664931401E-5</c:v>
                </c:pt>
                <c:pt idx="9665">
                  <c:v>7.7410525013118104E-4</c:v>
                </c:pt>
                <c:pt idx="9666">
                  <c:v>8.8397558346639364E-5</c:v>
                </c:pt>
                <c:pt idx="9667">
                  <c:v>1.7657776442807401E-4</c:v>
                </c:pt>
                <c:pt idx="9668">
                  <c:v>2.5584428320785146E-4</c:v>
                </c:pt>
                <c:pt idx="9669">
                  <c:v>2.0414696539661472E-4</c:v>
                </c:pt>
                <c:pt idx="9670">
                  <c:v>9.7703095340274417E-4</c:v>
                </c:pt>
                <c:pt idx="9671">
                  <c:v>1.3702704045221882E-5</c:v>
                </c:pt>
                <c:pt idx="9672">
                  <c:v>4.4512684910225428E-4</c:v>
                </c:pt>
                <c:pt idx="9673">
                  <c:v>4.0200326557870346E-4</c:v>
                </c:pt>
                <c:pt idx="9674">
                  <c:v>6.2861404471471804E-4</c:v>
                </c:pt>
                <c:pt idx="9675">
                  <c:v>7.8898128401663542E-4</c:v>
                </c:pt>
                <c:pt idx="9676">
                  <c:v>1.9726855312691697E-4</c:v>
                </c:pt>
                <c:pt idx="9677">
                  <c:v>6.8699739523022643E-4</c:v>
                </c:pt>
                <c:pt idx="9678">
                  <c:v>1.2382540959724554E-4</c:v>
                </c:pt>
                <c:pt idx="9679">
                  <c:v>9.2282989799587212E-4</c:v>
                </c:pt>
                <c:pt idx="9680">
                  <c:v>4.9318971384159803E-4</c:v>
                </c:pt>
                <c:pt idx="9681">
                  <c:v>1.7028283021938188E-4</c:v>
                </c:pt>
                <c:pt idx="9682">
                  <c:v>4.1136086414711546E-4</c:v>
                </c:pt>
                <c:pt idx="9683">
                  <c:v>6.8265815503992919E-5</c:v>
                </c:pt>
                <c:pt idx="9684">
                  <c:v>9.6416717312791992E-4</c:v>
                </c:pt>
                <c:pt idx="9685">
                  <c:v>1.7441448369765272E-4</c:v>
                </c:pt>
                <c:pt idx="9686">
                  <c:v>6.8543344097262923E-4</c:v>
                </c:pt>
                <c:pt idx="9687">
                  <c:v>6.3613150525703452E-4</c:v>
                </c:pt>
                <c:pt idx="9688">
                  <c:v>3.0699962197862449E-4</c:v>
                </c:pt>
                <c:pt idx="9689">
                  <c:v>9.5850637693246238E-4</c:v>
                </c:pt>
                <c:pt idx="9690">
                  <c:v>3.7259704130084069E-4</c:v>
                </c:pt>
                <c:pt idx="9691">
                  <c:v>9.8356269769554424E-4</c:v>
                </c:pt>
                <c:pt idx="9692">
                  <c:v>4.0550307127666153E-4</c:v>
                </c:pt>
                <c:pt idx="9693">
                  <c:v>4.0434795107838981E-4</c:v>
                </c:pt>
                <c:pt idx="9694">
                  <c:v>1.3407662590455244E-3</c:v>
                </c:pt>
                <c:pt idx="9695">
                  <c:v>3.6520175552396685E-5</c:v>
                </c:pt>
                <c:pt idx="9696">
                  <c:v>8.6884555358898675E-4</c:v>
                </c:pt>
                <c:pt idx="9697">
                  <c:v>1.0318837724554165E-4</c:v>
                </c:pt>
                <c:pt idx="9698">
                  <c:v>6.527547120338252E-4</c:v>
                </c:pt>
                <c:pt idx="9699">
                  <c:v>6.2334577612018318E-4</c:v>
                </c:pt>
                <c:pt idx="9700">
                  <c:v>5.3059207566428406E-4</c:v>
                </c:pt>
                <c:pt idx="9701">
                  <c:v>1.300813750347277E-3</c:v>
                </c:pt>
                <c:pt idx="9702">
                  <c:v>2.8918606206029405E-5</c:v>
                </c:pt>
                <c:pt idx="9703">
                  <c:v>9.1561320916270182E-4</c:v>
                </c:pt>
                <c:pt idx="9704">
                  <c:v>6.4448121812124754E-4</c:v>
                </c:pt>
                <c:pt idx="9705">
                  <c:v>9.202720192939669E-4</c:v>
                </c:pt>
                <c:pt idx="9706">
                  <c:v>1.0499532155176269E-3</c:v>
                </c:pt>
                <c:pt idx="9707">
                  <c:v>9.1981003350899364E-5</c:v>
                </c:pt>
                <c:pt idx="9708">
                  <c:v>1.495139097663672E-3</c:v>
                </c:pt>
                <c:pt idx="9709">
                  <c:v>1.9020595116472127E-4</c:v>
                </c:pt>
                <c:pt idx="9710">
                  <c:v>1.2616297338863848E-3</c:v>
                </c:pt>
                <c:pt idx="9711">
                  <c:v>5.580677984858911E-4</c:v>
                </c:pt>
                <c:pt idx="9712">
                  <c:v>3.4247670407611634E-4</c:v>
                </c:pt>
                <c:pt idx="9713">
                  <c:v>9.7693773176189781E-4</c:v>
                </c:pt>
                <c:pt idx="9714">
                  <c:v>9.0872695513548007E-5</c:v>
                </c:pt>
                <c:pt idx="9715">
                  <c:v>2.0777000394762574E-3</c:v>
                </c:pt>
                <c:pt idx="9716">
                  <c:v>2.0263451389696159E-4</c:v>
                </c:pt>
                <c:pt idx="9717">
                  <c:v>7.3956670548501783E-4</c:v>
                </c:pt>
                <c:pt idx="9718">
                  <c:v>8.4579884808820918E-4</c:v>
                </c:pt>
                <c:pt idx="9719">
                  <c:v>5.9689567456652098E-4</c:v>
                </c:pt>
                <c:pt idx="9720">
                  <c:v>1.7353186457334123E-3</c:v>
                </c:pt>
                <c:pt idx="9721">
                  <c:v>1.1997944893456412E-4</c:v>
                </c:pt>
                <c:pt idx="9722">
                  <c:v>1.2054352597444312E-3</c:v>
                </c:pt>
                <c:pt idx="9723">
                  <c:v>7.4819469081015386E-4</c:v>
                </c:pt>
                <c:pt idx="9724">
                  <c:v>8.0137470541492449E-4</c:v>
                </c:pt>
                <c:pt idx="9725">
                  <c:v>1.6968022779738656E-3</c:v>
                </c:pt>
                <c:pt idx="9726">
                  <c:v>6.4001342257658629E-5</c:v>
                </c:pt>
                <c:pt idx="9727">
                  <c:v>1.2459670324751083E-3</c:v>
                </c:pt>
                <c:pt idx="9728">
                  <c:v>4.3025300467947217E-5</c:v>
                </c:pt>
                <c:pt idx="9729">
                  <c:v>1.9166899959197298E-3</c:v>
                </c:pt>
                <c:pt idx="9730">
                  <c:v>9.263476224762099E-4</c:v>
                </c:pt>
                <c:pt idx="9731">
                  <c:v>6.520124567048212E-4</c:v>
                </c:pt>
                <c:pt idx="9732">
                  <c:v>1.3065489333080327E-3</c:v>
                </c:pt>
                <c:pt idx="9733">
                  <c:v>2.0843222937741245E-4</c:v>
                </c:pt>
                <c:pt idx="9734">
                  <c:v>1.5887255634536421E-3</c:v>
                </c:pt>
                <c:pt idx="9735">
                  <c:v>6.9714155139328051E-4</c:v>
                </c:pt>
                <c:pt idx="9736">
                  <c:v>9.4698104542082916E-4</c:v>
                </c:pt>
                <c:pt idx="9737">
                  <c:v>1.2996534633835338E-3</c:v>
                </c:pt>
                <c:pt idx="9738">
                  <c:v>1.7879359226265166E-4</c:v>
                </c:pt>
                <c:pt idx="9739">
                  <c:v>2.3313342845583574E-3</c:v>
                </c:pt>
                <c:pt idx="9740">
                  <c:v>1.1603855353681076E-4</c:v>
                </c:pt>
                <c:pt idx="9741">
                  <c:v>1.4792594653900482E-3</c:v>
                </c:pt>
                <c:pt idx="9742">
                  <c:v>4.3488675966257432E-4</c:v>
                </c:pt>
                <c:pt idx="9743">
                  <c:v>1.0821778553945719E-3</c:v>
                </c:pt>
                <c:pt idx="9744">
                  <c:v>1.7907412564151497E-3</c:v>
                </c:pt>
                <c:pt idx="9745">
                  <c:v>2.6837832490753539E-4</c:v>
                </c:pt>
                <c:pt idx="9746">
                  <c:v>2.1269519931485683E-3</c:v>
                </c:pt>
                <c:pt idx="9747">
                  <c:v>2.2601784699350803E-4</c:v>
                </c:pt>
                <c:pt idx="9748">
                  <c:v>9.7895364974520259E-4</c:v>
                </c:pt>
                <c:pt idx="9749">
                  <c:v>1.2095400167272691E-3</c:v>
                </c:pt>
                <c:pt idx="9750">
                  <c:v>4.7103997348415372E-4</c:v>
                </c:pt>
                <c:pt idx="9751">
                  <c:v>2.0013849347017935E-3</c:v>
                </c:pt>
                <c:pt idx="9752">
                  <c:v>1.2004651611544432E-4</c:v>
                </c:pt>
                <c:pt idx="9753">
                  <c:v>1.6848611134510981E-3</c:v>
                </c:pt>
                <c:pt idx="9754">
                  <c:v>7.8038854995663071E-4</c:v>
                </c:pt>
                <c:pt idx="9755">
                  <c:v>1.1380656948310999E-3</c:v>
                </c:pt>
                <c:pt idx="9756">
                  <c:v>1.4166346035034789E-3</c:v>
                </c:pt>
                <c:pt idx="9757">
                  <c:v>3.1086093636281323E-4</c:v>
                </c:pt>
                <c:pt idx="9758">
                  <c:v>2.0353630501910754E-3</c:v>
                </c:pt>
                <c:pt idx="9759">
                  <c:v>2.0808264765167955E-6</c:v>
                </c:pt>
                <c:pt idx="9760">
                  <c:v>2.5885509669422318E-3</c:v>
                </c:pt>
                <c:pt idx="9761">
                  <c:v>9.9981704871889118E-4</c:v>
                </c:pt>
                <c:pt idx="9762">
                  <c:v>3.7630084262560393E-4</c:v>
                </c:pt>
                <c:pt idx="9763">
                  <c:v>1.3250976946379681E-3</c:v>
                </c:pt>
                <c:pt idx="9764">
                  <c:v>2.5809219262519685E-4</c:v>
                </c:pt>
                <c:pt idx="9765">
                  <c:v>2.0069458400981365E-3</c:v>
                </c:pt>
                <c:pt idx="9766">
                  <c:v>6.5903141598846028E-4</c:v>
                </c:pt>
                <c:pt idx="9767">
                  <c:v>8.6550716350735279E-4</c:v>
                </c:pt>
                <c:pt idx="9768">
                  <c:v>1.3682212048740654E-3</c:v>
                </c:pt>
                <c:pt idx="9769">
                  <c:v>4.1651165295369686E-4</c:v>
                </c:pt>
                <c:pt idx="9770">
                  <c:v>2.3275287602481424E-3</c:v>
                </c:pt>
                <c:pt idx="9771">
                  <c:v>3.6549497404493758E-5</c:v>
                </c:pt>
                <c:pt idx="9772">
                  <c:v>1.8294409893833427E-3</c:v>
                </c:pt>
                <c:pt idx="9773">
                  <c:v>3.0371744337382171E-4</c:v>
                </c:pt>
                <c:pt idx="9774">
                  <c:v>1.8456763589562344E-3</c:v>
                </c:pt>
                <c:pt idx="9775">
                  <c:v>2.0525247731761525E-3</c:v>
                </c:pt>
                <c:pt idx="9776">
                  <c:v>1.613625378859784E-4</c:v>
                </c:pt>
                <c:pt idx="9777">
                  <c:v>1.5163948043759228E-3</c:v>
                </c:pt>
                <c:pt idx="9778">
                  <c:v>2.5948742084298365E-4</c:v>
                </c:pt>
                <c:pt idx="9779">
                  <c:v>1.1517137974332346E-3</c:v>
                </c:pt>
                <c:pt idx="9780">
                  <c:v>1.4046783417652913E-3</c:v>
                </c:pt>
                <c:pt idx="9781">
                  <c:v>3.344083417458731E-4</c:v>
                </c:pt>
                <c:pt idx="9782">
                  <c:v>1.6868518938378541E-3</c:v>
                </c:pt>
                <c:pt idx="9783">
                  <c:v>1.5821577617337223E-4</c:v>
                </c:pt>
                <c:pt idx="9784">
                  <c:v>2.0668763620443919E-3</c:v>
                </c:pt>
                <c:pt idx="9785">
                  <c:v>4.7007078355540047E-4</c:v>
                </c:pt>
                <c:pt idx="9786">
                  <c:v>1.2763852831982924E-3</c:v>
                </c:pt>
                <c:pt idx="9787">
                  <c:v>1.0033278841786004E-3</c:v>
                </c:pt>
                <c:pt idx="9788">
                  <c:v>7.2733598223348906E-4</c:v>
                </c:pt>
                <c:pt idx="9789">
                  <c:v>2.5448599186662642E-3</c:v>
                </c:pt>
                <c:pt idx="9790">
                  <c:v>5.520829526538698E-5</c:v>
                </c:pt>
                <c:pt idx="9791">
                  <c:v>1.7078041904926328E-3</c:v>
                </c:pt>
                <c:pt idx="9792">
                  <c:v>8.3519004946999264E-4</c:v>
                </c:pt>
                <c:pt idx="9793">
                  <c:v>3.6561073157773398E-4</c:v>
                </c:pt>
                <c:pt idx="9794">
                  <c:v>1.4025367357992414E-3</c:v>
                </c:pt>
                <c:pt idx="9795">
                  <c:v>1.5243088599728308E-4</c:v>
                </c:pt>
                <c:pt idx="9796">
                  <c:v>1.808046622809078E-3</c:v>
                </c:pt>
                <c:pt idx="9797">
                  <c:v>4.8937905940963809E-4</c:v>
                </c:pt>
                <c:pt idx="9798">
                  <c:v>1.0717480247377919E-3</c:v>
                </c:pt>
                <c:pt idx="9799">
                  <c:v>1.0535953820940004E-3</c:v>
                </c:pt>
                <c:pt idx="9800">
                  <c:v>5.9292580314184177E-4</c:v>
                </c:pt>
                <c:pt idx="9801">
                  <c:v>1.7206777179987719E-3</c:v>
                </c:pt>
                <c:pt idx="9802">
                  <c:v>9.9038740858369291E-5</c:v>
                </c:pt>
                <c:pt idx="9803">
                  <c:v>2.1180620784646388E-3</c:v>
                </c:pt>
                <c:pt idx="9804">
                  <c:v>2.7583583631289241E-4</c:v>
                </c:pt>
                <c:pt idx="9805">
                  <c:v>1.5439532320887996E-3</c:v>
                </c:pt>
                <c:pt idx="9806">
                  <c:v>1.6384550581729305E-3</c:v>
                </c:pt>
                <c:pt idx="9807">
                  <c:v>1.3473392183699832E-5</c:v>
                </c:pt>
                <c:pt idx="9808">
                  <c:v>1.1264225170942459E-3</c:v>
                </c:pt>
                <c:pt idx="9809">
                  <c:v>2.7142671653568703E-4</c:v>
                </c:pt>
                <c:pt idx="9810">
                  <c:v>1.2816521593312109E-3</c:v>
                </c:pt>
                <c:pt idx="9811">
                  <c:v>1.1368291889157214E-3</c:v>
                </c:pt>
                <c:pt idx="9812">
                  <c:v>3.309110644650606E-4</c:v>
                </c:pt>
                <c:pt idx="9813">
                  <c:v>1.2598440117945098E-3</c:v>
                </c:pt>
                <c:pt idx="9814">
                  <c:v>1.8280642845694268E-4</c:v>
                </c:pt>
                <c:pt idx="9815">
                  <c:v>1.8560351007831236E-3</c:v>
                </c:pt>
                <c:pt idx="9816">
                  <c:v>2.2452054767486512E-4</c:v>
                </c:pt>
                <c:pt idx="9817">
                  <c:v>1.2775849988120162E-3</c:v>
                </c:pt>
                <c:pt idx="9818">
                  <c:v>7.8339699992262723E-4</c:v>
                </c:pt>
                <c:pt idx="9819">
                  <c:v>7.4303364176008316E-4</c:v>
                </c:pt>
                <c:pt idx="9820">
                  <c:v>2.2235391404344645E-3</c:v>
                </c:pt>
                <c:pt idx="9821">
                  <c:v>1.8209493553654352E-4</c:v>
                </c:pt>
                <c:pt idx="9822">
                  <c:v>8.4028470008719639E-4</c:v>
                </c:pt>
                <c:pt idx="9823">
                  <c:v>5.2283551480493797E-4</c:v>
                </c:pt>
                <c:pt idx="9824">
                  <c:v>5.4570937184664605E-4</c:v>
                </c:pt>
                <c:pt idx="9825">
                  <c:v>1.4780695702950927E-3</c:v>
                </c:pt>
                <c:pt idx="9826">
                  <c:v>9.4483724083117436E-5</c:v>
                </c:pt>
                <c:pt idx="9827">
                  <c:v>1.2016488634595784E-3</c:v>
                </c:pt>
                <c:pt idx="9828">
                  <c:v>2.1631915029466387E-4</c:v>
                </c:pt>
                <c:pt idx="9829">
                  <c:v>1.3324550220943966E-3</c:v>
                </c:pt>
                <c:pt idx="9830">
                  <c:v>6.8416432214044509E-4</c:v>
                </c:pt>
                <c:pt idx="9831">
                  <c:v>5.386889468139371E-4</c:v>
                </c:pt>
                <c:pt idx="9832">
                  <c:v>1.1965745134669928E-3</c:v>
                </c:pt>
                <c:pt idx="9833">
                  <c:v>1.4410271964439774E-4</c:v>
                </c:pt>
                <c:pt idx="9834">
                  <c:v>2.0558779673233922E-3</c:v>
                </c:pt>
                <c:pt idx="9835">
                  <c:v>3.5882167503571081E-4</c:v>
                </c:pt>
                <c:pt idx="9836">
                  <c:v>7.4959191611104854E-4</c:v>
                </c:pt>
                <c:pt idx="9837">
                  <c:v>1.0603732256556388E-3</c:v>
                </c:pt>
                <c:pt idx="9838">
                  <c:v>6.960283974230659E-5</c:v>
                </c:pt>
                <c:pt idx="9839">
                  <c:v>1.1810326630665305E-3</c:v>
                </c:pt>
                <c:pt idx="9840">
                  <c:v>2.0609155636580495E-4</c:v>
                </c:pt>
                <c:pt idx="9841">
                  <c:v>1.131381219485215E-3</c:v>
                </c:pt>
                <c:pt idx="9842">
                  <c:v>6.0465238200077401E-4</c:v>
                </c:pt>
                <c:pt idx="9843">
                  <c:v>5.4037056407812165E-4</c:v>
                </c:pt>
                <c:pt idx="9844">
                  <c:v>1.0658077101947017E-3</c:v>
                </c:pt>
                <c:pt idx="9845">
                  <c:v>1.4923760507357057E-4</c:v>
                </c:pt>
                <c:pt idx="9846">
                  <c:v>1.3059139708109463E-3</c:v>
                </c:pt>
                <c:pt idx="9847">
                  <c:v>1.530549103419352E-4</c:v>
                </c:pt>
                <c:pt idx="9848">
                  <c:v>1.1873214594509923E-3</c:v>
                </c:pt>
                <c:pt idx="9849">
                  <c:v>7.7268105504740001E-4</c:v>
                </c:pt>
                <c:pt idx="9850">
                  <c:v>5.5582256406059823E-4</c:v>
                </c:pt>
                <c:pt idx="9851">
                  <c:v>1.4962322533200131E-3</c:v>
                </c:pt>
                <c:pt idx="9852">
                  <c:v>1.2243801397605105E-4</c:v>
                </c:pt>
                <c:pt idx="9853">
                  <c:v>7.777728474539174E-4</c:v>
                </c:pt>
                <c:pt idx="9854">
                  <c:v>3.9738861113816951E-4</c:v>
                </c:pt>
                <c:pt idx="9855">
                  <c:v>8.5936457559261474E-4</c:v>
                </c:pt>
                <c:pt idx="9856">
                  <c:v>1.1303953566607916E-3</c:v>
                </c:pt>
                <c:pt idx="9857">
                  <c:v>8.6224008211797012E-5</c:v>
                </c:pt>
                <c:pt idx="9858">
                  <c:v>1.1308344217946841E-3</c:v>
                </c:pt>
                <c:pt idx="9859">
                  <c:v>5.2811836760271857E-5</c:v>
                </c:pt>
                <c:pt idx="9860">
                  <c:v>1.1956825318704973E-3</c:v>
                </c:pt>
                <c:pt idx="9861">
                  <c:v>5.2192510141388826E-4</c:v>
                </c:pt>
                <c:pt idx="9862">
                  <c:v>4.1524143480971021E-4</c:v>
                </c:pt>
                <c:pt idx="9863">
                  <c:v>1.0627656945750043E-3</c:v>
                </c:pt>
                <c:pt idx="9864">
                  <c:v>7.9580024183968474E-5</c:v>
                </c:pt>
                <c:pt idx="9865">
                  <c:v>1.9067828513812807E-3</c:v>
                </c:pt>
                <c:pt idx="9866">
                  <c:v>4.410192705524567E-4</c:v>
                </c:pt>
                <c:pt idx="9867">
                  <c:v>3.8248428829566582E-4</c:v>
                </c:pt>
                <c:pt idx="9868">
                  <c:v>6.929555919119694E-4</c:v>
                </c:pt>
                <c:pt idx="9869">
                  <c:v>4.0312811805868142E-4</c:v>
                </c:pt>
                <c:pt idx="9870">
                  <c:v>1.5525231737507671E-3</c:v>
                </c:pt>
                <c:pt idx="9871">
                  <c:v>6.1033443155774538E-5</c:v>
                </c:pt>
                <c:pt idx="9872">
                  <c:v>9.0748951480506938E-4</c:v>
                </c:pt>
                <c:pt idx="9873">
                  <c:v>4.081906321275273E-4</c:v>
                </c:pt>
                <c:pt idx="9874">
                  <c:v>7.1574645091259368E-4</c:v>
                </c:pt>
                <c:pt idx="9875">
                  <c:v>1.003909053684821E-3</c:v>
                </c:pt>
                <c:pt idx="9876">
                  <c:v>6.5271299315092276E-5</c:v>
                </c:pt>
                <c:pt idx="9877">
                  <c:v>1.0275803148642884E-3</c:v>
                </c:pt>
                <c:pt idx="9878">
                  <c:v>1.0323220314273205E-4</c:v>
                </c:pt>
                <c:pt idx="9879">
                  <c:v>1.4206327272414808E-3</c:v>
                </c:pt>
                <c:pt idx="9880">
                  <c:v>8.3122006811413318E-4</c:v>
                </c:pt>
                <c:pt idx="9881">
                  <c:v>3.9338521070351605E-4</c:v>
                </c:pt>
                <c:pt idx="9882">
                  <c:v>1.0733409275395197E-3</c:v>
                </c:pt>
                <c:pt idx="9883">
                  <c:v>7.241743981334134E-5</c:v>
                </c:pt>
                <c:pt idx="9884">
                  <c:v>1.4296469374465389E-3</c:v>
                </c:pt>
                <c:pt idx="9885">
                  <c:v>3.2971853102177934E-4</c:v>
                </c:pt>
                <c:pt idx="9886">
                  <c:v>8.9205532367379208E-4</c:v>
                </c:pt>
                <c:pt idx="9887">
                  <c:v>9.4892484854989438E-4</c:v>
                </c:pt>
                <c:pt idx="9888">
                  <c:v>1.0762667459017E-4</c:v>
                </c:pt>
                <c:pt idx="9889">
                  <c:v>1.4382969090077236E-3</c:v>
                </c:pt>
                <c:pt idx="9890">
                  <c:v>2.7559829335424962E-5</c:v>
                </c:pt>
                <c:pt idx="9891">
                  <c:v>9.1123083930602232E-4</c:v>
                </c:pt>
                <c:pt idx="9892">
                  <c:v>5.447062131831976E-4</c:v>
                </c:pt>
                <c:pt idx="9893">
                  <c:v>4.3934186731684827E-4</c:v>
                </c:pt>
                <c:pt idx="9894">
                  <c:v>1.3808389591675049E-3</c:v>
                </c:pt>
                <c:pt idx="9895">
                  <c:v>2.4921523149867267E-4</c:v>
                </c:pt>
                <c:pt idx="9896">
                  <c:v>1.6194825487868831E-3</c:v>
                </c:pt>
                <c:pt idx="9897">
                  <c:v>2.9561787891025265E-4</c:v>
                </c:pt>
                <c:pt idx="9898">
                  <c:v>8.2221677773964587E-4</c:v>
                </c:pt>
                <c:pt idx="9899">
                  <c:v>8.1158555316065972E-4</c:v>
                </c:pt>
                <c:pt idx="9900">
                  <c:v>7.5785229156945038E-4</c:v>
                </c:pt>
                <c:pt idx="9901">
                  <c:v>1.6276085150555742E-3</c:v>
                </c:pt>
                <c:pt idx="9902">
                  <c:v>4.0965478719532682E-5</c:v>
                </c:pt>
                <c:pt idx="9903">
                  <c:v>1.2528474051841871E-3</c:v>
                </c:pt>
                <c:pt idx="9904">
                  <c:v>4.525106699731214E-4</c:v>
                </c:pt>
                <c:pt idx="9905">
                  <c:v>7.5260578934860367E-4</c:v>
                </c:pt>
                <c:pt idx="9906">
                  <c:v>1.0847634367538985E-3</c:v>
                </c:pt>
                <c:pt idx="9907">
                  <c:v>3.894824614253062E-5</c:v>
                </c:pt>
                <c:pt idx="9908">
                  <c:v>1.3429919990081873E-3</c:v>
                </c:pt>
                <c:pt idx="9909">
                  <c:v>5.4669421780765141E-5</c:v>
                </c:pt>
                <c:pt idx="9910">
                  <c:v>2.2111566388667461E-3</c:v>
                </c:pt>
                <c:pt idx="9911">
                  <c:v>8.6885757273136007E-4</c:v>
                </c:pt>
                <c:pt idx="9912">
                  <c:v>2.6858464741098901E-4</c:v>
                </c:pt>
                <c:pt idx="9913">
                  <c:v>1.2321426735473165E-3</c:v>
                </c:pt>
                <c:pt idx="9914">
                  <c:v>3.0567720484588556E-4</c:v>
                </c:pt>
                <c:pt idx="9915">
                  <c:v>2.4101877735720968E-3</c:v>
                </c:pt>
                <c:pt idx="9916">
                  <c:v>3.1424216296101535E-4</c:v>
                </c:pt>
                <c:pt idx="9917">
                  <c:v>7.6385013676353447E-4</c:v>
                </c:pt>
                <c:pt idx="9918">
                  <c:v>1.3137797666197277E-3</c:v>
                </c:pt>
                <c:pt idx="9919">
                  <c:v>2.190122993138587E-4</c:v>
                </c:pt>
                <c:pt idx="9920">
                  <c:v>1.7712297910960956E-3</c:v>
                </c:pt>
                <c:pt idx="9921">
                  <c:v>8.2533316180277805E-5</c:v>
                </c:pt>
                <c:pt idx="9922">
                  <c:v>1.001877745336282E-3</c:v>
                </c:pt>
                <c:pt idx="9923">
                  <c:v>5.447711458669948E-4</c:v>
                </c:pt>
                <c:pt idx="9924">
                  <c:v>1.3914619755516994E-3</c:v>
                </c:pt>
                <c:pt idx="9925">
                  <c:v>1.8817780516980063E-3</c:v>
                </c:pt>
                <c:pt idx="9926">
                  <c:v>1.8743610682544324E-4</c:v>
                </c:pt>
                <c:pt idx="9927">
                  <c:v>1.5230015217336489E-3</c:v>
                </c:pt>
                <c:pt idx="9928">
                  <c:v>2.3267588389054437E-4</c:v>
                </c:pt>
                <c:pt idx="9929">
                  <c:v>2.0308135116529724E-3</c:v>
                </c:pt>
                <c:pt idx="9930">
                  <c:v>1.1308080383114255E-3</c:v>
                </c:pt>
                <c:pt idx="9931">
                  <c:v>5.6840151264741167E-4</c:v>
                </c:pt>
                <c:pt idx="9932">
                  <c:v>1.9025167887132988E-3</c:v>
                </c:pt>
                <c:pt idx="9933">
                  <c:v>4.9792444061375196E-5</c:v>
                </c:pt>
                <c:pt idx="9934">
                  <c:v>1.9256369282424789E-3</c:v>
                </c:pt>
                <c:pt idx="9935">
                  <c:v>5.5135602356357906E-4</c:v>
                </c:pt>
                <c:pt idx="9936">
                  <c:v>7.5624810249988407E-4</c:v>
                </c:pt>
                <c:pt idx="9937">
                  <c:v>1.2583378080502673E-3</c:v>
                </c:pt>
                <c:pt idx="9938">
                  <c:v>2.0779757835200348E-4</c:v>
                </c:pt>
                <c:pt idx="9939">
                  <c:v>2.6013745124050872E-3</c:v>
                </c:pt>
                <c:pt idx="9940">
                  <c:v>1.4304476944852957E-4</c:v>
                </c:pt>
                <c:pt idx="9941">
                  <c:v>2.1149130631628373E-3</c:v>
                </c:pt>
                <c:pt idx="9942">
                  <c:v>8.3335984189384575E-4</c:v>
                </c:pt>
                <c:pt idx="9943">
                  <c:v>8.1367834968268154E-4</c:v>
                </c:pt>
                <c:pt idx="9944">
                  <c:v>2.0708228914151326E-3</c:v>
                </c:pt>
                <c:pt idx="9945">
                  <c:v>2.6702226883364199E-4</c:v>
                </c:pt>
                <c:pt idx="9946">
                  <c:v>2.5882718883193205E-3</c:v>
                </c:pt>
                <c:pt idx="9947">
                  <c:v>5.9079493378772895E-4</c:v>
                </c:pt>
                <c:pt idx="9948">
                  <c:v>1.0748978462015815E-3</c:v>
                </c:pt>
                <c:pt idx="9949">
                  <c:v>1.5844571555871485E-3</c:v>
                </c:pt>
                <c:pt idx="9950">
                  <c:v>3.8970266274026655E-4</c:v>
                </c:pt>
                <c:pt idx="9951">
                  <c:v>2.0554051166734384E-3</c:v>
                </c:pt>
                <c:pt idx="9952">
                  <c:v>3.8634914796041649E-5</c:v>
                </c:pt>
                <c:pt idx="9953">
                  <c:v>1.97039811991439E-3</c:v>
                </c:pt>
                <c:pt idx="9954">
                  <c:v>4.8991035680375481E-4</c:v>
                </c:pt>
                <c:pt idx="9955">
                  <c:v>2.4908925036611364E-3</c:v>
                </c:pt>
                <c:pt idx="9956">
                  <c:v>2.0251072039488942E-3</c:v>
                </c:pt>
                <c:pt idx="9957">
                  <c:v>8.492777302181943E-5</c:v>
                </c:pt>
                <c:pt idx="9958">
                  <c:v>2.0812245796897706E-3</c:v>
                </c:pt>
                <c:pt idx="9959">
                  <c:v>2.3567225974857747E-4</c:v>
                </c:pt>
                <c:pt idx="9960">
                  <c:v>2.8998458749609195E-3</c:v>
                </c:pt>
                <c:pt idx="9961">
                  <c:v>1.5174935298787296E-3</c:v>
                </c:pt>
                <c:pt idx="9962">
                  <c:v>3.3778601390258066E-4</c:v>
                </c:pt>
                <c:pt idx="9963">
                  <c:v>2.3183690011604418E-3</c:v>
                </c:pt>
                <c:pt idx="9964">
                  <c:v>2.9041493233911114E-5</c:v>
                </c:pt>
                <c:pt idx="9965">
                  <c:v>2.636309468887208E-3</c:v>
                </c:pt>
                <c:pt idx="9966">
                  <c:v>5.476832228316445E-4</c:v>
                </c:pt>
                <c:pt idx="9967">
                  <c:v>1.1634844220517178E-3</c:v>
                </c:pt>
                <c:pt idx="9968">
                  <c:v>1.3492053093155487E-3</c:v>
                </c:pt>
                <c:pt idx="9969">
                  <c:v>1.2784188634578897E-3</c:v>
                </c:pt>
                <c:pt idx="9970">
                  <c:v>3.6359729071035727E-3</c:v>
                </c:pt>
                <c:pt idx="9971">
                  <c:v>9.1374879466763585E-5</c:v>
                </c:pt>
                <c:pt idx="9972">
                  <c:v>1.7451076508968263E-3</c:v>
                </c:pt>
                <c:pt idx="9973">
                  <c:v>8.3997388799692126E-4</c:v>
                </c:pt>
                <c:pt idx="9974">
                  <c:v>1.5795974645458517E-3</c:v>
                </c:pt>
                <c:pt idx="9975">
                  <c:v>2.9072062804903951E-3</c:v>
                </c:pt>
                <c:pt idx="9976">
                  <c:v>4.7582978493854227E-5</c:v>
                </c:pt>
                <c:pt idx="9977">
                  <c:v>2.383622537428993E-3</c:v>
                </c:pt>
                <c:pt idx="9978">
                  <c:v>5.0200974893861944E-4</c:v>
                </c:pt>
                <c:pt idx="9979">
                  <c:v>1.921660204440898E-3</c:v>
                </c:pt>
                <c:pt idx="9980">
                  <c:v>1.6641380599508536E-3</c:v>
                </c:pt>
                <c:pt idx="9981">
                  <c:v>5.6024696427185749E-4</c:v>
                </c:pt>
                <c:pt idx="9982">
                  <c:v>2.1562863224345516E-3</c:v>
                </c:pt>
                <c:pt idx="9983">
                  <c:v>1.0975441090564587E-4</c:v>
                </c:pt>
                <c:pt idx="9984">
                  <c:v>3.9482548505459401E-3</c:v>
                </c:pt>
                <c:pt idx="9985">
                  <c:v>5.9067085812896086E-4</c:v>
                </c:pt>
                <c:pt idx="9986">
                  <c:v>1.6970559991378675E-3</c:v>
                </c:pt>
                <c:pt idx="9987">
                  <c:v>1.7565589620804291E-3</c:v>
                </c:pt>
                <c:pt idx="9988">
                  <c:v>2.6955149214123042E-4</c:v>
                </c:pt>
                <c:pt idx="9989">
                  <c:v>3.134952318924784E-3</c:v>
                </c:pt>
                <c:pt idx="9990">
                  <c:v>1.9512892592211142E-4</c:v>
                </c:pt>
                <c:pt idx="9991">
                  <c:v>2.3335216218953888E-3</c:v>
                </c:pt>
                <c:pt idx="9992">
                  <c:v>1.5248024876158509E-3</c:v>
                </c:pt>
                <c:pt idx="9993">
                  <c:v>5.7604616356526982E-4</c:v>
                </c:pt>
                <c:pt idx="9994">
                  <c:v>2.6132837235981303E-3</c:v>
                </c:pt>
                <c:pt idx="9995">
                  <c:v>5.6630896347054446E-5</c:v>
                </c:pt>
                <c:pt idx="9996">
                  <c:v>2.8180110523389774E-3</c:v>
                </c:pt>
                <c:pt idx="9997">
                  <c:v>2.1916010178569606E-4</c:v>
                </c:pt>
                <c:pt idx="9998">
                  <c:v>2.445777187013934E-3</c:v>
                </c:pt>
                <c:pt idx="9999">
                  <c:v>1.4987489444730539E-3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171-4104-922C-67E2EA92E060}"/>
            </c:ext>
          </c:extLst>
        </c:ser>
        <c:ser>
          <c:idx val="1"/>
          <c:order val="1"/>
          <c:tx>
            <c:strRef>
              <c:f>BeforeLS!$N$15</c:f>
              <c:strCache>
                <c:ptCount val="1"/>
                <c:pt idx="0">
                  <c:v>Zemax Thin Lenses Normalized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BeforeLS!$M$16:$M$4111</c:f>
              <c:numCache>
                <c:formatCode>0.00E+00</c:formatCode>
                <c:ptCount val="4096"/>
                <c:pt idx="0">
                  <c:v>-0.04</c:v>
                </c:pt>
                <c:pt idx="1">
                  <c:v>-3.9980469999999997E-2</c:v>
                </c:pt>
                <c:pt idx="2">
                  <c:v>-3.996094E-2</c:v>
                </c:pt>
                <c:pt idx="3">
                  <c:v>-3.9941409999999997E-2</c:v>
                </c:pt>
                <c:pt idx="4">
                  <c:v>-3.992188E-2</c:v>
                </c:pt>
                <c:pt idx="5">
                  <c:v>-3.9902340000000001E-2</c:v>
                </c:pt>
                <c:pt idx="6">
                  <c:v>-3.9882809999999998E-2</c:v>
                </c:pt>
                <c:pt idx="7">
                  <c:v>-3.9863280000000001E-2</c:v>
                </c:pt>
                <c:pt idx="8">
                  <c:v>-3.9843749999999997E-2</c:v>
                </c:pt>
                <c:pt idx="9">
                  <c:v>-3.9824219999999994E-2</c:v>
                </c:pt>
                <c:pt idx="10">
                  <c:v>-3.9804690000000004E-2</c:v>
                </c:pt>
                <c:pt idx="11">
                  <c:v>-3.978516E-2</c:v>
                </c:pt>
                <c:pt idx="12">
                  <c:v>-3.9765630000000003E-2</c:v>
                </c:pt>
                <c:pt idx="13">
                  <c:v>-3.9746090000000005E-2</c:v>
                </c:pt>
                <c:pt idx="14">
                  <c:v>-3.9726560000000001E-2</c:v>
                </c:pt>
                <c:pt idx="15">
                  <c:v>-3.9707030000000004E-2</c:v>
                </c:pt>
                <c:pt idx="16">
                  <c:v>-3.9687500000000001E-2</c:v>
                </c:pt>
                <c:pt idx="17">
                  <c:v>-3.9667969999999997E-2</c:v>
                </c:pt>
                <c:pt idx="18">
                  <c:v>-3.964844E-2</c:v>
                </c:pt>
                <c:pt idx="19">
                  <c:v>-3.9628909999999996E-2</c:v>
                </c:pt>
                <c:pt idx="20">
                  <c:v>-3.960938E-2</c:v>
                </c:pt>
                <c:pt idx="21">
                  <c:v>-3.9589840000000001E-2</c:v>
                </c:pt>
                <c:pt idx="22">
                  <c:v>-3.9570309999999997E-2</c:v>
                </c:pt>
                <c:pt idx="23">
                  <c:v>-3.9550780000000001E-2</c:v>
                </c:pt>
                <c:pt idx="24">
                  <c:v>-3.9531249999999997E-2</c:v>
                </c:pt>
                <c:pt idx="25">
                  <c:v>-3.951172E-2</c:v>
                </c:pt>
                <c:pt idx="26">
                  <c:v>-3.9492190000000003E-2</c:v>
                </c:pt>
                <c:pt idx="27">
                  <c:v>-3.947266E-2</c:v>
                </c:pt>
                <c:pt idx="28">
                  <c:v>-3.9453130000000003E-2</c:v>
                </c:pt>
                <c:pt idx="29">
                  <c:v>-3.9433590000000004E-2</c:v>
                </c:pt>
                <c:pt idx="30">
                  <c:v>-3.9414060000000001E-2</c:v>
                </c:pt>
                <c:pt idx="31">
                  <c:v>-3.9394530000000004E-2</c:v>
                </c:pt>
                <c:pt idx="32">
                  <c:v>-3.9375E-2</c:v>
                </c:pt>
                <c:pt idx="33">
                  <c:v>-3.9355469999999997E-2</c:v>
                </c:pt>
                <c:pt idx="34">
                  <c:v>-3.933594E-2</c:v>
                </c:pt>
                <c:pt idx="35">
                  <c:v>-3.9316409999999996E-2</c:v>
                </c:pt>
                <c:pt idx="36">
                  <c:v>-3.9296879999999999E-2</c:v>
                </c:pt>
                <c:pt idx="37">
                  <c:v>-3.9277340000000001E-2</c:v>
                </c:pt>
                <c:pt idx="38">
                  <c:v>-3.9257809999999997E-2</c:v>
                </c:pt>
                <c:pt idx="39">
                  <c:v>-3.923828E-2</c:v>
                </c:pt>
                <c:pt idx="40">
                  <c:v>-3.9218749999999997E-2</c:v>
                </c:pt>
                <c:pt idx="41">
                  <c:v>-3.919922E-2</c:v>
                </c:pt>
                <c:pt idx="42">
                  <c:v>-3.9179690000000003E-2</c:v>
                </c:pt>
                <c:pt idx="43">
                  <c:v>-3.9160159999999999E-2</c:v>
                </c:pt>
                <c:pt idx="44">
                  <c:v>-3.9140630000000003E-2</c:v>
                </c:pt>
                <c:pt idx="45">
                  <c:v>-3.9121090000000004E-2</c:v>
                </c:pt>
                <c:pt idx="46">
                  <c:v>-3.910156E-2</c:v>
                </c:pt>
                <c:pt idx="47">
                  <c:v>-3.9082030000000004E-2</c:v>
                </c:pt>
                <c:pt idx="48">
                  <c:v>-3.90625E-2</c:v>
                </c:pt>
                <c:pt idx="49">
                  <c:v>-3.9042969999999996E-2</c:v>
                </c:pt>
                <c:pt idx="50">
                  <c:v>-3.902344E-2</c:v>
                </c:pt>
                <c:pt idx="51">
                  <c:v>-3.9003909999999996E-2</c:v>
                </c:pt>
                <c:pt idx="52">
                  <c:v>-3.8984379999999999E-2</c:v>
                </c:pt>
                <c:pt idx="53">
                  <c:v>-3.8964840000000001E-2</c:v>
                </c:pt>
                <c:pt idx="54">
                  <c:v>-3.8945309999999997E-2</c:v>
                </c:pt>
                <c:pt idx="55">
                  <c:v>-3.892578E-2</c:v>
                </c:pt>
                <c:pt idx="56">
                  <c:v>-3.8906250000000003E-2</c:v>
                </c:pt>
                <c:pt idx="57">
                  <c:v>-3.888672E-2</c:v>
                </c:pt>
                <c:pt idx="58">
                  <c:v>-3.8867190000000003E-2</c:v>
                </c:pt>
                <c:pt idx="59">
                  <c:v>-3.8847659999999999E-2</c:v>
                </c:pt>
                <c:pt idx="60">
                  <c:v>-3.8828130000000002E-2</c:v>
                </c:pt>
                <c:pt idx="61">
                  <c:v>-3.8808590000000004E-2</c:v>
                </c:pt>
                <c:pt idx="62">
                  <c:v>-3.878906E-2</c:v>
                </c:pt>
                <c:pt idx="63">
                  <c:v>-3.8769530000000003E-2</c:v>
                </c:pt>
                <c:pt idx="64">
                  <c:v>-3.875E-2</c:v>
                </c:pt>
                <c:pt idx="65">
                  <c:v>-3.8730469999999996E-2</c:v>
                </c:pt>
                <c:pt idx="66">
                  <c:v>-3.8710939999999999E-2</c:v>
                </c:pt>
                <c:pt idx="67">
                  <c:v>-3.8691409999999996E-2</c:v>
                </c:pt>
                <c:pt idx="68">
                  <c:v>-3.8671879999999999E-2</c:v>
                </c:pt>
                <c:pt idx="69">
                  <c:v>-3.865234E-2</c:v>
                </c:pt>
                <c:pt idx="70">
                  <c:v>-3.8632809999999997E-2</c:v>
                </c:pt>
                <c:pt idx="71">
                  <c:v>-3.861328E-2</c:v>
                </c:pt>
                <c:pt idx="72">
                  <c:v>-3.8593750000000003E-2</c:v>
                </c:pt>
                <c:pt idx="73">
                  <c:v>-3.8574219999999999E-2</c:v>
                </c:pt>
                <c:pt idx="74">
                  <c:v>-3.8554690000000003E-2</c:v>
                </c:pt>
                <c:pt idx="75">
                  <c:v>-3.8535159999999999E-2</c:v>
                </c:pt>
                <c:pt idx="76">
                  <c:v>-3.8515630000000002E-2</c:v>
                </c:pt>
                <c:pt idx="77">
                  <c:v>-3.8496090000000004E-2</c:v>
                </c:pt>
                <c:pt idx="78">
                  <c:v>-3.847656E-2</c:v>
                </c:pt>
                <c:pt idx="79">
                  <c:v>-3.8457030000000003E-2</c:v>
                </c:pt>
                <c:pt idx="80">
                  <c:v>-3.8437499999999999E-2</c:v>
                </c:pt>
                <c:pt idx="81">
                  <c:v>-3.8417969999999996E-2</c:v>
                </c:pt>
                <c:pt idx="82">
                  <c:v>-3.8398439999999999E-2</c:v>
                </c:pt>
                <c:pt idx="83">
                  <c:v>-3.8378909999999995E-2</c:v>
                </c:pt>
                <c:pt idx="84">
                  <c:v>-3.8359379999999998E-2</c:v>
                </c:pt>
                <c:pt idx="85">
                  <c:v>-3.833984E-2</c:v>
                </c:pt>
                <c:pt idx="86">
                  <c:v>-3.8320309999999996E-2</c:v>
                </c:pt>
                <c:pt idx="87">
                  <c:v>-3.8300780000000006E-2</c:v>
                </c:pt>
                <c:pt idx="88">
                  <c:v>-3.8281250000000003E-2</c:v>
                </c:pt>
                <c:pt idx="89">
                  <c:v>-3.8261719999999999E-2</c:v>
                </c:pt>
                <c:pt idx="90">
                  <c:v>-3.8242190000000002E-2</c:v>
                </c:pt>
                <c:pt idx="91">
                  <c:v>-3.8222659999999999E-2</c:v>
                </c:pt>
                <c:pt idx="92">
                  <c:v>-3.8203130000000002E-2</c:v>
                </c:pt>
                <c:pt idx="93">
                  <c:v>-3.8183590000000003E-2</c:v>
                </c:pt>
                <c:pt idx="94">
                  <c:v>-3.816406E-2</c:v>
                </c:pt>
                <c:pt idx="95">
                  <c:v>-3.8144530000000003E-2</c:v>
                </c:pt>
                <c:pt idx="96">
                  <c:v>-3.8124999999999999E-2</c:v>
                </c:pt>
                <c:pt idx="97">
                  <c:v>-3.8105469999999995E-2</c:v>
                </c:pt>
                <c:pt idx="98">
                  <c:v>-3.8085939999999999E-2</c:v>
                </c:pt>
                <c:pt idx="99">
                  <c:v>-3.8066409999999995E-2</c:v>
                </c:pt>
                <c:pt idx="100">
                  <c:v>-3.8046879999999998E-2</c:v>
                </c:pt>
                <c:pt idx="101">
                  <c:v>-3.802734E-2</c:v>
                </c:pt>
                <c:pt idx="102">
                  <c:v>-3.8007809999999996E-2</c:v>
                </c:pt>
                <c:pt idx="103">
                  <c:v>-3.7988280000000006E-2</c:v>
                </c:pt>
                <c:pt idx="104">
                  <c:v>-3.7968750000000002E-2</c:v>
                </c:pt>
                <c:pt idx="105">
                  <c:v>-3.7949219999999999E-2</c:v>
                </c:pt>
                <c:pt idx="106">
                  <c:v>-3.7929690000000002E-2</c:v>
                </c:pt>
                <c:pt idx="107">
                  <c:v>-3.7910159999999998E-2</c:v>
                </c:pt>
                <c:pt idx="108">
                  <c:v>-3.7890630000000002E-2</c:v>
                </c:pt>
                <c:pt idx="109">
                  <c:v>-3.7871090000000003E-2</c:v>
                </c:pt>
                <c:pt idx="110">
                  <c:v>-3.7851559999999999E-2</c:v>
                </c:pt>
                <c:pt idx="111">
                  <c:v>-3.7832030000000003E-2</c:v>
                </c:pt>
                <c:pt idx="112">
                  <c:v>-3.7812499999999999E-2</c:v>
                </c:pt>
                <c:pt idx="113">
                  <c:v>-3.7792969999999995E-2</c:v>
                </c:pt>
                <c:pt idx="114">
                  <c:v>-3.7773439999999998E-2</c:v>
                </c:pt>
                <c:pt idx="115">
                  <c:v>-3.7753909999999995E-2</c:v>
                </c:pt>
                <c:pt idx="116">
                  <c:v>-3.7734380000000005E-2</c:v>
                </c:pt>
                <c:pt idx="117">
                  <c:v>-3.7714839999999999E-2</c:v>
                </c:pt>
                <c:pt idx="118">
                  <c:v>-3.7695309999999996E-2</c:v>
                </c:pt>
                <c:pt idx="119">
                  <c:v>-3.7675780000000006E-2</c:v>
                </c:pt>
                <c:pt idx="120">
                  <c:v>-3.7656250000000002E-2</c:v>
                </c:pt>
                <c:pt idx="121">
                  <c:v>-3.7636719999999999E-2</c:v>
                </c:pt>
                <c:pt idx="122">
                  <c:v>-3.7617190000000002E-2</c:v>
                </c:pt>
                <c:pt idx="123">
                  <c:v>-3.7597659999999998E-2</c:v>
                </c:pt>
                <c:pt idx="124">
                  <c:v>-3.7578130000000001E-2</c:v>
                </c:pt>
                <c:pt idx="125">
                  <c:v>-3.7558590000000003E-2</c:v>
                </c:pt>
                <c:pt idx="126">
                  <c:v>-3.7539059999999999E-2</c:v>
                </c:pt>
                <c:pt idx="127">
                  <c:v>-3.7519530000000002E-2</c:v>
                </c:pt>
                <c:pt idx="128">
                  <c:v>-3.7499999999999999E-2</c:v>
                </c:pt>
                <c:pt idx="129">
                  <c:v>-3.7480469999999995E-2</c:v>
                </c:pt>
                <c:pt idx="130">
                  <c:v>-3.7460939999999998E-2</c:v>
                </c:pt>
                <c:pt idx="131">
                  <c:v>-3.7441409999999994E-2</c:v>
                </c:pt>
                <c:pt idx="132">
                  <c:v>-3.7421880000000005E-2</c:v>
                </c:pt>
                <c:pt idx="133">
                  <c:v>-3.7402339999999999E-2</c:v>
                </c:pt>
                <c:pt idx="134">
                  <c:v>-3.7382810000000002E-2</c:v>
                </c:pt>
                <c:pt idx="135">
                  <c:v>-3.7363280000000006E-2</c:v>
                </c:pt>
                <c:pt idx="136">
                  <c:v>-3.7343750000000002E-2</c:v>
                </c:pt>
                <c:pt idx="137">
                  <c:v>-3.7324219999999998E-2</c:v>
                </c:pt>
                <c:pt idx="138">
                  <c:v>-3.7304690000000001E-2</c:v>
                </c:pt>
                <c:pt idx="139">
                  <c:v>-3.7285159999999998E-2</c:v>
                </c:pt>
                <c:pt idx="140">
                  <c:v>-3.7265630000000001E-2</c:v>
                </c:pt>
                <c:pt idx="141">
                  <c:v>-3.7246090000000003E-2</c:v>
                </c:pt>
                <c:pt idx="142">
                  <c:v>-3.7226559999999999E-2</c:v>
                </c:pt>
                <c:pt idx="143">
                  <c:v>-3.7207030000000002E-2</c:v>
                </c:pt>
                <c:pt idx="144">
                  <c:v>-3.7187499999999998E-2</c:v>
                </c:pt>
                <c:pt idx="145">
                  <c:v>-3.7167969999999995E-2</c:v>
                </c:pt>
                <c:pt idx="146">
                  <c:v>-3.7148439999999998E-2</c:v>
                </c:pt>
                <c:pt idx="147">
                  <c:v>-3.7128910000000001E-2</c:v>
                </c:pt>
                <c:pt idx="148">
                  <c:v>-3.7109380000000004E-2</c:v>
                </c:pt>
                <c:pt idx="149">
                  <c:v>-3.7089839999999999E-2</c:v>
                </c:pt>
                <c:pt idx="150">
                  <c:v>-3.7070310000000002E-2</c:v>
                </c:pt>
                <c:pt idx="151">
                  <c:v>-3.7050780000000005E-2</c:v>
                </c:pt>
                <c:pt idx="152">
                  <c:v>-3.7031250000000002E-2</c:v>
                </c:pt>
                <c:pt idx="153">
                  <c:v>-3.7011719999999998E-2</c:v>
                </c:pt>
                <c:pt idx="154">
                  <c:v>-3.6992190000000001E-2</c:v>
                </c:pt>
                <c:pt idx="155">
                  <c:v>-3.6972659999999997E-2</c:v>
                </c:pt>
                <c:pt idx="156">
                  <c:v>-3.6953130000000001E-2</c:v>
                </c:pt>
                <c:pt idx="157">
                  <c:v>-3.6933590000000002E-2</c:v>
                </c:pt>
                <c:pt idx="158">
                  <c:v>-3.6914059999999999E-2</c:v>
                </c:pt>
                <c:pt idx="159">
                  <c:v>-3.6894530000000002E-2</c:v>
                </c:pt>
                <c:pt idx="160">
                  <c:v>-3.6874999999999998E-2</c:v>
                </c:pt>
                <c:pt idx="161">
                  <c:v>-3.6855469999999994E-2</c:v>
                </c:pt>
                <c:pt idx="162">
                  <c:v>-3.6835939999999998E-2</c:v>
                </c:pt>
                <c:pt idx="163">
                  <c:v>-3.6816410000000001E-2</c:v>
                </c:pt>
                <c:pt idx="164">
                  <c:v>-3.6796880000000004E-2</c:v>
                </c:pt>
                <c:pt idx="165">
                  <c:v>-3.6777340000000006E-2</c:v>
                </c:pt>
                <c:pt idx="166">
                  <c:v>-3.6757810000000002E-2</c:v>
                </c:pt>
                <c:pt idx="167">
                  <c:v>-3.6738280000000005E-2</c:v>
                </c:pt>
                <c:pt idx="168">
                  <c:v>-3.6718750000000001E-2</c:v>
                </c:pt>
                <c:pt idx="169">
                  <c:v>-3.6699219999999998E-2</c:v>
                </c:pt>
                <c:pt idx="170">
                  <c:v>-3.6679690000000001E-2</c:v>
                </c:pt>
                <c:pt idx="171">
                  <c:v>-3.6660159999999997E-2</c:v>
                </c:pt>
                <c:pt idx="172">
                  <c:v>-3.664063E-2</c:v>
                </c:pt>
                <c:pt idx="173">
                  <c:v>-3.6621090000000002E-2</c:v>
                </c:pt>
                <c:pt idx="174">
                  <c:v>-3.6601559999999998E-2</c:v>
                </c:pt>
                <c:pt idx="175">
                  <c:v>-3.6582030000000001E-2</c:v>
                </c:pt>
                <c:pt idx="176">
                  <c:v>-3.6562499999999998E-2</c:v>
                </c:pt>
                <c:pt idx="177">
                  <c:v>-3.6542969999999994E-2</c:v>
                </c:pt>
                <c:pt idx="178">
                  <c:v>-3.6523440000000004E-2</c:v>
                </c:pt>
                <c:pt idx="179">
                  <c:v>-3.6503910000000001E-2</c:v>
                </c:pt>
                <c:pt idx="180">
                  <c:v>-3.6484380000000004E-2</c:v>
                </c:pt>
                <c:pt idx="181">
                  <c:v>-3.6464840000000005E-2</c:v>
                </c:pt>
                <c:pt idx="182">
                  <c:v>-3.6445310000000002E-2</c:v>
                </c:pt>
                <c:pt idx="183">
                  <c:v>-3.6425780000000005E-2</c:v>
                </c:pt>
                <c:pt idx="184">
                  <c:v>-3.6406250000000001E-2</c:v>
                </c:pt>
                <c:pt idx="185">
                  <c:v>-3.6386719999999997E-2</c:v>
                </c:pt>
                <c:pt idx="186">
                  <c:v>-3.6367190000000001E-2</c:v>
                </c:pt>
                <c:pt idx="187">
                  <c:v>-3.6347659999999997E-2</c:v>
                </c:pt>
                <c:pt idx="188">
                  <c:v>-3.632813E-2</c:v>
                </c:pt>
                <c:pt idx="189">
                  <c:v>-3.6308590000000002E-2</c:v>
                </c:pt>
                <c:pt idx="190">
                  <c:v>-3.6289059999999998E-2</c:v>
                </c:pt>
                <c:pt idx="191">
                  <c:v>-3.6269530000000001E-2</c:v>
                </c:pt>
                <c:pt idx="192">
                  <c:v>-3.6249999999999998E-2</c:v>
                </c:pt>
                <c:pt idx="193">
                  <c:v>-3.6230469999999994E-2</c:v>
                </c:pt>
                <c:pt idx="194">
                  <c:v>-3.6210940000000004E-2</c:v>
                </c:pt>
                <c:pt idx="195">
                  <c:v>-3.619141E-2</c:v>
                </c:pt>
                <c:pt idx="196">
                  <c:v>-3.6171880000000003E-2</c:v>
                </c:pt>
                <c:pt idx="197">
                  <c:v>-3.6152340000000005E-2</c:v>
                </c:pt>
                <c:pt idx="198">
                  <c:v>-3.6132810000000001E-2</c:v>
                </c:pt>
                <c:pt idx="199">
                  <c:v>-3.6113280000000005E-2</c:v>
                </c:pt>
                <c:pt idx="200">
                  <c:v>-3.6093750000000001E-2</c:v>
                </c:pt>
                <c:pt idx="201">
                  <c:v>-3.6074219999999997E-2</c:v>
                </c:pt>
                <c:pt idx="202">
                  <c:v>-3.605469E-2</c:v>
                </c:pt>
                <c:pt idx="203">
                  <c:v>-3.6035159999999997E-2</c:v>
                </c:pt>
                <c:pt idx="204">
                  <c:v>-3.601563E-2</c:v>
                </c:pt>
                <c:pt idx="205">
                  <c:v>-3.5996090000000001E-2</c:v>
                </c:pt>
                <c:pt idx="206">
                  <c:v>-3.5976559999999998E-2</c:v>
                </c:pt>
                <c:pt idx="207">
                  <c:v>-3.5957030000000001E-2</c:v>
                </c:pt>
                <c:pt idx="208">
                  <c:v>-3.5937499999999997E-2</c:v>
                </c:pt>
                <c:pt idx="209">
                  <c:v>-3.5917969999999994E-2</c:v>
                </c:pt>
                <c:pt idx="210">
                  <c:v>-3.5898440000000004E-2</c:v>
                </c:pt>
                <c:pt idx="211">
                  <c:v>-3.587891E-2</c:v>
                </c:pt>
                <c:pt idx="212">
                  <c:v>-3.5859380000000003E-2</c:v>
                </c:pt>
                <c:pt idx="213">
                  <c:v>-3.5839840000000005E-2</c:v>
                </c:pt>
                <c:pt idx="214">
                  <c:v>-3.5820310000000001E-2</c:v>
                </c:pt>
                <c:pt idx="215">
                  <c:v>-3.5800780000000004E-2</c:v>
                </c:pt>
                <c:pt idx="216">
                  <c:v>-3.5781250000000001E-2</c:v>
                </c:pt>
                <c:pt idx="217">
                  <c:v>-3.5761719999999997E-2</c:v>
                </c:pt>
                <c:pt idx="218">
                  <c:v>-3.574219E-2</c:v>
                </c:pt>
                <c:pt idx="219">
                  <c:v>-3.5722659999999996E-2</c:v>
                </c:pt>
                <c:pt idx="220">
                  <c:v>-3.570313E-2</c:v>
                </c:pt>
                <c:pt idx="221">
                  <c:v>-3.5683590000000001E-2</c:v>
                </c:pt>
                <c:pt idx="222">
                  <c:v>-3.5664059999999997E-2</c:v>
                </c:pt>
                <c:pt idx="223">
                  <c:v>-3.5644530000000001E-2</c:v>
                </c:pt>
                <c:pt idx="224">
                  <c:v>-3.5624999999999997E-2</c:v>
                </c:pt>
                <c:pt idx="225">
                  <c:v>-3.560547E-2</c:v>
                </c:pt>
                <c:pt idx="226">
                  <c:v>-3.5585940000000003E-2</c:v>
                </c:pt>
                <c:pt idx="227">
                  <c:v>-3.556641E-2</c:v>
                </c:pt>
                <c:pt idx="228">
                  <c:v>-3.5546880000000003E-2</c:v>
                </c:pt>
                <c:pt idx="229">
                  <c:v>-3.5527340000000004E-2</c:v>
                </c:pt>
                <c:pt idx="230">
                  <c:v>-3.5507810000000001E-2</c:v>
                </c:pt>
                <c:pt idx="231">
                  <c:v>-3.5488280000000004E-2</c:v>
                </c:pt>
                <c:pt idx="232">
                  <c:v>-3.546875E-2</c:v>
                </c:pt>
                <c:pt idx="233">
                  <c:v>-3.5449219999999997E-2</c:v>
                </c:pt>
                <c:pt idx="234">
                  <c:v>-3.542969E-2</c:v>
                </c:pt>
                <c:pt idx="235">
                  <c:v>-3.5410159999999996E-2</c:v>
                </c:pt>
                <c:pt idx="236">
                  <c:v>-3.5390629999999999E-2</c:v>
                </c:pt>
                <c:pt idx="237">
                  <c:v>-3.5371090000000001E-2</c:v>
                </c:pt>
                <c:pt idx="238">
                  <c:v>-3.5351559999999997E-2</c:v>
                </c:pt>
                <c:pt idx="239">
                  <c:v>-3.533203E-2</c:v>
                </c:pt>
                <c:pt idx="240">
                  <c:v>-3.5312499999999997E-2</c:v>
                </c:pt>
                <c:pt idx="241">
                  <c:v>-3.529297E-2</c:v>
                </c:pt>
                <c:pt idx="242">
                  <c:v>-3.5273440000000003E-2</c:v>
                </c:pt>
                <c:pt idx="243">
                  <c:v>-3.5253909999999999E-2</c:v>
                </c:pt>
                <c:pt idx="244">
                  <c:v>-3.5234380000000003E-2</c:v>
                </c:pt>
                <c:pt idx="245">
                  <c:v>-3.5214840000000004E-2</c:v>
                </c:pt>
                <c:pt idx="246">
                  <c:v>-3.519531E-2</c:v>
                </c:pt>
                <c:pt idx="247">
                  <c:v>-3.5175780000000004E-2</c:v>
                </c:pt>
                <c:pt idx="248">
                  <c:v>-3.515625E-2</c:v>
                </c:pt>
                <c:pt idx="249">
                  <c:v>-3.5136719999999996E-2</c:v>
                </c:pt>
                <c:pt idx="250">
                  <c:v>-3.511719E-2</c:v>
                </c:pt>
                <c:pt idx="251">
                  <c:v>-3.5097659999999996E-2</c:v>
                </c:pt>
                <c:pt idx="252">
                  <c:v>-3.5078129999999999E-2</c:v>
                </c:pt>
                <c:pt idx="253">
                  <c:v>-3.5058590000000001E-2</c:v>
                </c:pt>
                <c:pt idx="254">
                  <c:v>-3.5039059999999997E-2</c:v>
                </c:pt>
                <c:pt idx="255">
                  <c:v>-3.501953E-2</c:v>
                </c:pt>
                <c:pt idx="256">
                  <c:v>-3.5000000000000003E-2</c:v>
                </c:pt>
                <c:pt idx="257">
                  <c:v>-3.498047E-2</c:v>
                </c:pt>
                <c:pt idx="258">
                  <c:v>-3.4960940000000003E-2</c:v>
                </c:pt>
                <c:pt idx="259">
                  <c:v>-3.4941409999999999E-2</c:v>
                </c:pt>
                <c:pt idx="260">
                  <c:v>-3.4921880000000002E-2</c:v>
                </c:pt>
                <c:pt idx="261">
                  <c:v>-3.4902340000000004E-2</c:v>
                </c:pt>
                <c:pt idx="262">
                  <c:v>-3.488281E-2</c:v>
                </c:pt>
                <c:pt idx="263">
                  <c:v>-3.4863280000000003E-2</c:v>
                </c:pt>
                <c:pt idx="264">
                  <c:v>-3.484375E-2</c:v>
                </c:pt>
                <c:pt idx="265">
                  <c:v>-3.4824219999999996E-2</c:v>
                </c:pt>
                <c:pt idx="266">
                  <c:v>-3.4804689999999999E-2</c:v>
                </c:pt>
                <c:pt idx="267">
                  <c:v>-3.4785159999999996E-2</c:v>
                </c:pt>
                <c:pt idx="268">
                  <c:v>-3.4765629999999999E-2</c:v>
                </c:pt>
                <c:pt idx="269">
                  <c:v>-3.474609E-2</c:v>
                </c:pt>
                <c:pt idx="270">
                  <c:v>-3.4726559999999997E-2</c:v>
                </c:pt>
                <c:pt idx="271">
                  <c:v>-3.470703E-2</c:v>
                </c:pt>
                <c:pt idx="272">
                  <c:v>-3.4687500000000003E-2</c:v>
                </c:pt>
                <c:pt idx="273">
                  <c:v>-3.4667969999999999E-2</c:v>
                </c:pt>
                <c:pt idx="274">
                  <c:v>-3.4648440000000003E-2</c:v>
                </c:pt>
                <c:pt idx="275">
                  <c:v>-3.4628909999999999E-2</c:v>
                </c:pt>
                <c:pt idx="276">
                  <c:v>-3.4609380000000002E-2</c:v>
                </c:pt>
                <c:pt idx="277">
                  <c:v>-3.4589840000000004E-2</c:v>
                </c:pt>
                <c:pt idx="278">
                  <c:v>-3.457031E-2</c:v>
                </c:pt>
                <c:pt idx="279">
                  <c:v>-3.4550780000000003E-2</c:v>
                </c:pt>
                <c:pt idx="280">
                  <c:v>-3.4531249999999999E-2</c:v>
                </c:pt>
                <c:pt idx="281">
                  <c:v>-3.4511719999999996E-2</c:v>
                </c:pt>
                <c:pt idx="282">
                  <c:v>-3.4492189999999999E-2</c:v>
                </c:pt>
                <c:pt idx="283">
                  <c:v>-3.4472659999999995E-2</c:v>
                </c:pt>
                <c:pt idx="284">
                  <c:v>-3.4453129999999998E-2</c:v>
                </c:pt>
                <c:pt idx="285">
                  <c:v>-3.443359E-2</c:v>
                </c:pt>
                <c:pt idx="286">
                  <c:v>-3.4414059999999996E-2</c:v>
                </c:pt>
                <c:pt idx="287">
                  <c:v>-3.4394530000000006E-2</c:v>
                </c:pt>
                <c:pt idx="288">
                  <c:v>-3.4375000000000003E-2</c:v>
                </c:pt>
                <c:pt idx="289">
                  <c:v>-3.4355469999999999E-2</c:v>
                </c:pt>
                <c:pt idx="290">
                  <c:v>-3.4335940000000002E-2</c:v>
                </c:pt>
                <c:pt idx="291">
                  <c:v>-3.4316409999999999E-2</c:v>
                </c:pt>
                <c:pt idx="292">
                  <c:v>-3.4296880000000002E-2</c:v>
                </c:pt>
                <c:pt idx="293">
                  <c:v>-3.4277340000000003E-2</c:v>
                </c:pt>
                <c:pt idx="294">
                  <c:v>-3.425781E-2</c:v>
                </c:pt>
                <c:pt idx="295">
                  <c:v>-3.4238280000000003E-2</c:v>
                </c:pt>
                <c:pt idx="296">
                  <c:v>-3.4218749999999999E-2</c:v>
                </c:pt>
                <c:pt idx="297">
                  <c:v>-3.4199219999999995E-2</c:v>
                </c:pt>
                <c:pt idx="298">
                  <c:v>-3.4179689999999999E-2</c:v>
                </c:pt>
                <c:pt idx="299">
                  <c:v>-3.4160159999999995E-2</c:v>
                </c:pt>
                <c:pt idx="300">
                  <c:v>-3.4140629999999998E-2</c:v>
                </c:pt>
                <c:pt idx="301">
                  <c:v>-3.412109E-2</c:v>
                </c:pt>
                <c:pt idx="302">
                  <c:v>-3.4101559999999996E-2</c:v>
                </c:pt>
                <c:pt idx="303">
                  <c:v>-3.4082030000000006E-2</c:v>
                </c:pt>
                <c:pt idx="304">
                  <c:v>-3.4062500000000002E-2</c:v>
                </c:pt>
                <c:pt idx="305">
                  <c:v>-3.4042969999999999E-2</c:v>
                </c:pt>
                <c:pt idx="306">
                  <c:v>-3.4023440000000002E-2</c:v>
                </c:pt>
                <c:pt idx="307">
                  <c:v>-3.4003909999999998E-2</c:v>
                </c:pt>
                <c:pt idx="308">
                  <c:v>-3.3984380000000002E-2</c:v>
                </c:pt>
                <c:pt idx="309">
                  <c:v>-3.3964840000000003E-2</c:v>
                </c:pt>
                <c:pt idx="310">
                  <c:v>-3.3945309999999999E-2</c:v>
                </c:pt>
                <c:pt idx="311">
                  <c:v>-3.3925780000000003E-2</c:v>
                </c:pt>
                <c:pt idx="312">
                  <c:v>-3.3906249999999999E-2</c:v>
                </c:pt>
                <c:pt idx="313">
                  <c:v>-3.3886719999999995E-2</c:v>
                </c:pt>
                <c:pt idx="314">
                  <c:v>-3.3867189999999998E-2</c:v>
                </c:pt>
                <c:pt idx="315">
                  <c:v>-3.3847659999999995E-2</c:v>
                </c:pt>
                <c:pt idx="316">
                  <c:v>-3.3828130000000005E-2</c:v>
                </c:pt>
                <c:pt idx="317">
                  <c:v>-3.3808589999999999E-2</c:v>
                </c:pt>
                <c:pt idx="318">
                  <c:v>-3.3789059999999996E-2</c:v>
                </c:pt>
                <c:pt idx="319">
                  <c:v>-3.3769530000000006E-2</c:v>
                </c:pt>
                <c:pt idx="320">
                  <c:v>-3.3750000000000002E-2</c:v>
                </c:pt>
                <c:pt idx="321">
                  <c:v>-3.3730469999999999E-2</c:v>
                </c:pt>
                <c:pt idx="322">
                  <c:v>-3.3710940000000002E-2</c:v>
                </c:pt>
                <c:pt idx="323">
                  <c:v>-3.3691409999999998E-2</c:v>
                </c:pt>
                <c:pt idx="324">
                  <c:v>-3.3671880000000001E-2</c:v>
                </c:pt>
                <c:pt idx="325">
                  <c:v>-3.3652340000000003E-2</c:v>
                </c:pt>
                <c:pt idx="326">
                  <c:v>-3.3632809999999999E-2</c:v>
                </c:pt>
                <c:pt idx="327">
                  <c:v>-3.3613280000000002E-2</c:v>
                </c:pt>
                <c:pt idx="328">
                  <c:v>-3.3593749999999999E-2</c:v>
                </c:pt>
                <c:pt idx="329">
                  <c:v>-3.3574219999999995E-2</c:v>
                </c:pt>
                <c:pt idx="330">
                  <c:v>-3.3554689999999998E-2</c:v>
                </c:pt>
                <c:pt idx="331">
                  <c:v>-3.3535159999999994E-2</c:v>
                </c:pt>
                <c:pt idx="332">
                  <c:v>-3.3515630000000005E-2</c:v>
                </c:pt>
                <c:pt idx="333">
                  <c:v>-3.3496089999999999E-2</c:v>
                </c:pt>
                <c:pt idx="334">
                  <c:v>-3.3476560000000002E-2</c:v>
                </c:pt>
                <c:pt idx="335">
                  <c:v>-3.3457030000000006E-2</c:v>
                </c:pt>
                <c:pt idx="336">
                  <c:v>-3.3437500000000002E-2</c:v>
                </c:pt>
                <c:pt idx="337">
                  <c:v>-3.3417969999999998E-2</c:v>
                </c:pt>
                <c:pt idx="338">
                  <c:v>-3.3398440000000001E-2</c:v>
                </c:pt>
                <c:pt idx="339">
                  <c:v>-3.3378909999999998E-2</c:v>
                </c:pt>
                <c:pt idx="340">
                  <c:v>-3.3359380000000001E-2</c:v>
                </c:pt>
                <c:pt idx="341">
                  <c:v>-3.3339840000000003E-2</c:v>
                </c:pt>
                <c:pt idx="342">
                  <c:v>-3.3320309999999999E-2</c:v>
                </c:pt>
                <c:pt idx="343">
                  <c:v>-3.3300780000000002E-2</c:v>
                </c:pt>
                <c:pt idx="344">
                  <c:v>-3.3281249999999998E-2</c:v>
                </c:pt>
                <c:pt idx="345">
                  <c:v>-3.3261719999999995E-2</c:v>
                </c:pt>
                <c:pt idx="346">
                  <c:v>-3.3242189999999998E-2</c:v>
                </c:pt>
                <c:pt idx="347">
                  <c:v>-3.3222660000000001E-2</c:v>
                </c:pt>
                <c:pt idx="348">
                  <c:v>-3.3203130000000004E-2</c:v>
                </c:pt>
                <c:pt idx="349">
                  <c:v>-3.3183589999999999E-2</c:v>
                </c:pt>
                <c:pt idx="350">
                  <c:v>-3.3164060000000002E-2</c:v>
                </c:pt>
                <c:pt idx="351">
                  <c:v>-3.3144530000000005E-2</c:v>
                </c:pt>
                <c:pt idx="352">
                  <c:v>-3.3125000000000002E-2</c:v>
                </c:pt>
                <c:pt idx="353">
                  <c:v>-3.3105469999999998E-2</c:v>
                </c:pt>
                <c:pt idx="354">
                  <c:v>-3.3085940000000001E-2</c:v>
                </c:pt>
                <c:pt idx="355">
                  <c:v>-3.3066409999999997E-2</c:v>
                </c:pt>
                <c:pt idx="356">
                  <c:v>-3.3046880000000001E-2</c:v>
                </c:pt>
                <c:pt idx="357">
                  <c:v>-3.3027340000000002E-2</c:v>
                </c:pt>
                <c:pt idx="358">
                  <c:v>-3.3007809999999999E-2</c:v>
                </c:pt>
                <c:pt idx="359">
                  <c:v>-3.2988280000000002E-2</c:v>
                </c:pt>
                <c:pt idx="360">
                  <c:v>-3.2968749999999998E-2</c:v>
                </c:pt>
                <c:pt idx="361">
                  <c:v>-3.2949219999999994E-2</c:v>
                </c:pt>
                <c:pt idx="362">
                  <c:v>-3.2929689999999998E-2</c:v>
                </c:pt>
                <c:pt idx="363">
                  <c:v>-3.2910160000000001E-2</c:v>
                </c:pt>
                <c:pt idx="364">
                  <c:v>-3.2890630000000004E-2</c:v>
                </c:pt>
                <c:pt idx="365">
                  <c:v>-3.2871090000000006E-2</c:v>
                </c:pt>
                <c:pt idx="366">
                  <c:v>-3.2851560000000002E-2</c:v>
                </c:pt>
                <c:pt idx="367">
                  <c:v>-3.2832030000000005E-2</c:v>
                </c:pt>
                <c:pt idx="368">
                  <c:v>-3.2812500000000001E-2</c:v>
                </c:pt>
                <c:pt idx="369">
                  <c:v>-3.2792969999999998E-2</c:v>
                </c:pt>
                <c:pt idx="370">
                  <c:v>-3.2773440000000001E-2</c:v>
                </c:pt>
                <c:pt idx="371">
                  <c:v>-3.2753909999999997E-2</c:v>
                </c:pt>
                <c:pt idx="372">
                  <c:v>-3.273438E-2</c:v>
                </c:pt>
                <c:pt idx="373">
                  <c:v>-3.2714840000000002E-2</c:v>
                </c:pt>
                <c:pt idx="374">
                  <c:v>-3.2695309999999998E-2</c:v>
                </c:pt>
                <c:pt idx="375">
                  <c:v>-3.2675780000000001E-2</c:v>
                </c:pt>
                <c:pt idx="376">
                  <c:v>-3.2656249999999998E-2</c:v>
                </c:pt>
                <c:pt idx="377">
                  <c:v>-3.2636719999999994E-2</c:v>
                </c:pt>
                <c:pt idx="378">
                  <c:v>-3.2617190000000004E-2</c:v>
                </c:pt>
                <c:pt idx="379">
                  <c:v>-3.2597660000000001E-2</c:v>
                </c:pt>
                <c:pt idx="380">
                  <c:v>-3.2578130000000004E-2</c:v>
                </c:pt>
                <c:pt idx="381">
                  <c:v>-3.2558590000000005E-2</c:v>
                </c:pt>
                <c:pt idx="382">
                  <c:v>-3.2539060000000002E-2</c:v>
                </c:pt>
                <c:pt idx="383">
                  <c:v>-3.2519530000000005E-2</c:v>
                </c:pt>
                <c:pt idx="384">
                  <c:v>-3.2500000000000001E-2</c:v>
                </c:pt>
                <c:pt idx="385">
                  <c:v>-3.2480469999999997E-2</c:v>
                </c:pt>
                <c:pt idx="386">
                  <c:v>-3.2460940000000001E-2</c:v>
                </c:pt>
                <c:pt idx="387">
                  <c:v>-3.2441409999999997E-2</c:v>
                </c:pt>
                <c:pt idx="388">
                  <c:v>-3.242188E-2</c:v>
                </c:pt>
                <c:pt idx="389">
                  <c:v>-3.2402340000000002E-2</c:v>
                </c:pt>
                <c:pt idx="390">
                  <c:v>-3.2382809999999998E-2</c:v>
                </c:pt>
                <c:pt idx="391">
                  <c:v>-3.2363280000000001E-2</c:v>
                </c:pt>
                <c:pt idx="392">
                  <c:v>-3.2343749999999998E-2</c:v>
                </c:pt>
                <c:pt idx="393">
                  <c:v>-3.2324219999999994E-2</c:v>
                </c:pt>
                <c:pt idx="394">
                  <c:v>-3.2304690000000004E-2</c:v>
                </c:pt>
                <c:pt idx="395">
                  <c:v>-3.228516E-2</c:v>
                </c:pt>
                <c:pt idx="396">
                  <c:v>-3.2265630000000003E-2</c:v>
                </c:pt>
                <c:pt idx="397">
                  <c:v>-3.2246090000000005E-2</c:v>
                </c:pt>
                <c:pt idx="398">
                  <c:v>-3.2226560000000001E-2</c:v>
                </c:pt>
                <c:pt idx="399">
                  <c:v>-3.2207030000000005E-2</c:v>
                </c:pt>
                <c:pt idx="400">
                  <c:v>-3.2187500000000001E-2</c:v>
                </c:pt>
                <c:pt idx="401">
                  <c:v>-3.2167969999999997E-2</c:v>
                </c:pt>
                <c:pt idx="402">
                  <c:v>-3.214844E-2</c:v>
                </c:pt>
                <c:pt idx="403">
                  <c:v>-3.2128909999999997E-2</c:v>
                </c:pt>
                <c:pt idx="404">
                  <c:v>-3.210938E-2</c:v>
                </c:pt>
                <c:pt idx="405">
                  <c:v>-3.2089840000000001E-2</c:v>
                </c:pt>
                <c:pt idx="406">
                  <c:v>-3.2070309999999998E-2</c:v>
                </c:pt>
                <c:pt idx="407">
                  <c:v>-3.2050780000000001E-2</c:v>
                </c:pt>
                <c:pt idx="408">
                  <c:v>-3.2031249999999997E-2</c:v>
                </c:pt>
                <c:pt idx="409">
                  <c:v>-3.2011719999999994E-2</c:v>
                </c:pt>
                <c:pt idx="410">
                  <c:v>-3.1992190000000004E-2</c:v>
                </c:pt>
                <c:pt idx="411">
                  <c:v>-3.197266E-2</c:v>
                </c:pt>
                <c:pt idx="412">
                  <c:v>-3.1953130000000003E-2</c:v>
                </c:pt>
                <c:pt idx="413">
                  <c:v>-3.1933589999999998E-2</c:v>
                </c:pt>
                <c:pt idx="414">
                  <c:v>-3.1914060000000001E-2</c:v>
                </c:pt>
                <c:pt idx="415">
                  <c:v>-3.1894529999999997E-2</c:v>
                </c:pt>
                <c:pt idx="416">
                  <c:v>-3.1875000000000001E-2</c:v>
                </c:pt>
                <c:pt idx="417">
                  <c:v>-3.1855470000000004E-2</c:v>
                </c:pt>
                <c:pt idx="418">
                  <c:v>-3.183594E-2</c:v>
                </c:pt>
                <c:pt idx="419">
                  <c:v>-3.1816410000000003E-2</c:v>
                </c:pt>
                <c:pt idx="420">
                  <c:v>-3.179688E-2</c:v>
                </c:pt>
                <c:pt idx="421">
                  <c:v>-3.1777340000000001E-2</c:v>
                </c:pt>
                <c:pt idx="422">
                  <c:v>-3.1757809999999997E-2</c:v>
                </c:pt>
                <c:pt idx="423">
                  <c:v>-3.1738280000000001E-2</c:v>
                </c:pt>
                <c:pt idx="424">
                  <c:v>-3.1718749999999997E-2</c:v>
                </c:pt>
                <c:pt idx="425">
                  <c:v>-3.169922E-2</c:v>
                </c:pt>
                <c:pt idx="426">
                  <c:v>-3.1679690000000003E-2</c:v>
                </c:pt>
                <c:pt idx="427">
                  <c:v>-3.166016E-2</c:v>
                </c:pt>
                <c:pt idx="428">
                  <c:v>-3.1640630000000003E-2</c:v>
                </c:pt>
                <c:pt idx="429">
                  <c:v>-3.1621089999999998E-2</c:v>
                </c:pt>
                <c:pt idx="430">
                  <c:v>-3.1601560000000001E-2</c:v>
                </c:pt>
                <c:pt idx="431">
                  <c:v>-3.1582029999999997E-2</c:v>
                </c:pt>
                <c:pt idx="432">
                  <c:v>-3.15625E-2</c:v>
                </c:pt>
                <c:pt idx="433">
                  <c:v>-3.1542970000000004E-2</c:v>
                </c:pt>
                <c:pt idx="434">
                  <c:v>-3.152344E-2</c:v>
                </c:pt>
                <c:pt idx="435">
                  <c:v>-3.1503910000000003E-2</c:v>
                </c:pt>
                <c:pt idx="436">
                  <c:v>-3.1484379999999999E-2</c:v>
                </c:pt>
                <c:pt idx="437">
                  <c:v>-3.1464840000000001E-2</c:v>
                </c:pt>
                <c:pt idx="438">
                  <c:v>-3.1445309999999997E-2</c:v>
                </c:pt>
                <c:pt idx="439">
                  <c:v>-3.142578E-2</c:v>
                </c:pt>
                <c:pt idx="440">
                  <c:v>-3.1406249999999997E-2</c:v>
                </c:pt>
                <c:pt idx="441">
                  <c:v>-3.138672E-2</c:v>
                </c:pt>
                <c:pt idx="442">
                  <c:v>-3.1367190000000003E-2</c:v>
                </c:pt>
                <c:pt idx="443">
                  <c:v>-3.1347659999999999E-2</c:v>
                </c:pt>
                <c:pt idx="444">
                  <c:v>-3.1328130000000003E-2</c:v>
                </c:pt>
                <c:pt idx="445">
                  <c:v>-3.1308589999999997E-2</c:v>
                </c:pt>
                <c:pt idx="446">
                  <c:v>-3.128906E-2</c:v>
                </c:pt>
                <c:pt idx="447">
                  <c:v>-3.1269529999999997E-2</c:v>
                </c:pt>
                <c:pt idx="448">
                  <c:v>-3.125E-2</c:v>
                </c:pt>
                <c:pt idx="449">
                  <c:v>-3.123047E-2</c:v>
                </c:pt>
                <c:pt idx="450">
                  <c:v>-3.121094E-2</c:v>
                </c:pt>
                <c:pt idx="451">
                  <c:v>-3.1191410000000003E-2</c:v>
                </c:pt>
                <c:pt idx="452">
                  <c:v>-3.1171880000000003E-2</c:v>
                </c:pt>
                <c:pt idx="453">
                  <c:v>-3.1152339999999997E-2</c:v>
                </c:pt>
                <c:pt idx="454">
                  <c:v>-3.113281E-2</c:v>
                </c:pt>
                <c:pt idx="455">
                  <c:v>-3.111328E-2</c:v>
                </c:pt>
                <c:pt idx="456">
                  <c:v>-3.109375E-2</c:v>
                </c:pt>
                <c:pt idx="457">
                  <c:v>-3.107422E-2</c:v>
                </c:pt>
                <c:pt idx="458">
                  <c:v>-3.1054689999999999E-2</c:v>
                </c:pt>
                <c:pt idx="459">
                  <c:v>-3.1035160000000003E-2</c:v>
                </c:pt>
                <c:pt idx="460">
                  <c:v>-3.1015630000000002E-2</c:v>
                </c:pt>
                <c:pt idx="461">
                  <c:v>-3.099609E-2</c:v>
                </c:pt>
                <c:pt idx="462">
                  <c:v>-3.097656E-2</c:v>
                </c:pt>
                <c:pt idx="463">
                  <c:v>-3.095703E-2</c:v>
                </c:pt>
                <c:pt idx="464">
                  <c:v>-3.09375E-2</c:v>
                </c:pt>
                <c:pt idx="465">
                  <c:v>-3.0917969999999999E-2</c:v>
                </c:pt>
                <c:pt idx="466">
                  <c:v>-3.0898439999999999E-2</c:v>
                </c:pt>
                <c:pt idx="467">
                  <c:v>-3.0878910000000002E-2</c:v>
                </c:pt>
                <c:pt idx="468">
                  <c:v>-3.0859380000000002E-2</c:v>
                </c:pt>
                <c:pt idx="469">
                  <c:v>-3.083984E-2</c:v>
                </c:pt>
                <c:pt idx="470">
                  <c:v>-3.082031E-2</c:v>
                </c:pt>
                <c:pt idx="471">
                  <c:v>-3.080078E-2</c:v>
                </c:pt>
                <c:pt idx="472">
                  <c:v>-3.078125E-2</c:v>
                </c:pt>
                <c:pt idx="473">
                  <c:v>-3.0761719999999999E-2</c:v>
                </c:pt>
                <c:pt idx="474">
                  <c:v>-3.0742189999999999E-2</c:v>
                </c:pt>
                <c:pt idx="475">
                  <c:v>-3.0722660000000002E-2</c:v>
                </c:pt>
                <c:pt idx="476">
                  <c:v>-3.0703130000000002E-2</c:v>
                </c:pt>
                <c:pt idx="477">
                  <c:v>-3.068359E-2</c:v>
                </c:pt>
                <c:pt idx="478">
                  <c:v>-3.066406E-2</c:v>
                </c:pt>
                <c:pt idx="479">
                  <c:v>-3.064453E-2</c:v>
                </c:pt>
                <c:pt idx="480">
                  <c:v>-3.0624999999999999E-2</c:v>
                </c:pt>
                <c:pt idx="481">
                  <c:v>-3.0605469999999999E-2</c:v>
                </c:pt>
                <c:pt idx="482">
                  <c:v>-3.0585940000000002E-2</c:v>
                </c:pt>
                <c:pt idx="483">
                  <c:v>-3.0566410000000002E-2</c:v>
                </c:pt>
                <c:pt idx="484">
                  <c:v>-3.0546880000000002E-2</c:v>
                </c:pt>
                <c:pt idx="485">
                  <c:v>-3.052734E-2</c:v>
                </c:pt>
                <c:pt idx="486">
                  <c:v>-3.050781E-2</c:v>
                </c:pt>
                <c:pt idx="487">
                  <c:v>-3.048828E-2</c:v>
                </c:pt>
                <c:pt idx="488">
                  <c:v>-3.0468749999999999E-2</c:v>
                </c:pt>
                <c:pt idx="489">
                  <c:v>-3.0449219999999999E-2</c:v>
                </c:pt>
                <c:pt idx="490">
                  <c:v>-3.0429690000000002E-2</c:v>
                </c:pt>
                <c:pt idx="491">
                  <c:v>-3.0410160000000002E-2</c:v>
                </c:pt>
                <c:pt idx="492">
                  <c:v>-3.0390630000000002E-2</c:v>
                </c:pt>
                <c:pt idx="493">
                  <c:v>-3.037109E-2</c:v>
                </c:pt>
                <c:pt idx="494">
                  <c:v>-3.035156E-2</c:v>
                </c:pt>
                <c:pt idx="495">
                  <c:v>-3.0332029999999999E-2</c:v>
                </c:pt>
                <c:pt idx="496">
                  <c:v>-3.0312499999999999E-2</c:v>
                </c:pt>
                <c:pt idx="497">
                  <c:v>-3.0292969999999999E-2</c:v>
                </c:pt>
                <c:pt idx="498">
                  <c:v>-3.0273440000000002E-2</c:v>
                </c:pt>
                <c:pt idx="499">
                  <c:v>-3.0253910000000002E-2</c:v>
                </c:pt>
                <c:pt idx="500">
                  <c:v>-3.0234380000000002E-2</c:v>
                </c:pt>
                <c:pt idx="501">
                  <c:v>-3.021484E-2</c:v>
                </c:pt>
                <c:pt idx="502">
                  <c:v>-3.019531E-2</c:v>
                </c:pt>
                <c:pt idx="503">
                  <c:v>-3.0175779999999999E-2</c:v>
                </c:pt>
                <c:pt idx="504">
                  <c:v>-3.0156249999999999E-2</c:v>
                </c:pt>
                <c:pt idx="505">
                  <c:v>-3.0136719999999999E-2</c:v>
                </c:pt>
                <c:pt idx="506">
                  <c:v>-3.0117190000000002E-2</c:v>
                </c:pt>
                <c:pt idx="507">
                  <c:v>-3.0097660000000002E-2</c:v>
                </c:pt>
                <c:pt idx="508">
                  <c:v>-3.0078130000000002E-2</c:v>
                </c:pt>
                <c:pt idx="509">
                  <c:v>-3.005859E-2</c:v>
                </c:pt>
                <c:pt idx="510">
                  <c:v>-3.0039059999999999E-2</c:v>
                </c:pt>
                <c:pt idx="511">
                  <c:v>-3.0019529999999999E-2</c:v>
                </c:pt>
                <c:pt idx="512">
                  <c:v>-0.03</c:v>
                </c:pt>
                <c:pt idx="513">
                  <c:v>-2.9980470000000002E-2</c:v>
                </c:pt>
                <c:pt idx="514">
                  <c:v>-2.9960940000000002E-2</c:v>
                </c:pt>
                <c:pt idx="515">
                  <c:v>-2.9941410000000002E-2</c:v>
                </c:pt>
                <c:pt idx="516">
                  <c:v>-2.9921880000000001E-2</c:v>
                </c:pt>
                <c:pt idx="517">
                  <c:v>-2.9902339999999999E-2</c:v>
                </c:pt>
                <c:pt idx="518">
                  <c:v>-2.9882809999999999E-2</c:v>
                </c:pt>
                <c:pt idx="519">
                  <c:v>-2.9863279999999999E-2</c:v>
                </c:pt>
                <c:pt idx="520">
                  <c:v>-2.9843749999999999E-2</c:v>
                </c:pt>
                <c:pt idx="521">
                  <c:v>-2.9824220000000002E-2</c:v>
                </c:pt>
                <c:pt idx="522">
                  <c:v>-2.9804690000000002E-2</c:v>
                </c:pt>
                <c:pt idx="523">
                  <c:v>-2.9785160000000001E-2</c:v>
                </c:pt>
                <c:pt idx="524">
                  <c:v>-2.9765630000000001E-2</c:v>
                </c:pt>
                <c:pt idx="525">
                  <c:v>-2.9746089999999999E-2</c:v>
                </c:pt>
                <c:pt idx="526">
                  <c:v>-2.9726559999999999E-2</c:v>
                </c:pt>
                <c:pt idx="527">
                  <c:v>-2.9707029999999999E-2</c:v>
                </c:pt>
                <c:pt idx="528">
                  <c:v>-2.9687499999999999E-2</c:v>
                </c:pt>
                <c:pt idx="529">
                  <c:v>-2.9667970000000002E-2</c:v>
                </c:pt>
                <c:pt idx="530">
                  <c:v>-2.9648440000000002E-2</c:v>
                </c:pt>
                <c:pt idx="531">
                  <c:v>-2.9628910000000001E-2</c:v>
                </c:pt>
                <c:pt idx="532">
                  <c:v>-2.9609380000000001E-2</c:v>
                </c:pt>
                <c:pt idx="533">
                  <c:v>-2.9589839999999999E-2</c:v>
                </c:pt>
                <c:pt idx="534">
                  <c:v>-2.9570309999999999E-2</c:v>
                </c:pt>
                <c:pt idx="535">
                  <c:v>-2.9550779999999999E-2</c:v>
                </c:pt>
                <c:pt idx="536">
                  <c:v>-2.9531249999999998E-2</c:v>
                </c:pt>
                <c:pt idx="537">
                  <c:v>-2.9511720000000002E-2</c:v>
                </c:pt>
                <c:pt idx="538">
                  <c:v>-2.9492190000000001E-2</c:v>
                </c:pt>
                <c:pt idx="539">
                  <c:v>-2.9472660000000001E-2</c:v>
                </c:pt>
                <c:pt idx="540">
                  <c:v>-2.9453130000000001E-2</c:v>
                </c:pt>
                <c:pt idx="541">
                  <c:v>-2.9433589999999999E-2</c:v>
                </c:pt>
                <c:pt idx="542">
                  <c:v>-2.9414059999999999E-2</c:v>
                </c:pt>
                <c:pt idx="543">
                  <c:v>-2.9394529999999999E-2</c:v>
                </c:pt>
                <c:pt idx="544">
                  <c:v>-2.9374999999999998E-2</c:v>
                </c:pt>
                <c:pt idx="545">
                  <c:v>-2.9355470000000002E-2</c:v>
                </c:pt>
                <c:pt idx="546">
                  <c:v>-2.9335940000000001E-2</c:v>
                </c:pt>
                <c:pt idx="547">
                  <c:v>-2.9316410000000001E-2</c:v>
                </c:pt>
                <c:pt idx="548">
                  <c:v>-2.9296880000000001E-2</c:v>
                </c:pt>
                <c:pt idx="549">
                  <c:v>-2.9277339999999999E-2</c:v>
                </c:pt>
                <c:pt idx="550">
                  <c:v>-2.9257809999999999E-2</c:v>
                </c:pt>
                <c:pt idx="551">
                  <c:v>-2.9238279999999998E-2</c:v>
                </c:pt>
                <c:pt idx="552">
                  <c:v>-2.9218750000000002E-2</c:v>
                </c:pt>
                <c:pt idx="553">
                  <c:v>-2.9199220000000001E-2</c:v>
                </c:pt>
                <c:pt idx="554">
                  <c:v>-2.9179690000000001E-2</c:v>
                </c:pt>
                <c:pt idx="555">
                  <c:v>-2.9160160000000001E-2</c:v>
                </c:pt>
                <c:pt idx="556">
                  <c:v>-2.9140630000000001E-2</c:v>
                </c:pt>
                <c:pt idx="557">
                  <c:v>-2.9121089999999999E-2</c:v>
                </c:pt>
                <c:pt idx="558">
                  <c:v>-2.9101559999999999E-2</c:v>
                </c:pt>
                <c:pt idx="559">
                  <c:v>-2.9082029999999998E-2</c:v>
                </c:pt>
                <c:pt idx="560">
                  <c:v>-2.9062500000000002E-2</c:v>
                </c:pt>
                <c:pt idx="561">
                  <c:v>-2.9042970000000001E-2</c:v>
                </c:pt>
                <c:pt idx="562">
                  <c:v>-2.9023440000000001E-2</c:v>
                </c:pt>
                <c:pt idx="563">
                  <c:v>-2.9003910000000001E-2</c:v>
                </c:pt>
                <c:pt idx="564">
                  <c:v>-2.8984380000000001E-2</c:v>
                </c:pt>
                <c:pt idx="565">
                  <c:v>-2.8964839999999999E-2</c:v>
                </c:pt>
                <c:pt idx="566">
                  <c:v>-2.8945309999999998E-2</c:v>
                </c:pt>
                <c:pt idx="567">
                  <c:v>-2.8925779999999998E-2</c:v>
                </c:pt>
                <c:pt idx="568">
                  <c:v>-2.8906250000000001E-2</c:v>
                </c:pt>
                <c:pt idx="569">
                  <c:v>-2.8886720000000001E-2</c:v>
                </c:pt>
                <c:pt idx="570">
                  <c:v>-2.8867190000000001E-2</c:v>
                </c:pt>
                <c:pt idx="571">
                  <c:v>-2.8847660000000001E-2</c:v>
                </c:pt>
                <c:pt idx="572">
                  <c:v>-2.882813E-2</c:v>
                </c:pt>
                <c:pt idx="573">
                  <c:v>-2.8808589999999999E-2</c:v>
                </c:pt>
                <c:pt idx="574">
                  <c:v>-2.8789059999999998E-2</c:v>
                </c:pt>
                <c:pt idx="575">
                  <c:v>-2.8769529999999998E-2</c:v>
                </c:pt>
                <c:pt idx="576">
                  <c:v>-2.8750000000000001E-2</c:v>
                </c:pt>
                <c:pt idx="577">
                  <c:v>-2.8730470000000001E-2</c:v>
                </c:pt>
                <c:pt idx="578">
                  <c:v>-2.8710940000000001E-2</c:v>
                </c:pt>
                <c:pt idx="579">
                  <c:v>-2.8691410000000001E-2</c:v>
                </c:pt>
                <c:pt idx="580">
                  <c:v>-2.867188E-2</c:v>
                </c:pt>
                <c:pt idx="581">
                  <c:v>-2.8652339999999998E-2</c:v>
                </c:pt>
                <c:pt idx="582">
                  <c:v>-2.8632809999999998E-2</c:v>
                </c:pt>
                <c:pt idx="583">
                  <c:v>-2.8613279999999998E-2</c:v>
                </c:pt>
                <c:pt idx="584">
                  <c:v>-2.8593750000000001E-2</c:v>
                </c:pt>
                <c:pt idx="585">
                  <c:v>-2.8574220000000001E-2</c:v>
                </c:pt>
                <c:pt idx="586">
                  <c:v>-2.8554690000000001E-2</c:v>
                </c:pt>
                <c:pt idx="587">
                  <c:v>-2.853516E-2</c:v>
                </c:pt>
                <c:pt idx="588">
                  <c:v>-2.851563E-2</c:v>
                </c:pt>
                <c:pt idx="589">
                  <c:v>-2.8496089999999998E-2</c:v>
                </c:pt>
                <c:pt idx="590">
                  <c:v>-2.8476559999999998E-2</c:v>
                </c:pt>
                <c:pt idx="591">
                  <c:v>-2.8457030000000001E-2</c:v>
                </c:pt>
                <c:pt idx="592">
                  <c:v>-2.8437500000000001E-2</c:v>
                </c:pt>
                <c:pt idx="593">
                  <c:v>-2.8417970000000001E-2</c:v>
                </c:pt>
                <c:pt idx="594">
                  <c:v>-2.839844E-2</c:v>
                </c:pt>
                <c:pt idx="595">
                  <c:v>-2.837891E-2</c:v>
                </c:pt>
                <c:pt idx="596">
                  <c:v>-2.835938E-2</c:v>
                </c:pt>
                <c:pt idx="597">
                  <c:v>-2.8339839999999998E-2</c:v>
                </c:pt>
                <c:pt idx="598">
                  <c:v>-2.8320309999999998E-2</c:v>
                </c:pt>
                <c:pt idx="599">
                  <c:v>-2.8300780000000001E-2</c:v>
                </c:pt>
                <c:pt idx="600">
                  <c:v>-2.8281250000000001E-2</c:v>
                </c:pt>
                <c:pt idx="601">
                  <c:v>-2.8261720000000001E-2</c:v>
                </c:pt>
                <c:pt idx="602">
                  <c:v>-2.824219E-2</c:v>
                </c:pt>
                <c:pt idx="603">
                  <c:v>-2.822266E-2</c:v>
                </c:pt>
                <c:pt idx="604">
                  <c:v>-2.820313E-2</c:v>
                </c:pt>
                <c:pt idx="605">
                  <c:v>-2.8183589999999998E-2</c:v>
                </c:pt>
                <c:pt idx="606">
                  <c:v>-2.8164059999999998E-2</c:v>
                </c:pt>
                <c:pt idx="607">
                  <c:v>-2.8144530000000001E-2</c:v>
                </c:pt>
                <c:pt idx="608">
                  <c:v>-2.8125000000000001E-2</c:v>
                </c:pt>
                <c:pt idx="609">
                  <c:v>-2.810547E-2</c:v>
                </c:pt>
                <c:pt idx="610">
                  <c:v>-2.808594E-2</c:v>
                </c:pt>
                <c:pt idx="611">
                  <c:v>-2.806641E-2</c:v>
                </c:pt>
                <c:pt idx="612">
                  <c:v>-2.8046880000000003E-2</c:v>
                </c:pt>
                <c:pt idx="613">
                  <c:v>-2.8027339999999998E-2</c:v>
                </c:pt>
                <c:pt idx="614">
                  <c:v>-2.8007809999999998E-2</c:v>
                </c:pt>
                <c:pt idx="615">
                  <c:v>-2.7988280000000001E-2</c:v>
                </c:pt>
                <c:pt idx="616">
                  <c:v>-2.7968750000000001E-2</c:v>
                </c:pt>
                <c:pt idx="617">
                  <c:v>-2.794922E-2</c:v>
                </c:pt>
                <c:pt idx="618">
                  <c:v>-2.792969E-2</c:v>
                </c:pt>
                <c:pt idx="619">
                  <c:v>-2.791016E-2</c:v>
                </c:pt>
                <c:pt idx="620">
                  <c:v>-2.7890630000000003E-2</c:v>
                </c:pt>
                <c:pt idx="621">
                  <c:v>-2.7871089999999998E-2</c:v>
                </c:pt>
                <c:pt idx="622">
                  <c:v>-2.7851560000000001E-2</c:v>
                </c:pt>
                <c:pt idx="623">
                  <c:v>-2.7832030000000001E-2</c:v>
                </c:pt>
                <c:pt idx="624">
                  <c:v>-2.78125E-2</c:v>
                </c:pt>
                <c:pt idx="625">
                  <c:v>-2.779297E-2</c:v>
                </c:pt>
                <c:pt idx="626">
                  <c:v>-2.777344E-2</c:v>
                </c:pt>
                <c:pt idx="627">
                  <c:v>-2.775391E-2</c:v>
                </c:pt>
                <c:pt idx="628">
                  <c:v>-2.7734380000000003E-2</c:v>
                </c:pt>
                <c:pt idx="629">
                  <c:v>-2.7714839999999998E-2</c:v>
                </c:pt>
                <c:pt idx="630">
                  <c:v>-2.7695310000000001E-2</c:v>
                </c:pt>
                <c:pt idx="631">
                  <c:v>-2.7675780000000001E-2</c:v>
                </c:pt>
                <c:pt idx="632">
                  <c:v>-2.765625E-2</c:v>
                </c:pt>
                <c:pt idx="633">
                  <c:v>-2.763672E-2</c:v>
                </c:pt>
                <c:pt idx="634">
                  <c:v>-2.761719E-2</c:v>
                </c:pt>
                <c:pt idx="635">
                  <c:v>-2.759766E-2</c:v>
                </c:pt>
                <c:pt idx="636">
                  <c:v>-2.7578130000000003E-2</c:v>
                </c:pt>
                <c:pt idx="637">
                  <c:v>-2.7558589999999997E-2</c:v>
                </c:pt>
                <c:pt idx="638">
                  <c:v>-2.7539060000000001E-2</c:v>
                </c:pt>
                <c:pt idx="639">
                  <c:v>-2.751953E-2</c:v>
                </c:pt>
                <c:pt idx="640">
                  <c:v>-2.75E-2</c:v>
                </c:pt>
                <c:pt idx="641">
                  <c:v>-2.748047E-2</c:v>
                </c:pt>
                <c:pt idx="642">
                  <c:v>-2.746094E-2</c:v>
                </c:pt>
                <c:pt idx="643">
                  <c:v>-2.7441410000000003E-2</c:v>
                </c:pt>
                <c:pt idx="644">
                  <c:v>-2.7421880000000003E-2</c:v>
                </c:pt>
                <c:pt idx="645">
                  <c:v>-2.7402339999999997E-2</c:v>
                </c:pt>
                <c:pt idx="646">
                  <c:v>-2.738281E-2</c:v>
                </c:pt>
                <c:pt idx="647">
                  <c:v>-2.736328E-2</c:v>
                </c:pt>
                <c:pt idx="648">
                  <c:v>-2.734375E-2</c:v>
                </c:pt>
                <c:pt idx="649">
                  <c:v>-2.732422E-2</c:v>
                </c:pt>
                <c:pt idx="650">
                  <c:v>-2.730469E-2</c:v>
                </c:pt>
                <c:pt idx="651">
                  <c:v>-2.7285160000000003E-2</c:v>
                </c:pt>
                <c:pt idx="652">
                  <c:v>-2.7265630000000003E-2</c:v>
                </c:pt>
                <c:pt idx="653">
                  <c:v>-2.7246089999999997E-2</c:v>
                </c:pt>
                <c:pt idx="654">
                  <c:v>-2.722656E-2</c:v>
                </c:pt>
                <c:pt idx="655">
                  <c:v>-2.720703E-2</c:v>
                </c:pt>
                <c:pt idx="656">
                  <c:v>-2.71875E-2</c:v>
                </c:pt>
                <c:pt idx="657">
                  <c:v>-2.716797E-2</c:v>
                </c:pt>
                <c:pt idx="658">
                  <c:v>-2.7148439999999999E-2</c:v>
                </c:pt>
                <c:pt idx="659">
                  <c:v>-2.7128910000000003E-2</c:v>
                </c:pt>
                <c:pt idx="660">
                  <c:v>-2.7109380000000002E-2</c:v>
                </c:pt>
                <c:pt idx="661">
                  <c:v>-2.708984E-2</c:v>
                </c:pt>
                <c:pt idx="662">
                  <c:v>-2.707031E-2</c:v>
                </c:pt>
                <c:pt idx="663">
                  <c:v>-2.705078E-2</c:v>
                </c:pt>
                <c:pt idx="664">
                  <c:v>-2.703125E-2</c:v>
                </c:pt>
                <c:pt idx="665">
                  <c:v>-2.7011719999999999E-2</c:v>
                </c:pt>
                <c:pt idx="666">
                  <c:v>-2.6992189999999999E-2</c:v>
                </c:pt>
                <c:pt idx="667">
                  <c:v>-2.6972660000000002E-2</c:v>
                </c:pt>
                <c:pt idx="668">
                  <c:v>-2.6953130000000002E-2</c:v>
                </c:pt>
                <c:pt idx="669">
                  <c:v>-2.693359E-2</c:v>
                </c:pt>
                <c:pt idx="670">
                  <c:v>-2.691406E-2</c:v>
                </c:pt>
                <c:pt idx="671">
                  <c:v>-2.689453E-2</c:v>
                </c:pt>
                <c:pt idx="672">
                  <c:v>-2.6875E-2</c:v>
                </c:pt>
                <c:pt idx="673">
                  <c:v>-2.6855469999999999E-2</c:v>
                </c:pt>
                <c:pt idx="674">
                  <c:v>-2.6835939999999999E-2</c:v>
                </c:pt>
                <c:pt idx="675">
                  <c:v>-2.6816410000000002E-2</c:v>
                </c:pt>
                <c:pt idx="676">
                  <c:v>-2.6796880000000002E-2</c:v>
                </c:pt>
                <c:pt idx="677">
                  <c:v>-2.677734E-2</c:v>
                </c:pt>
                <c:pt idx="678">
                  <c:v>-2.675781E-2</c:v>
                </c:pt>
                <c:pt idx="679">
                  <c:v>-2.673828E-2</c:v>
                </c:pt>
                <c:pt idx="680">
                  <c:v>-2.6718749999999999E-2</c:v>
                </c:pt>
                <c:pt idx="681">
                  <c:v>-2.6699219999999999E-2</c:v>
                </c:pt>
                <c:pt idx="682">
                  <c:v>-2.6679690000000002E-2</c:v>
                </c:pt>
                <c:pt idx="683">
                  <c:v>-2.6660160000000002E-2</c:v>
                </c:pt>
                <c:pt idx="684">
                  <c:v>-2.6640630000000002E-2</c:v>
                </c:pt>
                <c:pt idx="685">
                  <c:v>-2.662109E-2</c:v>
                </c:pt>
                <c:pt idx="686">
                  <c:v>-2.660156E-2</c:v>
                </c:pt>
                <c:pt idx="687">
                  <c:v>-2.658203E-2</c:v>
                </c:pt>
                <c:pt idx="688">
                  <c:v>-2.6562499999999999E-2</c:v>
                </c:pt>
                <c:pt idx="689">
                  <c:v>-2.6542969999999999E-2</c:v>
                </c:pt>
                <c:pt idx="690">
                  <c:v>-2.6523440000000002E-2</c:v>
                </c:pt>
                <c:pt idx="691">
                  <c:v>-2.6503910000000002E-2</c:v>
                </c:pt>
                <c:pt idx="692">
                  <c:v>-2.6484380000000002E-2</c:v>
                </c:pt>
                <c:pt idx="693">
                  <c:v>-2.646484E-2</c:v>
                </c:pt>
                <c:pt idx="694">
                  <c:v>-2.644531E-2</c:v>
                </c:pt>
                <c:pt idx="695">
                  <c:v>-2.6425779999999999E-2</c:v>
                </c:pt>
                <c:pt idx="696">
                  <c:v>-2.6406249999999999E-2</c:v>
                </c:pt>
                <c:pt idx="697">
                  <c:v>-2.6386719999999999E-2</c:v>
                </c:pt>
                <c:pt idx="698">
                  <c:v>-2.6367190000000002E-2</c:v>
                </c:pt>
                <c:pt idx="699">
                  <c:v>-2.6347660000000002E-2</c:v>
                </c:pt>
                <c:pt idx="700">
                  <c:v>-2.6328130000000002E-2</c:v>
                </c:pt>
                <c:pt idx="701">
                  <c:v>-2.630859E-2</c:v>
                </c:pt>
                <c:pt idx="702">
                  <c:v>-2.628906E-2</c:v>
                </c:pt>
                <c:pt idx="703">
                  <c:v>-2.6269529999999999E-2</c:v>
                </c:pt>
                <c:pt idx="704">
                  <c:v>-2.6249999999999999E-2</c:v>
                </c:pt>
                <c:pt idx="705">
                  <c:v>-2.6230469999999999E-2</c:v>
                </c:pt>
                <c:pt idx="706">
                  <c:v>-2.6210940000000002E-2</c:v>
                </c:pt>
                <c:pt idx="707">
                  <c:v>-2.6191410000000002E-2</c:v>
                </c:pt>
                <c:pt idx="708">
                  <c:v>-2.6171880000000002E-2</c:v>
                </c:pt>
                <c:pt idx="709">
                  <c:v>-2.615234E-2</c:v>
                </c:pt>
                <c:pt idx="710">
                  <c:v>-2.6132809999999999E-2</c:v>
                </c:pt>
                <c:pt idx="711">
                  <c:v>-2.6113279999999999E-2</c:v>
                </c:pt>
                <c:pt idx="712">
                  <c:v>-2.6093749999999999E-2</c:v>
                </c:pt>
                <c:pt idx="713">
                  <c:v>-2.6074220000000002E-2</c:v>
                </c:pt>
                <c:pt idx="714">
                  <c:v>-2.6054690000000002E-2</c:v>
                </c:pt>
                <c:pt idx="715">
                  <c:v>-2.6035160000000002E-2</c:v>
                </c:pt>
                <c:pt idx="716">
                  <c:v>-2.6015630000000001E-2</c:v>
                </c:pt>
                <c:pt idx="717">
                  <c:v>-2.5996089999999999E-2</c:v>
                </c:pt>
                <c:pt idx="718">
                  <c:v>-2.5976559999999999E-2</c:v>
                </c:pt>
                <c:pt idx="719">
                  <c:v>-2.5957029999999999E-2</c:v>
                </c:pt>
                <c:pt idx="720">
                  <c:v>-2.5937499999999999E-2</c:v>
                </c:pt>
                <c:pt idx="721">
                  <c:v>-2.5917970000000002E-2</c:v>
                </c:pt>
                <c:pt idx="722">
                  <c:v>-2.5898440000000002E-2</c:v>
                </c:pt>
                <c:pt idx="723">
                  <c:v>-2.5878910000000001E-2</c:v>
                </c:pt>
                <c:pt idx="724">
                  <c:v>-2.5859380000000001E-2</c:v>
                </c:pt>
                <c:pt idx="725">
                  <c:v>-2.5839839999999999E-2</c:v>
                </c:pt>
                <c:pt idx="726">
                  <c:v>-2.5820309999999999E-2</c:v>
                </c:pt>
                <c:pt idx="727">
                  <c:v>-2.5800779999999999E-2</c:v>
                </c:pt>
                <c:pt idx="728">
                  <c:v>-2.5781249999999999E-2</c:v>
                </c:pt>
                <c:pt idx="729">
                  <c:v>-2.5761720000000002E-2</c:v>
                </c:pt>
                <c:pt idx="730">
                  <c:v>-2.5742190000000002E-2</c:v>
                </c:pt>
                <c:pt idx="731">
                  <c:v>-2.5722660000000001E-2</c:v>
                </c:pt>
                <c:pt idx="732">
                  <c:v>-2.5703130000000001E-2</c:v>
                </c:pt>
                <c:pt idx="733">
                  <c:v>-2.5683589999999999E-2</c:v>
                </c:pt>
                <c:pt idx="734">
                  <c:v>-2.5664059999999999E-2</c:v>
                </c:pt>
                <c:pt idx="735">
                  <c:v>-2.5644529999999999E-2</c:v>
                </c:pt>
                <c:pt idx="736">
                  <c:v>-2.5624999999999998E-2</c:v>
                </c:pt>
                <c:pt idx="737">
                  <c:v>-2.5605470000000002E-2</c:v>
                </c:pt>
                <c:pt idx="738">
                  <c:v>-2.5585940000000001E-2</c:v>
                </c:pt>
                <c:pt idx="739">
                  <c:v>-2.5566410000000001E-2</c:v>
                </c:pt>
                <c:pt idx="740">
                  <c:v>-2.5546880000000001E-2</c:v>
                </c:pt>
                <c:pt idx="741">
                  <c:v>-2.5527339999999999E-2</c:v>
                </c:pt>
                <c:pt idx="742">
                  <c:v>-2.5507809999999999E-2</c:v>
                </c:pt>
                <c:pt idx="743">
                  <c:v>-2.5488279999999999E-2</c:v>
                </c:pt>
                <c:pt idx="744">
                  <c:v>-2.5468749999999998E-2</c:v>
                </c:pt>
                <c:pt idx="745">
                  <c:v>-2.5449220000000002E-2</c:v>
                </c:pt>
                <c:pt idx="746">
                  <c:v>-2.5429690000000001E-2</c:v>
                </c:pt>
                <c:pt idx="747">
                  <c:v>-2.5410160000000001E-2</c:v>
                </c:pt>
                <c:pt idx="748">
                  <c:v>-2.5390630000000001E-2</c:v>
                </c:pt>
                <c:pt idx="749">
                  <c:v>-2.5371089999999999E-2</c:v>
                </c:pt>
                <c:pt idx="750">
                  <c:v>-2.5351559999999999E-2</c:v>
                </c:pt>
                <c:pt idx="751">
                  <c:v>-2.5332029999999998E-2</c:v>
                </c:pt>
                <c:pt idx="752">
                  <c:v>-2.5312500000000002E-2</c:v>
                </c:pt>
                <c:pt idx="753">
                  <c:v>-2.5292970000000001E-2</c:v>
                </c:pt>
                <c:pt idx="754">
                  <c:v>-2.5273440000000001E-2</c:v>
                </c:pt>
                <c:pt idx="755">
                  <c:v>-2.5253910000000001E-2</c:v>
                </c:pt>
                <c:pt idx="756">
                  <c:v>-2.5234380000000001E-2</c:v>
                </c:pt>
                <c:pt idx="757">
                  <c:v>-2.5214839999999999E-2</c:v>
                </c:pt>
                <c:pt idx="758">
                  <c:v>-2.5195309999999999E-2</c:v>
                </c:pt>
                <c:pt idx="759">
                  <c:v>-2.5175779999999998E-2</c:v>
                </c:pt>
                <c:pt idx="760">
                  <c:v>-2.5156250000000002E-2</c:v>
                </c:pt>
                <c:pt idx="761">
                  <c:v>-2.5136720000000001E-2</c:v>
                </c:pt>
                <c:pt idx="762">
                  <c:v>-2.5117190000000001E-2</c:v>
                </c:pt>
                <c:pt idx="763">
                  <c:v>-2.5097660000000001E-2</c:v>
                </c:pt>
                <c:pt idx="764">
                  <c:v>-2.5078130000000001E-2</c:v>
                </c:pt>
                <c:pt idx="765">
                  <c:v>-2.5058589999999999E-2</c:v>
                </c:pt>
                <c:pt idx="766">
                  <c:v>-2.5039059999999998E-2</c:v>
                </c:pt>
                <c:pt idx="767">
                  <c:v>-2.5019529999999998E-2</c:v>
                </c:pt>
                <c:pt idx="768">
                  <c:v>-2.5000000000000001E-2</c:v>
                </c:pt>
                <c:pt idx="769">
                  <c:v>-2.4980470000000001E-2</c:v>
                </c:pt>
                <c:pt idx="770">
                  <c:v>-2.4960940000000001E-2</c:v>
                </c:pt>
                <c:pt idx="771">
                  <c:v>-2.4941410000000001E-2</c:v>
                </c:pt>
                <c:pt idx="772">
                  <c:v>-2.492188E-2</c:v>
                </c:pt>
                <c:pt idx="773">
                  <c:v>-2.4902339999999999E-2</c:v>
                </c:pt>
                <c:pt idx="774">
                  <c:v>-2.4882809999999998E-2</c:v>
                </c:pt>
                <c:pt idx="775">
                  <c:v>-2.4863279999999998E-2</c:v>
                </c:pt>
                <c:pt idx="776">
                  <c:v>-2.4843750000000001E-2</c:v>
                </c:pt>
                <c:pt idx="777">
                  <c:v>-2.4824220000000001E-2</c:v>
                </c:pt>
                <c:pt idx="778">
                  <c:v>-2.4804690000000001E-2</c:v>
                </c:pt>
                <c:pt idx="779">
                  <c:v>-2.4785160000000001E-2</c:v>
                </c:pt>
                <c:pt idx="780">
                  <c:v>-2.476563E-2</c:v>
                </c:pt>
                <c:pt idx="781">
                  <c:v>-2.4746089999999998E-2</c:v>
                </c:pt>
                <c:pt idx="782">
                  <c:v>-2.4726559999999998E-2</c:v>
                </c:pt>
                <c:pt idx="783">
                  <c:v>-2.4707029999999998E-2</c:v>
                </c:pt>
                <c:pt idx="784">
                  <c:v>-2.4687500000000001E-2</c:v>
                </c:pt>
                <c:pt idx="785">
                  <c:v>-2.4667970000000001E-2</c:v>
                </c:pt>
                <c:pt idx="786">
                  <c:v>-2.4648440000000001E-2</c:v>
                </c:pt>
                <c:pt idx="787">
                  <c:v>-2.462891E-2</c:v>
                </c:pt>
                <c:pt idx="788">
                  <c:v>-2.460938E-2</c:v>
                </c:pt>
                <c:pt idx="789">
                  <c:v>-2.4589839999999998E-2</c:v>
                </c:pt>
                <c:pt idx="790">
                  <c:v>-2.4570309999999998E-2</c:v>
                </c:pt>
                <c:pt idx="791">
                  <c:v>-2.4550780000000001E-2</c:v>
                </c:pt>
                <c:pt idx="792">
                  <c:v>-2.4531250000000001E-2</c:v>
                </c:pt>
                <c:pt idx="793">
                  <c:v>-2.4511720000000001E-2</c:v>
                </c:pt>
                <c:pt idx="794">
                  <c:v>-2.449219E-2</c:v>
                </c:pt>
                <c:pt idx="795">
                  <c:v>-2.447266E-2</c:v>
                </c:pt>
                <c:pt idx="796">
                  <c:v>-2.445313E-2</c:v>
                </c:pt>
                <c:pt idx="797">
                  <c:v>-2.4433589999999998E-2</c:v>
                </c:pt>
                <c:pt idx="798">
                  <c:v>-2.4414059999999998E-2</c:v>
                </c:pt>
                <c:pt idx="799">
                  <c:v>-2.4394530000000001E-2</c:v>
                </c:pt>
                <c:pt idx="800">
                  <c:v>-2.4375000000000001E-2</c:v>
                </c:pt>
                <c:pt idx="801">
                  <c:v>-2.4355470000000001E-2</c:v>
                </c:pt>
                <c:pt idx="802">
                  <c:v>-2.433594E-2</c:v>
                </c:pt>
                <c:pt idx="803">
                  <c:v>-2.431641E-2</c:v>
                </c:pt>
                <c:pt idx="804">
                  <c:v>-2.429688E-2</c:v>
                </c:pt>
                <c:pt idx="805">
                  <c:v>-2.4277339999999998E-2</c:v>
                </c:pt>
                <c:pt idx="806">
                  <c:v>-2.4257809999999998E-2</c:v>
                </c:pt>
                <c:pt idx="807">
                  <c:v>-2.4238280000000001E-2</c:v>
                </c:pt>
                <c:pt idx="808">
                  <c:v>-2.4218750000000001E-2</c:v>
                </c:pt>
                <c:pt idx="809">
                  <c:v>-2.419922E-2</c:v>
                </c:pt>
                <c:pt idx="810">
                  <c:v>-2.417969E-2</c:v>
                </c:pt>
                <c:pt idx="811">
                  <c:v>-2.416016E-2</c:v>
                </c:pt>
                <c:pt idx="812">
                  <c:v>-2.4140630000000003E-2</c:v>
                </c:pt>
                <c:pt idx="813">
                  <c:v>-2.4121089999999998E-2</c:v>
                </c:pt>
                <c:pt idx="814">
                  <c:v>-2.4101559999999998E-2</c:v>
                </c:pt>
                <c:pt idx="815">
                  <c:v>-2.4082030000000001E-2</c:v>
                </c:pt>
                <c:pt idx="816">
                  <c:v>-2.4062500000000001E-2</c:v>
                </c:pt>
                <c:pt idx="817">
                  <c:v>-2.404297E-2</c:v>
                </c:pt>
                <c:pt idx="818">
                  <c:v>-2.402344E-2</c:v>
                </c:pt>
                <c:pt idx="819">
                  <c:v>-2.400391E-2</c:v>
                </c:pt>
                <c:pt idx="820">
                  <c:v>-2.3984380000000003E-2</c:v>
                </c:pt>
                <c:pt idx="821">
                  <c:v>-2.3964839999999998E-2</c:v>
                </c:pt>
                <c:pt idx="822">
                  <c:v>-2.3945310000000001E-2</c:v>
                </c:pt>
                <c:pt idx="823">
                  <c:v>-2.3925780000000001E-2</c:v>
                </c:pt>
                <c:pt idx="824">
                  <c:v>-2.390625E-2</c:v>
                </c:pt>
                <c:pt idx="825">
                  <c:v>-2.388672E-2</c:v>
                </c:pt>
                <c:pt idx="826">
                  <c:v>-2.386719E-2</c:v>
                </c:pt>
                <c:pt idx="827">
                  <c:v>-2.384766E-2</c:v>
                </c:pt>
                <c:pt idx="828">
                  <c:v>-2.3828130000000003E-2</c:v>
                </c:pt>
                <c:pt idx="829">
                  <c:v>-2.3808589999999998E-2</c:v>
                </c:pt>
                <c:pt idx="830">
                  <c:v>-2.3789060000000001E-2</c:v>
                </c:pt>
                <c:pt idx="831">
                  <c:v>-2.3769530000000001E-2</c:v>
                </c:pt>
                <c:pt idx="832">
                  <c:v>-2.375E-2</c:v>
                </c:pt>
                <c:pt idx="833">
                  <c:v>-2.373047E-2</c:v>
                </c:pt>
                <c:pt idx="834">
                  <c:v>-2.371094E-2</c:v>
                </c:pt>
                <c:pt idx="835">
                  <c:v>-2.369141E-2</c:v>
                </c:pt>
                <c:pt idx="836">
                  <c:v>-2.3671880000000003E-2</c:v>
                </c:pt>
                <c:pt idx="837">
                  <c:v>-2.3652339999999997E-2</c:v>
                </c:pt>
                <c:pt idx="838">
                  <c:v>-2.3632810000000001E-2</c:v>
                </c:pt>
                <c:pt idx="839">
                  <c:v>-2.361328E-2</c:v>
                </c:pt>
                <c:pt idx="840">
                  <c:v>-2.359375E-2</c:v>
                </c:pt>
                <c:pt idx="841">
                  <c:v>-2.357422E-2</c:v>
                </c:pt>
                <c:pt idx="842">
                  <c:v>-2.355469E-2</c:v>
                </c:pt>
                <c:pt idx="843">
                  <c:v>-2.3535160000000003E-2</c:v>
                </c:pt>
                <c:pt idx="844">
                  <c:v>-2.3515630000000003E-2</c:v>
                </c:pt>
                <c:pt idx="845">
                  <c:v>-2.3496089999999997E-2</c:v>
                </c:pt>
                <c:pt idx="846">
                  <c:v>-2.347656E-2</c:v>
                </c:pt>
                <c:pt idx="847">
                  <c:v>-2.345703E-2</c:v>
                </c:pt>
                <c:pt idx="848">
                  <c:v>-2.34375E-2</c:v>
                </c:pt>
                <c:pt idx="849">
                  <c:v>-2.341797E-2</c:v>
                </c:pt>
                <c:pt idx="850">
                  <c:v>-2.339844E-2</c:v>
                </c:pt>
                <c:pt idx="851">
                  <c:v>-2.3378910000000003E-2</c:v>
                </c:pt>
                <c:pt idx="852">
                  <c:v>-2.3359380000000003E-2</c:v>
                </c:pt>
                <c:pt idx="853">
                  <c:v>-2.3339839999999997E-2</c:v>
                </c:pt>
                <c:pt idx="854">
                  <c:v>-2.332031E-2</c:v>
                </c:pt>
                <c:pt idx="855">
                  <c:v>-2.330078E-2</c:v>
                </c:pt>
                <c:pt idx="856">
                  <c:v>-2.328125E-2</c:v>
                </c:pt>
                <c:pt idx="857">
                  <c:v>-2.326172E-2</c:v>
                </c:pt>
                <c:pt idx="858">
                  <c:v>-2.3242189999999999E-2</c:v>
                </c:pt>
                <c:pt idx="859">
                  <c:v>-2.3222660000000003E-2</c:v>
                </c:pt>
                <c:pt idx="860">
                  <c:v>-2.3203130000000002E-2</c:v>
                </c:pt>
                <c:pt idx="861">
                  <c:v>-2.318359E-2</c:v>
                </c:pt>
                <c:pt idx="862">
                  <c:v>-2.316406E-2</c:v>
                </c:pt>
                <c:pt idx="863">
                  <c:v>-2.314453E-2</c:v>
                </c:pt>
                <c:pt idx="864">
                  <c:v>-2.3125E-2</c:v>
                </c:pt>
                <c:pt idx="865">
                  <c:v>-2.3105469999999999E-2</c:v>
                </c:pt>
                <c:pt idx="866">
                  <c:v>-2.3085939999999999E-2</c:v>
                </c:pt>
                <c:pt idx="867">
                  <c:v>-2.3066410000000002E-2</c:v>
                </c:pt>
                <c:pt idx="868">
                  <c:v>-2.3046880000000002E-2</c:v>
                </c:pt>
                <c:pt idx="869">
                  <c:v>-2.302734E-2</c:v>
                </c:pt>
                <c:pt idx="870">
                  <c:v>-2.300781E-2</c:v>
                </c:pt>
                <c:pt idx="871">
                  <c:v>-2.298828E-2</c:v>
                </c:pt>
                <c:pt idx="872">
                  <c:v>-2.296875E-2</c:v>
                </c:pt>
                <c:pt idx="873">
                  <c:v>-2.2949219999999999E-2</c:v>
                </c:pt>
                <c:pt idx="874">
                  <c:v>-2.2929689999999999E-2</c:v>
                </c:pt>
                <c:pt idx="875">
                  <c:v>-2.2910160000000002E-2</c:v>
                </c:pt>
                <c:pt idx="876">
                  <c:v>-2.2890630000000002E-2</c:v>
                </c:pt>
                <c:pt idx="877">
                  <c:v>-2.287109E-2</c:v>
                </c:pt>
                <c:pt idx="878">
                  <c:v>-2.285156E-2</c:v>
                </c:pt>
                <c:pt idx="879">
                  <c:v>-2.283203E-2</c:v>
                </c:pt>
                <c:pt idx="880">
                  <c:v>-2.2812499999999999E-2</c:v>
                </c:pt>
                <c:pt idx="881">
                  <c:v>-2.2792969999999999E-2</c:v>
                </c:pt>
                <c:pt idx="882">
                  <c:v>-2.2773440000000002E-2</c:v>
                </c:pt>
                <c:pt idx="883">
                  <c:v>-2.2753910000000002E-2</c:v>
                </c:pt>
                <c:pt idx="884">
                  <c:v>-2.2734380000000002E-2</c:v>
                </c:pt>
                <c:pt idx="885">
                  <c:v>-2.271484E-2</c:v>
                </c:pt>
                <c:pt idx="886">
                  <c:v>-2.269531E-2</c:v>
                </c:pt>
                <c:pt idx="887">
                  <c:v>-2.267578E-2</c:v>
                </c:pt>
                <c:pt idx="888">
                  <c:v>-2.2656249999999999E-2</c:v>
                </c:pt>
                <c:pt idx="889">
                  <c:v>-2.2636719999999999E-2</c:v>
                </c:pt>
                <c:pt idx="890">
                  <c:v>-2.2617190000000002E-2</c:v>
                </c:pt>
                <c:pt idx="891">
                  <c:v>-2.2597660000000002E-2</c:v>
                </c:pt>
                <c:pt idx="892">
                  <c:v>-2.2578130000000002E-2</c:v>
                </c:pt>
                <c:pt idx="893">
                  <c:v>-2.255859E-2</c:v>
                </c:pt>
                <c:pt idx="894">
                  <c:v>-2.253906E-2</c:v>
                </c:pt>
                <c:pt idx="895">
                  <c:v>-2.2519529999999999E-2</c:v>
                </c:pt>
                <c:pt idx="896">
                  <c:v>-2.2499999999999999E-2</c:v>
                </c:pt>
                <c:pt idx="897">
                  <c:v>-2.2480469999999999E-2</c:v>
                </c:pt>
                <c:pt idx="898">
                  <c:v>-2.2460940000000002E-2</c:v>
                </c:pt>
                <c:pt idx="899">
                  <c:v>-2.2441410000000002E-2</c:v>
                </c:pt>
                <c:pt idx="900">
                  <c:v>-2.2421880000000002E-2</c:v>
                </c:pt>
                <c:pt idx="901">
                  <c:v>-2.240234E-2</c:v>
                </c:pt>
                <c:pt idx="902">
                  <c:v>-2.238281E-2</c:v>
                </c:pt>
                <c:pt idx="903">
                  <c:v>-2.2363279999999999E-2</c:v>
                </c:pt>
                <c:pt idx="904">
                  <c:v>-2.2343749999999999E-2</c:v>
                </c:pt>
                <c:pt idx="905">
                  <c:v>-2.2324219999999999E-2</c:v>
                </c:pt>
                <c:pt idx="906">
                  <c:v>-2.2304690000000002E-2</c:v>
                </c:pt>
                <c:pt idx="907">
                  <c:v>-2.2285160000000002E-2</c:v>
                </c:pt>
                <c:pt idx="908">
                  <c:v>-2.2265630000000002E-2</c:v>
                </c:pt>
                <c:pt idx="909">
                  <c:v>-2.224609E-2</c:v>
                </c:pt>
                <c:pt idx="910">
                  <c:v>-2.2226559999999999E-2</c:v>
                </c:pt>
                <c:pt idx="911">
                  <c:v>-2.2207029999999999E-2</c:v>
                </c:pt>
                <c:pt idx="912">
                  <c:v>-2.2187499999999999E-2</c:v>
                </c:pt>
                <c:pt idx="913">
                  <c:v>-2.2167970000000002E-2</c:v>
                </c:pt>
                <c:pt idx="914">
                  <c:v>-2.2148440000000002E-2</c:v>
                </c:pt>
                <c:pt idx="915">
                  <c:v>-2.2128910000000002E-2</c:v>
                </c:pt>
                <c:pt idx="916">
                  <c:v>-2.2109380000000001E-2</c:v>
                </c:pt>
                <c:pt idx="917">
                  <c:v>-2.2089839999999999E-2</c:v>
                </c:pt>
                <c:pt idx="918">
                  <c:v>-2.2070309999999999E-2</c:v>
                </c:pt>
                <c:pt idx="919">
                  <c:v>-2.2050779999999999E-2</c:v>
                </c:pt>
                <c:pt idx="920">
                  <c:v>-2.2031249999999999E-2</c:v>
                </c:pt>
                <c:pt idx="921">
                  <c:v>-2.2011720000000002E-2</c:v>
                </c:pt>
                <c:pt idx="922">
                  <c:v>-2.1992190000000002E-2</c:v>
                </c:pt>
                <c:pt idx="923">
                  <c:v>-2.1972660000000001E-2</c:v>
                </c:pt>
                <c:pt idx="924">
                  <c:v>-2.1953130000000001E-2</c:v>
                </c:pt>
                <c:pt idx="925">
                  <c:v>-2.1933589999999999E-2</c:v>
                </c:pt>
                <c:pt idx="926">
                  <c:v>-2.1914059999999999E-2</c:v>
                </c:pt>
                <c:pt idx="927">
                  <c:v>-2.1894529999999999E-2</c:v>
                </c:pt>
                <c:pt idx="928">
                  <c:v>-2.1874999999999999E-2</c:v>
                </c:pt>
                <c:pt idx="929">
                  <c:v>-2.1855470000000002E-2</c:v>
                </c:pt>
                <c:pt idx="930">
                  <c:v>-2.1835940000000002E-2</c:v>
                </c:pt>
                <c:pt idx="931">
                  <c:v>-2.1816410000000001E-2</c:v>
                </c:pt>
                <c:pt idx="932">
                  <c:v>-2.1796880000000001E-2</c:v>
                </c:pt>
                <c:pt idx="933">
                  <c:v>-2.1777339999999999E-2</c:v>
                </c:pt>
                <c:pt idx="934">
                  <c:v>-2.1757809999999999E-2</c:v>
                </c:pt>
                <c:pt idx="935">
                  <c:v>-2.1738279999999999E-2</c:v>
                </c:pt>
                <c:pt idx="936">
                  <c:v>-2.1718749999999998E-2</c:v>
                </c:pt>
                <c:pt idx="937">
                  <c:v>-2.1699220000000002E-2</c:v>
                </c:pt>
                <c:pt idx="938">
                  <c:v>-2.1679690000000001E-2</c:v>
                </c:pt>
                <c:pt idx="939">
                  <c:v>-2.1660160000000001E-2</c:v>
                </c:pt>
                <c:pt idx="940">
                  <c:v>-2.1640630000000001E-2</c:v>
                </c:pt>
                <c:pt idx="941">
                  <c:v>-2.1621089999999999E-2</c:v>
                </c:pt>
                <c:pt idx="942">
                  <c:v>-2.1601559999999999E-2</c:v>
                </c:pt>
                <c:pt idx="943">
                  <c:v>-2.1582029999999999E-2</c:v>
                </c:pt>
                <c:pt idx="944">
                  <c:v>-2.1562499999999998E-2</c:v>
                </c:pt>
                <c:pt idx="945">
                  <c:v>-2.1542970000000002E-2</c:v>
                </c:pt>
                <c:pt idx="946">
                  <c:v>-2.1523440000000001E-2</c:v>
                </c:pt>
                <c:pt idx="947">
                  <c:v>-2.1503910000000001E-2</c:v>
                </c:pt>
                <c:pt idx="948">
                  <c:v>-2.1484380000000001E-2</c:v>
                </c:pt>
                <c:pt idx="949">
                  <c:v>-2.1464839999999999E-2</c:v>
                </c:pt>
                <c:pt idx="950">
                  <c:v>-2.1445309999999999E-2</c:v>
                </c:pt>
                <c:pt idx="951">
                  <c:v>-2.1425779999999998E-2</c:v>
                </c:pt>
                <c:pt idx="952">
                  <c:v>-2.1406250000000002E-2</c:v>
                </c:pt>
                <c:pt idx="953">
                  <c:v>-2.1386720000000001E-2</c:v>
                </c:pt>
                <c:pt idx="954">
                  <c:v>-2.1367190000000001E-2</c:v>
                </c:pt>
                <c:pt idx="955">
                  <c:v>-2.1347660000000001E-2</c:v>
                </c:pt>
                <c:pt idx="956">
                  <c:v>-2.1328130000000001E-2</c:v>
                </c:pt>
                <c:pt idx="957">
                  <c:v>-2.1308589999999999E-2</c:v>
                </c:pt>
                <c:pt idx="958">
                  <c:v>-2.1289059999999999E-2</c:v>
                </c:pt>
                <c:pt idx="959">
                  <c:v>-2.1269529999999998E-2</c:v>
                </c:pt>
                <c:pt idx="960">
                  <c:v>-2.1250000000000002E-2</c:v>
                </c:pt>
                <c:pt idx="961">
                  <c:v>-2.1230470000000001E-2</c:v>
                </c:pt>
                <c:pt idx="962">
                  <c:v>-2.1210940000000001E-2</c:v>
                </c:pt>
                <c:pt idx="963">
                  <c:v>-2.1191410000000001E-2</c:v>
                </c:pt>
                <c:pt idx="964">
                  <c:v>-2.1171880000000001E-2</c:v>
                </c:pt>
                <c:pt idx="965">
                  <c:v>-2.1152339999999999E-2</c:v>
                </c:pt>
                <c:pt idx="966">
                  <c:v>-2.1132809999999998E-2</c:v>
                </c:pt>
                <c:pt idx="967">
                  <c:v>-2.1113279999999998E-2</c:v>
                </c:pt>
                <c:pt idx="968">
                  <c:v>-2.1093750000000001E-2</c:v>
                </c:pt>
                <c:pt idx="969">
                  <c:v>-2.1074220000000001E-2</c:v>
                </c:pt>
                <c:pt idx="970">
                  <c:v>-2.1054690000000001E-2</c:v>
                </c:pt>
                <c:pt idx="971">
                  <c:v>-2.1035160000000001E-2</c:v>
                </c:pt>
                <c:pt idx="972">
                  <c:v>-2.101563E-2</c:v>
                </c:pt>
                <c:pt idx="973">
                  <c:v>-2.0996089999999999E-2</c:v>
                </c:pt>
                <c:pt idx="974">
                  <c:v>-2.0976559999999998E-2</c:v>
                </c:pt>
                <c:pt idx="975">
                  <c:v>-2.0957029999999998E-2</c:v>
                </c:pt>
                <c:pt idx="976">
                  <c:v>-2.0937500000000001E-2</c:v>
                </c:pt>
                <c:pt idx="977">
                  <c:v>-2.0917970000000001E-2</c:v>
                </c:pt>
                <c:pt idx="978">
                  <c:v>-2.0898440000000001E-2</c:v>
                </c:pt>
                <c:pt idx="979">
                  <c:v>-2.0878910000000001E-2</c:v>
                </c:pt>
                <c:pt idx="980">
                  <c:v>-2.085938E-2</c:v>
                </c:pt>
                <c:pt idx="981">
                  <c:v>-2.0839839999999998E-2</c:v>
                </c:pt>
                <c:pt idx="982">
                  <c:v>-2.0820309999999998E-2</c:v>
                </c:pt>
                <c:pt idx="983">
                  <c:v>-2.0800779999999998E-2</c:v>
                </c:pt>
                <c:pt idx="984">
                  <c:v>-2.0781250000000001E-2</c:v>
                </c:pt>
                <c:pt idx="985">
                  <c:v>-2.0761720000000001E-2</c:v>
                </c:pt>
                <c:pt idx="986">
                  <c:v>-2.0742190000000001E-2</c:v>
                </c:pt>
                <c:pt idx="987">
                  <c:v>-2.072266E-2</c:v>
                </c:pt>
                <c:pt idx="988">
                  <c:v>-2.070313E-2</c:v>
                </c:pt>
                <c:pt idx="989">
                  <c:v>-2.0683589999999998E-2</c:v>
                </c:pt>
                <c:pt idx="990">
                  <c:v>-2.0664059999999998E-2</c:v>
                </c:pt>
                <c:pt idx="991">
                  <c:v>-2.0644530000000001E-2</c:v>
                </c:pt>
                <c:pt idx="992">
                  <c:v>-2.0625000000000001E-2</c:v>
                </c:pt>
                <c:pt idx="993">
                  <c:v>-2.0605470000000001E-2</c:v>
                </c:pt>
                <c:pt idx="994">
                  <c:v>-2.058594E-2</c:v>
                </c:pt>
                <c:pt idx="995">
                  <c:v>-2.056641E-2</c:v>
                </c:pt>
                <c:pt idx="996">
                  <c:v>-2.054688E-2</c:v>
                </c:pt>
                <c:pt idx="997">
                  <c:v>-2.0527339999999998E-2</c:v>
                </c:pt>
                <c:pt idx="998">
                  <c:v>-2.0507809999999998E-2</c:v>
                </c:pt>
                <c:pt idx="999">
                  <c:v>-2.0488280000000001E-2</c:v>
                </c:pt>
                <c:pt idx="1000">
                  <c:v>-2.0468750000000001E-2</c:v>
                </c:pt>
                <c:pt idx="1001">
                  <c:v>-2.0449220000000001E-2</c:v>
                </c:pt>
                <c:pt idx="1002">
                  <c:v>-2.042969E-2</c:v>
                </c:pt>
                <c:pt idx="1003">
                  <c:v>-2.041016E-2</c:v>
                </c:pt>
                <c:pt idx="1004">
                  <c:v>-2.039063E-2</c:v>
                </c:pt>
                <c:pt idx="1005">
                  <c:v>-2.0371089999999998E-2</c:v>
                </c:pt>
                <c:pt idx="1006">
                  <c:v>-2.0351559999999998E-2</c:v>
                </c:pt>
                <c:pt idx="1007">
                  <c:v>-2.0332030000000001E-2</c:v>
                </c:pt>
                <c:pt idx="1008">
                  <c:v>-2.0312500000000001E-2</c:v>
                </c:pt>
                <c:pt idx="1009">
                  <c:v>-2.029297E-2</c:v>
                </c:pt>
                <c:pt idx="1010">
                  <c:v>-2.027344E-2</c:v>
                </c:pt>
                <c:pt idx="1011">
                  <c:v>-2.025391E-2</c:v>
                </c:pt>
                <c:pt idx="1012">
                  <c:v>-2.0234380000000003E-2</c:v>
                </c:pt>
                <c:pt idx="1013">
                  <c:v>-2.0214839999999998E-2</c:v>
                </c:pt>
                <c:pt idx="1014">
                  <c:v>-2.0195309999999998E-2</c:v>
                </c:pt>
                <c:pt idx="1015">
                  <c:v>-2.0175780000000001E-2</c:v>
                </c:pt>
                <c:pt idx="1016">
                  <c:v>-2.0156250000000001E-2</c:v>
                </c:pt>
                <c:pt idx="1017">
                  <c:v>-2.013672E-2</c:v>
                </c:pt>
                <c:pt idx="1018">
                  <c:v>-2.011719E-2</c:v>
                </c:pt>
                <c:pt idx="1019">
                  <c:v>-2.009766E-2</c:v>
                </c:pt>
                <c:pt idx="1020">
                  <c:v>-2.0078130000000003E-2</c:v>
                </c:pt>
                <c:pt idx="1021">
                  <c:v>-2.0058589999999998E-2</c:v>
                </c:pt>
                <c:pt idx="1022">
                  <c:v>-2.0039060000000001E-2</c:v>
                </c:pt>
                <c:pt idx="1023">
                  <c:v>-2.0019530000000001E-2</c:v>
                </c:pt>
                <c:pt idx="1024">
                  <c:v>-0.02</c:v>
                </c:pt>
                <c:pt idx="1025">
                  <c:v>-1.998047E-2</c:v>
                </c:pt>
                <c:pt idx="1026">
                  <c:v>-1.996094E-2</c:v>
                </c:pt>
                <c:pt idx="1027">
                  <c:v>-1.994141E-2</c:v>
                </c:pt>
                <c:pt idx="1028">
                  <c:v>-1.9921880000000003E-2</c:v>
                </c:pt>
                <c:pt idx="1029">
                  <c:v>-1.9902339999999998E-2</c:v>
                </c:pt>
                <c:pt idx="1030">
                  <c:v>-1.9882810000000001E-2</c:v>
                </c:pt>
                <c:pt idx="1031">
                  <c:v>-1.9863280000000001E-2</c:v>
                </c:pt>
                <c:pt idx="1032">
                  <c:v>-1.984375E-2</c:v>
                </c:pt>
                <c:pt idx="1033">
                  <c:v>-1.982422E-2</c:v>
                </c:pt>
                <c:pt idx="1034">
                  <c:v>-1.980469E-2</c:v>
                </c:pt>
                <c:pt idx="1035">
                  <c:v>-1.978516E-2</c:v>
                </c:pt>
                <c:pt idx="1036">
                  <c:v>-1.9765630000000003E-2</c:v>
                </c:pt>
                <c:pt idx="1037">
                  <c:v>-1.9746089999999997E-2</c:v>
                </c:pt>
                <c:pt idx="1038">
                  <c:v>-1.9726560000000001E-2</c:v>
                </c:pt>
                <c:pt idx="1039">
                  <c:v>-1.970703E-2</c:v>
                </c:pt>
                <c:pt idx="1040">
                  <c:v>-1.96875E-2</c:v>
                </c:pt>
                <c:pt idx="1041">
                  <c:v>-1.966797E-2</c:v>
                </c:pt>
                <c:pt idx="1042">
                  <c:v>-1.964844E-2</c:v>
                </c:pt>
                <c:pt idx="1043">
                  <c:v>-1.9628910000000003E-2</c:v>
                </c:pt>
                <c:pt idx="1044">
                  <c:v>-1.9609380000000003E-2</c:v>
                </c:pt>
                <c:pt idx="1045">
                  <c:v>-1.9589839999999997E-2</c:v>
                </c:pt>
                <c:pt idx="1046">
                  <c:v>-1.957031E-2</c:v>
                </c:pt>
                <c:pt idx="1047">
                  <c:v>-1.955078E-2</c:v>
                </c:pt>
                <c:pt idx="1048">
                  <c:v>-1.953125E-2</c:v>
                </c:pt>
                <c:pt idx="1049">
                  <c:v>-1.951172E-2</c:v>
                </c:pt>
                <c:pt idx="1050">
                  <c:v>-1.949219E-2</c:v>
                </c:pt>
                <c:pt idx="1051">
                  <c:v>-1.9472660000000003E-2</c:v>
                </c:pt>
                <c:pt idx="1052">
                  <c:v>-1.9453130000000003E-2</c:v>
                </c:pt>
                <c:pt idx="1053">
                  <c:v>-1.9433589999999997E-2</c:v>
                </c:pt>
                <c:pt idx="1054">
                  <c:v>-1.941406E-2</c:v>
                </c:pt>
                <c:pt idx="1055">
                  <c:v>-1.939453E-2</c:v>
                </c:pt>
                <c:pt idx="1056">
                  <c:v>-1.9375E-2</c:v>
                </c:pt>
                <c:pt idx="1057">
                  <c:v>-1.935547E-2</c:v>
                </c:pt>
                <c:pt idx="1058">
                  <c:v>-1.9335939999999999E-2</c:v>
                </c:pt>
                <c:pt idx="1059">
                  <c:v>-1.9316410000000003E-2</c:v>
                </c:pt>
                <c:pt idx="1060">
                  <c:v>-1.9296880000000002E-2</c:v>
                </c:pt>
                <c:pt idx="1061">
                  <c:v>-1.927734E-2</c:v>
                </c:pt>
                <c:pt idx="1062">
                  <c:v>-1.925781E-2</c:v>
                </c:pt>
                <c:pt idx="1063">
                  <c:v>-1.923828E-2</c:v>
                </c:pt>
                <c:pt idx="1064">
                  <c:v>-1.921875E-2</c:v>
                </c:pt>
                <c:pt idx="1065">
                  <c:v>-1.9199219999999999E-2</c:v>
                </c:pt>
                <c:pt idx="1066">
                  <c:v>-1.9179689999999999E-2</c:v>
                </c:pt>
                <c:pt idx="1067">
                  <c:v>-1.9160160000000002E-2</c:v>
                </c:pt>
                <c:pt idx="1068">
                  <c:v>-1.9140630000000002E-2</c:v>
                </c:pt>
                <c:pt idx="1069">
                  <c:v>-1.912109E-2</c:v>
                </c:pt>
                <c:pt idx="1070">
                  <c:v>-1.910156E-2</c:v>
                </c:pt>
                <c:pt idx="1071">
                  <c:v>-1.908203E-2</c:v>
                </c:pt>
                <c:pt idx="1072">
                  <c:v>-1.90625E-2</c:v>
                </c:pt>
                <c:pt idx="1073">
                  <c:v>-1.9042969999999999E-2</c:v>
                </c:pt>
                <c:pt idx="1074">
                  <c:v>-1.9023439999999999E-2</c:v>
                </c:pt>
                <c:pt idx="1075">
                  <c:v>-1.9003910000000002E-2</c:v>
                </c:pt>
                <c:pt idx="1076">
                  <c:v>-1.8984380000000002E-2</c:v>
                </c:pt>
                <c:pt idx="1077">
                  <c:v>-1.896484E-2</c:v>
                </c:pt>
                <c:pt idx="1078">
                  <c:v>-1.894531E-2</c:v>
                </c:pt>
                <c:pt idx="1079">
                  <c:v>-1.892578E-2</c:v>
                </c:pt>
                <c:pt idx="1080">
                  <c:v>-1.8906249999999999E-2</c:v>
                </c:pt>
                <c:pt idx="1081">
                  <c:v>-1.8886719999999999E-2</c:v>
                </c:pt>
                <c:pt idx="1082">
                  <c:v>-1.8867190000000002E-2</c:v>
                </c:pt>
                <c:pt idx="1083">
                  <c:v>-1.8847660000000002E-2</c:v>
                </c:pt>
                <c:pt idx="1084">
                  <c:v>-1.8828130000000002E-2</c:v>
                </c:pt>
                <c:pt idx="1085">
                  <c:v>-1.880859E-2</c:v>
                </c:pt>
                <c:pt idx="1086">
                  <c:v>-1.878906E-2</c:v>
                </c:pt>
                <c:pt idx="1087">
                  <c:v>-1.876953E-2</c:v>
                </c:pt>
                <c:pt idx="1088">
                  <c:v>-1.8749999999999999E-2</c:v>
                </c:pt>
                <c:pt idx="1089">
                  <c:v>-1.8730469999999999E-2</c:v>
                </c:pt>
                <c:pt idx="1090">
                  <c:v>-1.8710940000000002E-2</c:v>
                </c:pt>
                <c:pt idx="1091">
                  <c:v>-1.8691410000000002E-2</c:v>
                </c:pt>
                <c:pt idx="1092">
                  <c:v>-1.8671880000000002E-2</c:v>
                </c:pt>
                <c:pt idx="1093">
                  <c:v>-1.865234E-2</c:v>
                </c:pt>
                <c:pt idx="1094">
                  <c:v>-1.863281E-2</c:v>
                </c:pt>
                <c:pt idx="1095">
                  <c:v>-1.8613279999999999E-2</c:v>
                </c:pt>
                <c:pt idx="1096">
                  <c:v>-1.8593749999999999E-2</c:v>
                </c:pt>
                <c:pt idx="1097">
                  <c:v>-1.8574219999999999E-2</c:v>
                </c:pt>
                <c:pt idx="1098">
                  <c:v>-1.8554690000000002E-2</c:v>
                </c:pt>
                <c:pt idx="1099">
                  <c:v>-1.8535160000000002E-2</c:v>
                </c:pt>
                <c:pt idx="1100">
                  <c:v>-1.8515630000000002E-2</c:v>
                </c:pt>
                <c:pt idx="1101">
                  <c:v>-1.849609E-2</c:v>
                </c:pt>
                <c:pt idx="1102">
                  <c:v>-1.847656E-2</c:v>
                </c:pt>
                <c:pt idx="1103">
                  <c:v>-1.8457029999999999E-2</c:v>
                </c:pt>
                <c:pt idx="1104">
                  <c:v>-1.8437499999999999E-2</c:v>
                </c:pt>
                <c:pt idx="1105">
                  <c:v>-1.8417969999999999E-2</c:v>
                </c:pt>
                <c:pt idx="1106">
                  <c:v>-1.8398440000000002E-2</c:v>
                </c:pt>
                <c:pt idx="1107">
                  <c:v>-1.8378910000000002E-2</c:v>
                </c:pt>
                <c:pt idx="1108">
                  <c:v>-1.8359380000000002E-2</c:v>
                </c:pt>
                <c:pt idx="1109">
                  <c:v>-1.833984E-2</c:v>
                </c:pt>
                <c:pt idx="1110">
                  <c:v>-1.8320309999999999E-2</c:v>
                </c:pt>
                <c:pt idx="1111">
                  <c:v>-1.8300779999999999E-2</c:v>
                </c:pt>
                <c:pt idx="1112">
                  <c:v>-1.8281249999999999E-2</c:v>
                </c:pt>
                <c:pt idx="1113">
                  <c:v>-1.8261720000000002E-2</c:v>
                </c:pt>
                <c:pt idx="1114">
                  <c:v>-1.8242190000000002E-2</c:v>
                </c:pt>
                <c:pt idx="1115">
                  <c:v>-1.8222660000000002E-2</c:v>
                </c:pt>
                <c:pt idx="1116">
                  <c:v>-1.8203130000000001E-2</c:v>
                </c:pt>
                <c:pt idx="1117">
                  <c:v>-1.8183589999999999E-2</c:v>
                </c:pt>
                <c:pt idx="1118">
                  <c:v>-1.8164059999999999E-2</c:v>
                </c:pt>
                <c:pt idx="1119">
                  <c:v>-1.8144529999999999E-2</c:v>
                </c:pt>
                <c:pt idx="1120">
                  <c:v>-1.8124999999999999E-2</c:v>
                </c:pt>
                <c:pt idx="1121">
                  <c:v>-1.8105470000000002E-2</c:v>
                </c:pt>
                <c:pt idx="1122">
                  <c:v>-1.8085940000000002E-2</c:v>
                </c:pt>
                <c:pt idx="1123">
                  <c:v>-1.8066410000000001E-2</c:v>
                </c:pt>
                <c:pt idx="1124">
                  <c:v>-1.8046880000000001E-2</c:v>
                </c:pt>
                <c:pt idx="1125">
                  <c:v>-1.8027339999999999E-2</c:v>
                </c:pt>
                <c:pt idx="1126">
                  <c:v>-1.8007809999999999E-2</c:v>
                </c:pt>
                <c:pt idx="1127">
                  <c:v>-1.7988279999999999E-2</c:v>
                </c:pt>
                <c:pt idx="1128">
                  <c:v>-1.7968749999999999E-2</c:v>
                </c:pt>
                <c:pt idx="1129">
                  <c:v>-1.7949220000000002E-2</c:v>
                </c:pt>
                <c:pt idx="1130">
                  <c:v>-1.7929690000000002E-2</c:v>
                </c:pt>
                <c:pt idx="1131">
                  <c:v>-1.7910160000000001E-2</c:v>
                </c:pt>
                <c:pt idx="1132">
                  <c:v>-1.7890630000000001E-2</c:v>
                </c:pt>
                <c:pt idx="1133">
                  <c:v>-1.7871089999999999E-2</c:v>
                </c:pt>
                <c:pt idx="1134">
                  <c:v>-1.7851559999999999E-2</c:v>
                </c:pt>
                <c:pt idx="1135">
                  <c:v>-1.7832029999999999E-2</c:v>
                </c:pt>
                <c:pt idx="1136">
                  <c:v>-1.7812499999999998E-2</c:v>
                </c:pt>
                <c:pt idx="1137">
                  <c:v>-1.7792970000000002E-2</c:v>
                </c:pt>
                <c:pt idx="1138">
                  <c:v>-1.7773440000000001E-2</c:v>
                </c:pt>
                <c:pt idx="1139">
                  <c:v>-1.7753910000000001E-2</c:v>
                </c:pt>
                <c:pt idx="1140">
                  <c:v>-1.7734380000000001E-2</c:v>
                </c:pt>
                <c:pt idx="1141">
                  <c:v>-1.7714839999999999E-2</c:v>
                </c:pt>
                <c:pt idx="1142">
                  <c:v>-1.7695309999999999E-2</c:v>
                </c:pt>
                <c:pt idx="1143">
                  <c:v>-1.7675779999999999E-2</c:v>
                </c:pt>
                <c:pt idx="1144">
                  <c:v>-1.7656249999999998E-2</c:v>
                </c:pt>
                <c:pt idx="1145">
                  <c:v>-1.7636720000000002E-2</c:v>
                </c:pt>
                <c:pt idx="1146">
                  <c:v>-1.7617190000000001E-2</c:v>
                </c:pt>
                <c:pt idx="1147">
                  <c:v>-1.7597660000000001E-2</c:v>
                </c:pt>
                <c:pt idx="1148">
                  <c:v>-1.7578130000000001E-2</c:v>
                </c:pt>
                <c:pt idx="1149">
                  <c:v>-1.7558589999999999E-2</c:v>
                </c:pt>
                <c:pt idx="1150">
                  <c:v>-1.7539059999999999E-2</c:v>
                </c:pt>
                <c:pt idx="1151">
                  <c:v>-1.7519529999999998E-2</c:v>
                </c:pt>
                <c:pt idx="1152">
                  <c:v>-1.7500000000000002E-2</c:v>
                </c:pt>
                <c:pt idx="1153">
                  <c:v>-1.7480470000000001E-2</c:v>
                </c:pt>
                <c:pt idx="1154">
                  <c:v>-1.7460940000000001E-2</c:v>
                </c:pt>
                <c:pt idx="1155">
                  <c:v>-1.7441410000000001E-2</c:v>
                </c:pt>
                <c:pt idx="1156">
                  <c:v>-1.7421880000000001E-2</c:v>
                </c:pt>
                <c:pt idx="1157">
                  <c:v>-1.7402339999999999E-2</c:v>
                </c:pt>
                <c:pt idx="1158">
                  <c:v>-1.7382809999999999E-2</c:v>
                </c:pt>
                <c:pt idx="1159">
                  <c:v>-1.7363279999999998E-2</c:v>
                </c:pt>
                <c:pt idx="1160">
                  <c:v>-1.7343750000000002E-2</c:v>
                </c:pt>
                <c:pt idx="1161">
                  <c:v>-1.7324220000000001E-2</c:v>
                </c:pt>
                <c:pt idx="1162">
                  <c:v>-1.7304690000000001E-2</c:v>
                </c:pt>
                <c:pt idx="1163">
                  <c:v>-1.7285160000000001E-2</c:v>
                </c:pt>
                <c:pt idx="1164">
                  <c:v>-1.7265630000000001E-2</c:v>
                </c:pt>
                <c:pt idx="1165">
                  <c:v>-1.7246089999999999E-2</c:v>
                </c:pt>
                <c:pt idx="1166">
                  <c:v>-1.7226559999999998E-2</c:v>
                </c:pt>
                <c:pt idx="1167">
                  <c:v>-1.7207029999999998E-2</c:v>
                </c:pt>
                <c:pt idx="1168">
                  <c:v>-1.7187500000000001E-2</c:v>
                </c:pt>
                <c:pt idx="1169">
                  <c:v>-1.7167970000000001E-2</c:v>
                </c:pt>
                <c:pt idx="1170">
                  <c:v>-1.7148440000000001E-2</c:v>
                </c:pt>
                <c:pt idx="1171">
                  <c:v>-1.7128910000000001E-2</c:v>
                </c:pt>
                <c:pt idx="1172">
                  <c:v>-1.710938E-2</c:v>
                </c:pt>
                <c:pt idx="1173">
                  <c:v>-1.7089839999999999E-2</c:v>
                </c:pt>
                <c:pt idx="1174">
                  <c:v>-1.7070309999999998E-2</c:v>
                </c:pt>
                <c:pt idx="1175">
                  <c:v>-1.7050779999999998E-2</c:v>
                </c:pt>
                <c:pt idx="1176">
                  <c:v>-1.7031250000000001E-2</c:v>
                </c:pt>
                <c:pt idx="1177">
                  <c:v>-1.7011720000000001E-2</c:v>
                </c:pt>
                <c:pt idx="1178">
                  <c:v>-1.6992190000000001E-2</c:v>
                </c:pt>
                <c:pt idx="1179">
                  <c:v>-1.6972660000000001E-2</c:v>
                </c:pt>
                <c:pt idx="1180">
                  <c:v>-1.695313E-2</c:v>
                </c:pt>
                <c:pt idx="1181">
                  <c:v>-1.6933589999999998E-2</c:v>
                </c:pt>
                <c:pt idx="1182">
                  <c:v>-1.6914059999999998E-2</c:v>
                </c:pt>
                <c:pt idx="1183">
                  <c:v>-1.6894529999999998E-2</c:v>
                </c:pt>
                <c:pt idx="1184">
                  <c:v>-1.6875000000000001E-2</c:v>
                </c:pt>
                <c:pt idx="1185">
                  <c:v>-1.6855470000000001E-2</c:v>
                </c:pt>
                <c:pt idx="1186">
                  <c:v>-1.6835940000000001E-2</c:v>
                </c:pt>
                <c:pt idx="1187">
                  <c:v>-1.681641E-2</c:v>
                </c:pt>
                <c:pt idx="1188">
                  <c:v>-1.679688E-2</c:v>
                </c:pt>
                <c:pt idx="1189">
                  <c:v>-1.6777339999999998E-2</c:v>
                </c:pt>
                <c:pt idx="1190">
                  <c:v>-1.6757809999999998E-2</c:v>
                </c:pt>
                <c:pt idx="1191">
                  <c:v>-1.6738280000000001E-2</c:v>
                </c:pt>
                <c:pt idx="1192">
                  <c:v>-1.6718750000000001E-2</c:v>
                </c:pt>
                <c:pt idx="1193">
                  <c:v>-1.6699220000000001E-2</c:v>
                </c:pt>
                <c:pt idx="1194">
                  <c:v>-1.667969E-2</c:v>
                </c:pt>
                <c:pt idx="1195">
                  <c:v>-1.666016E-2</c:v>
                </c:pt>
                <c:pt idx="1196">
                  <c:v>-1.664063E-2</c:v>
                </c:pt>
                <c:pt idx="1197">
                  <c:v>-1.6621089999999998E-2</c:v>
                </c:pt>
                <c:pt idx="1198">
                  <c:v>-1.6601559999999998E-2</c:v>
                </c:pt>
                <c:pt idx="1199">
                  <c:v>-1.6582030000000001E-2</c:v>
                </c:pt>
                <c:pt idx="1200">
                  <c:v>-1.6562500000000001E-2</c:v>
                </c:pt>
                <c:pt idx="1201">
                  <c:v>-1.6542970000000001E-2</c:v>
                </c:pt>
                <c:pt idx="1202">
                  <c:v>-1.652344E-2</c:v>
                </c:pt>
                <c:pt idx="1203">
                  <c:v>-1.650391E-2</c:v>
                </c:pt>
                <c:pt idx="1204">
                  <c:v>-1.648438E-2</c:v>
                </c:pt>
                <c:pt idx="1205">
                  <c:v>-1.6464839999999998E-2</c:v>
                </c:pt>
                <c:pt idx="1206">
                  <c:v>-1.6445309999999998E-2</c:v>
                </c:pt>
                <c:pt idx="1207">
                  <c:v>-1.6425780000000001E-2</c:v>
                </c:pt>
                <c:pt idx="1208">
                  <c:v>-1.6406250000000001E-2</c:v>
                </c:pt>
                <c:pt idx="1209">
                  <c:v>-1.638672E-2</c:v>
                </c:pt>
                <c:pt idx="1210">
                  <c:v>-1.636719E-2</c:v>
                </c:pt>
                <c:pt idx="1211">
                  <c:v>-1.634766E-2</c:v>
                </c:pt>
                <c:pt idx="1212">
                  <c:v>-1.6328130000000003E-2</c:v>
                </c:pt>
                <c:pt idx="1213">
                  <c:v>-1.6308589999999998E-2</c:v>
                </c:pt>
                <c:pt idx="1214">
                  <c:v>-1.6289059999999998E-2</c:v>
                </c:pt>
                <c:pt idx="1215">
                  <c:v>-1.6269530000000001E-2</c:v>
                </c:pt>
                <c:pt idx="1216">
                  <c:v>-1.6250000000000001E-2</c:v>
                </c:pt>
                <c:pt idx="1217">
                  <c:v>-1.623047E-2</c:v>
                </c:pt>
                <c:pt idx="1218">
                  <c:v>-1.621094E-2</c:v>
                </c:pt>
                <c:pt idx="1219">
                  <c:v>-1.619141E-2</c:v>
                </c:pt>
                <c:pt idx="1220">
                  <c:v>-1.6171880000000003E-2</c:v>
                </c:pt>
                <c:pt idx="1221">
                  <c:v>-1.6152339999999998E-2</c:v>
                </c:pt>
                <c:pt idx="1222">
                  <c:v>-1.6132810000000001E-2</c:v>
                </c:pt>
                <c:pt idx="1223">
                  <c:v>-1.6113280000000001E-2</c:v>
                </c:pt>
                <c:pt idx="1224">
                  <c:v>-1.609375E-2</c:v>
                </c:pt>
                <c:pt idx="1225">
                  <c:v>-1.607422E-2</c:v>
                </c:pt>
                <c:pt idx="1226">
                  <c:v>-1.605469E-2</c:v>
                </c:pt>
                <c:pt idx="1227">
                  <c:v>-1.603516E-2</c:v>
                </c:pt>
                <c:pt idx="1228">
                  <c:v>-1.6015630000000003E-2</c:v>
                </c:pt>
                <c:pt idx="1229">
                  <c:v>-1.5996090000000001E-2</c:v>
                </c:pt>
                <c:pt idx="1230">
                  <c:v>-1.5976560000000001E-2</c:v>
                </c:pt>
                <c:pt idx="1231">
                  <c:v>-1.5957030000000001E-2</c:v>
                </c:pt>
                <c:pt idx="1232">
                  <c:v>-1.59375E-2</c:v>
                </c:pt>
                <c:pt idx="1233">
                  <c:v>-1.591797E-2</c:v>
                </c:pt>
                <c:pt idx="1234">
                  <c:v>-1.589844E-2</c:v>
                </c:pt>
                <c:pt idx="1235">
                  <c:v>-1.587891E-2</c:v>
                </c:pt>
                <c:pt idx="1236">
                  <c:v>-1.5859379999999999E-2</c:v>
                </c:pt>
                <c:pt idx="1237">
                  <c:v>-1.5839840000000001E-2</c:v>
                </c:pt>
                <c:pt idx="1238">
                  <c:v>-1.5820310000000001E-2</c:v>
                </c:pt>
                <c:pt idx="1239">
                  <c:v>-1.580078E-2</c:v>
                </c:pt>
                <c:pt idx="1240">
                  <c:v>-1.578125E-2</c:v>
                </c:pt>
                <c:pt idx="1241">
                  <c:v>-1.576172E-2</c:v>
                </c:pt>
                <c:pt idx="1242">
                  <c:v>-1.574219E-2</c:v>
                </c:pt>
                <c:pt idx="1243">
                  <c:v>-1.5722659999999999E-2</c:v>
                </c:pt>
                <c:pt idx="1244">
                  <c:v>-1.5703129999999999E-2</c:v>
                </c:pt>
                <c:pt idx="1245">
                  <c:v>-1.5683590000000001E-2</c:v>
                </c:pt>
                <c:pt idx="1246">
                  <c:v>-1.566406E-2</c:v>
                </c:pt>
                <c:pt idx="1247">
                  <c:v>-1.564453E-2</c:v>
                </c:pt>
                <c:pt idx="1248">
                  <c:v>-1.5625E-2</c:v>
                </c:pt>
                <c:pt idx="1249">
                  <c:v>-1.560547E-2</c:v>
                </c:pt>
                <c:pt idx="1250">
                  <c:v>-1.5585940000000001E-2</c:v>
                </c:pt>
                <c:pt idx="1251">
                  <c:v>-1.5566409999999999E-2</c:v>
                </c:pt>
                <c:pt idx="1252">
                  <c:v>-1.5546879999999999E-2</c:v>
                </c:pt>
                <c:pt idx="1253">
                  <c:v>-1.5527340000000001E-2</c:v>
                </c:pt>
                <c:pt idx="1254">
                  <c:v>-1.5507809999999999E-2</c:v>
                </c:pt>
                <c:pt idx="1255">
                  <c:v>-1.548828E-2</c:v>
                </c:pt>
                <c:pt idx="1256">
                  <c:v>-1.546875E-2</c:v>
                </c:pt>
                <c:pt idx="1257">
                  <c:v>-1.544922E-2</c:v>
                </c:pt>
                <c:pt idx="1258">
                  <c:v>-1.5429690000000001E-2</c:v>
                </c:pt>
                <c:pt idx="1259">
                  <c:v>-1.5410159999999999E-2</c:v>
                </c:pt>
                <c:pt idx="1260">
                  <c:v>-1.5390630000000001E-2</c:v>
                </c:pt>
                <c:pt idx="1261">
                  <c:v>-1.537109E-2</c:v>
                </c:pt>
                <c:pt idx="1262">
                  <c:v>-1.5351559999999998E-2</c:v>
                </c:pt>
                <c:pt idx="1263">
                  <c:v>-1.533203E-2</c:v>
                </c:pt>
                <c:pt idx="1264">
                  <c:v>-1.53125E-2</c:v>
                </c:pt>
                <c:pt idx="1265">
                  <c:v>-1.5292970000000001E-2</c:v>
                </c:pt>
                <c:pt idx="1266">
                  <c:v>-1.5273440000000001E-2</c:v>
                </c:pt>
                <c:pt idx="1267">
                  <c:v>-1.5253909999999999E-2</c:v>
                </c:pt>
                <c:pt idx="1268">
                  <c:v>-1.523438E-2</c:v>
                </c:pt>
                <c:pt idx="1269">
                  <c:v>-1.521484E-2</c:v>
                </c:pt>
                <c:pt idx="1270">
                  <c:v>-1.519531E-2</c:v>
                </c:pt>
                <c:pt idx="1271">
                  <c:v>-1.517578E-2</c:v>
                </c:pt>
                <c:pt idx="1272">
                  <c:v>-1.515625E-2</c:v>
                </c:pt>
                <c:pt idx="1273">
                  <c:v>-1.5136720000000001E-2</c:v>
                </c:pt>
                <c:pt idx="1274">
                  <c:v>-1.5117190000000001E-2</c:v>
                </c:pt>
                <c:pt idx="1275">
                  <c:v>-1.5097659999999999E-2</c:v>
                </c:pt>
                <c:pt idx="1276">
                  <c:v>-1.507813E-2</c:v>
                </c:pt>
                <c:pt idx="1277">
                  <c:v>-1.505859E-2</c:v>
                </c:pt>
                <c:pt idx="1278">
                  <c:v>-1.503906E-2</c:v>
                </c:pt>
                <c:pt idx="1279">
                  <c:v>-1.501953E-2</c:v>
                </c:pt>
                <c:pt idx="1280">
                  <c:v>-1.4999999999999999E-2</c:v>
                </c:pt>
                <c:pt idx="1281">
                  <c:v>-1.4980470000000001E-2</c:v>
                </c:pt>
                <c:pt idx="1282">
                  <c:v>-1.4960940000000001E-2</c:v>
                </c:pt>
                <c:pt idx="1283">
                  <c:v>-1.4941409999999999E-2</c:v>
                </c:pt>
                <c:pt idx="1284">
                  <c:v>-1.492188E-2</c:v>
                </c:pt>
                <c:pt idx="1285">
                  <c:v>-1.490234E-2</c:v>
                </c:pt>
                <c:pt idx="1286">
                  <c:v>-1.488281E-2</c:v>
                </c:pt>
                <c:pt idx="1287">
                  <c:v>-1.486328E-2</c:v>
                </c:pt>
                <c:pt idx="1288">
                  <c:v>-1.4843749999999999E-2</c:v>
                </c:pt>
                <c:pt idx="1289">
                  <c:v>-1.4824220000000001E-2</c:v>
                </c:pt>
                <c:pt idx="1290">
                  <c:v>-1.4804690000000001E-2</c:v>
                </c:pt>
                <c:pt idx="1291">
                  <c:v>-1.4785159999999999E-2</c:v>
                </c:pt>
                <c:pt idx="1292">
                  <c:v>-1.476563E-2</c:v>
                </c:pt>
                <c:pt idx="1293">
                  <c:v>-1.474609E-2</c:v>
                </c:pt>
                <c:pt idx="1294">
                  <c:v>-1.472656E-2</c:v>
                </c:pt>
                <c:pt idx="1295">
                  <c:v>-1.4707029999999999E-2</c:v>
                </c:pt>
                <c:pt idx="1296">
                  <c:v>-1.4687499999999999E-2</c:v>
                </c:pt>
                <c:pt idx="1297">
                  <c:v>-1.4667970000000001E-2</c:v>
                </c:pt>
                <c:pt idx="1298">
                  <c:v>-1.464844E-2</c:v>
                </c:pt>
                <c:pt idx="1299">
                  <c:v>-1.462891E-2</c:v>
                </c:pt>
                <c:pt idx="1300">
                  <c:v>-1.460938E-2</c:v>
                </c:pt>
                <c:pt idx="1301">
                  <c:v>-1.458984E-2</c:v>
                </c:pt>
                <c:pt idx="1302">
                  <c:v>-1.457031E-2</c:v>
                </c:pt>
                <c:pt idx="1303">
                  <c:v>-1.4550779999999999E-2</c:v>
                </c:pt>
                <c:pt idx="1304">
                  <c:v>-1.4531250000000001E-2</c:v>
                </c:pt>
                <c:pt idx="1305">
                  <c:v>-1.4511720000000001E-2</c:v>
                </c:pt>
                <c:pt idx="1306">
                  <c:v>-1.449219E-2</c:v>
                </c:pt>
                <c:pt idx="1307">
                  <c:v>-1.447266E-2</c:v>
                </c:pt>
                <c:pt idx="1308">
                  <c:v>-1.445313E-2</c:v>
                </c:pt>
                <c:pt idx="1309">
                  <c:v>-1.4433590000000001E-2</c:v>
                </c:pt>
                <c:pt idx="1310">
                  <c:v>-1.4414059999999999E-2</c:v>
                </c:pt>
                <c:pt idx="1311">
                  <c:v>-1.4394529999999999E-2</c:v>
                </c:pt>
                <c:pt idx="1312">
                  <c:v>-1.4375000000000001E-2</c:v>
                </c:pt>
                <c:pt idx="1313">
                  <c:v>-1.435547E-2</c:v>
                </c:pt>
                <c:pt idx="1314">
                  <c:v>-1.433594E-2</c:v>
                </c:pt>
                <c:pt idx="1315">
                  <c:v>-1.431641E-2</c:v>
                </c:pt>
                <c:pt idx="1316">
                  <c:v>-1.429688E-2</c:v>
                </c:pt>
                <c:pt idx="1317">
                  <c:v>-1.4277340000000001E-2</c:v>
                </c:pt>
                <c:pt idx="1318">
                  <c:v>-1.4257809999999999E-2</c:v>
                </c:pt>
                <c:pt idx="1319">
                  <c:v>-1.4238279999999999E-2</c:v>
                </c:pt>
                <c:pt idx="1320">
                  <c:v>-1.421875E-2</c:v>
                </c:pt>
                <c:pt idx="1321">
                  <c:v>-1.419922E-2</c:v>
                </c:pt>
                <c:pt idx="1322">
                  <c:v>-1.417969E-2</c:v>
                </c:pt>
                <c:pt idx="1323">
                  <c:v>-1.416016E-2</c:v>
                </c:pt>
                <c:pt idx="1324">
                  <c:v>-1.414063E-2</c:v>
                </c:pt>
                <c:pt idx="1325">
                  <c:v>-1.4121090000000001E-2</c:v>
                </c:pt>
                <c:pt idx="1326">
                  <c:v>-1.4101559999999999E-2</c:v>
                </c:pt>
                <c:pt idx="1327">
                  <c:v>-1.4082029999999999E-2</c:v>
                </c:pt>
                <c:pt idx="1328">
                  <c:v>-1.40625E-2</c:v>
                </c:pt>
                <c:pt idx="1329">
                  <c:v>-1.404297E-2</c:v>
                </c:pt>
                <c:pt idx="1330">
                  <c:v>-1.4023440000000002E-2</c:v>
                </c:pt>
                <c:pt idx="1331">
                  <c:v>-1.400391E-2</c:v>
                </c:pt>
                <c:pt idx="1332">
                  <c:v>-1.3984379999999999E-2</c:v>
                </c:pt>
                <c:pt idx="1333">
                  <c:v>-1.3964840000000001E-2</c:v>
                </c:pt>
                <c:pt idx="1334">
                  <c:v>-1.3945309999999999E-2</c:v>
                </c:pt>
                <c:pt idx="1335">
                  <c:v>-1.392578E-2</c:v>
                </c:pt>
                <c:pt idx="1336">
                  <c:v>-1.390625E-2</c:v>
                </c:pt>
                <c:pt idx="1337">
                  <c:v>-1.388672E-2</c:v>
                </c:pt>
                <c:pt idx="1338">
                  <c:v>-1.3867190000000001E-2</c:v>
                </c:pt>
                <c:pt idx="1339">
                  <c:v>-1.3847659999999999E-2</c:v>
                </c:pt>
                <c:pt idx="1340">
                  <c:v>-1.3828129999999999E-2</c:v>
                </c:pt>
                <c:pt idx="1341">
                  <c:v>-1.3808590000000001E-2</c:v>
                </c:pt>
                <c:pt idx="1342">
                  <c:v>-1.3789059999999999E-2</c:v>
                </c:pt>
                <c:pt idx="1343">
                  <c:v>-1.376953E-2</c:v>
                </c:pt>
                <c:pt idx="1344">
                  <c:v>-1.375E-2</c:v>
                </c:pt>
                <c:pt idx="1345">
                  <c:v>-1.373047E-2</c:v>
                </c:pt>
                <c:pt idx="1346">
                  <c:v>-1.3710940000000001E-2</c:v>
                </c:pt>
                <c:pt idx="1347">
                  <c:v>-1.3691409999999999E-2</c:v>
                </c:pt>
                <c:pt idx="1348">
                  <c:v>-1.3671879999999999E-2</c:v>
                </c:pt>
                <c:pt idx="1349">
                  <c:v>-1.3652340000000001E-2</c:v>
                </c:pt>
                <c:pt idx="1350">
                  <c:v>-1.3632809999999999E-2</c:v>
                </c:pt>
                <c:pt idx="1351">
                  <c:v>-1.361328E-2</c:v>
                </c:pt>
                <c:pt idx="1352">
                  <c:v>-1.359375E-2</c:v>
                </c:pt>
                <c:pt idx="1353">
                  <c:v>-1.357422E-2</c:v>
                </c:pt>
                <c:pt idx="1354">
                  <c:v>-1.3554690000000001E-2</c:v>
                </c:pt>
                <c:pt idx="1355">
                  <c:v>-1.3535159999999999E-2</c:v>
                </c:pt>
                <c:pt idx="1356">
                  <c:v>-1.3515629999999999E-2</c:v>
                </c:pt>
                <c:pt idx="1357">
                  <c:v>-1.3496090000000001E-2</c:v>
                </c:pt>
                <c:pt idx="1358">
                  <c:v>-1.3476559999999999E-2</c:v>
                </c:pt>
                <c:pt idx="1359">
                  <c:v>-1.345703E-2</c:v>
                </c:pt>
                <c:pt idx="1360">
                  <c:v>-1.34375E-2</c:v>
                </c:pt>
                <c:pt idx="1361">
                  <c:v>-1.341797E-2</c:v>
                </c:pt>
                <c:pt idx="1362">
                  <c:v>-1.3398440000000001E-2</c:v>
                </c:pt>
                <c:pt idx="1363">
                  <c:v>-1.3378909999999999E-2</c:v>
                </c:pt>
                <c:pt idx="1364">
                  <c:v>-1.3359380000000001E-2</c:v>
                </c:pt>
                <c:pt idx="1365">
                  <c:v>-1.333984E-2</c:v>
                </c:pt>
                <c:pt idx="1366">
                  <c:v>-1.3320309999999998E-2</c:v>
                </c:pt>
                <c:pt idx="1367">
                  <c:v>-1.330078E-2</c:v>
                </c:pt>
                <c:pt idx="1368">
                  <c:v>-1.328125E-2</c:v>
                </c:pt>
                <c:pt idx="1369">
                  <c:v>-1.3261720000000001E-2</c:v>
                </c:pt>
                <c:pt idx="1370">
                  <c:v>-1.3242190000000001E-2</c:v>
                </c:pt>
                <c:pt idx="1371">
                  <c:v>-1.3222659999999999E-2</c:v>
                </c:pt>
                <c:pt idx="1372">
                  <c:v>-1.320313E-2</c:v>
                </c:pt>
                <c:pt idx="1373">
                  <c:v>-1.318359E-2</c:v>
                </c:pt>
                <c:pt idx="1374">
                  <c:v>-1.316406E-2</c:v>
                </c:pt>
                <c:pt idx="1375">
                  <c:v>-1.314453E-2</c:v>
                </c:pt>
                <c:pt idx="1376">
                  <c:v>-1.3125E-2</c:v>
                </c:pt>
                <c:pt idx="1377">
                  <c:v>-1.3105470000000001E-2</c:v>
                </c:pt>
                <c:pt idx="1378">
                  <c:v>-1.3085940000000001E-2</c:v>
                </c:pt>
                <c:pt idx="1379">
                  <c:v>-1.3066409999999999E-2</c:v>
                </c:pt>
                <c:pt idx="1380">
                  <c:v>-1.304688E-2</c:v>
                </c:pt>
                <c:pt idx="1381">
                  <c:v>-1.302734E-2</c:v>
                </c:pt>
                <c:pt idx="1382">
                  <c:v>-1.300781E-2</c:v>
                </c:pt>
                <c:pt idx="1383">
                  <c:v>-1.298828E-2</c:v>
                </c:pt>
                <c:pt idx="1384">
                  <c:v>-1.2968749999999999E-2</c:v>
                </c:pt>
                <c:pt idx="1385">
                  <c:v>-1.2949220000000001E-2</c:v>
                </c:pt>
                <c:pt idx="1386">
                  <c:v>-1.2929690000000001E-2</c:v>
                </c:pt>
                <c:pt idx="1387">
                  <c:v>-1.2910159999999999E-2</c:v>
                </c:pt>
                <c:pt idx="1388">
                  <c:v>-1.289063E-2</c:v>
                </c:pt>
                <c:pt idx="1389">
                  <c:v>-1.287109E-2</c:v>
                </c:pt>
                <c:pt idx="1390">
                  <c:v>-1.285156E-2</c:v>
                </c:pt>
                <c:pt idx="1391">
                  <c:v>-1.2832029999999999E-2</c:v>
                </c:pt>
                <c:pt idx="1392">
                  <c:v>-1.2812499999999999E-2</c:v>
                </c:pt>
                <c:pt idx="1393">
                  <c:v>-1.2792970000000001E-2</c:v>
                </c:pt>
                <c:pt idx="1394">
                  <c:v>-1.277344E-2</c:v>
                </c:pt>
                <c:pt idx="1395">
                  <c:v>-1.275391E-2</c:v>
                </c:pt>
                <c:pt idx="1396">
                  <c:v>-1.273438E-2</c:v>
                </c:pt>
                <c:pt idx="1397">
                  <c:v>-1.271484E-2</c:v>
                </c:pt>
                <c:pt idx="1398">
                  <c:v>-1.269531E-2</c:v>
                </c:pt>
                <c:pt idx="1399">
                  <c:v>-1.2675779999999999E-2</c:v>
                </c:pt>
                <c:pt idx="1400">
                  <c:v>-1.2656250000000001E-2</c:v>
                </c:pt>
                <c:pt idx="1401">
                  <c:v>-1.2636720000000001E-2</c:v>
                </c:pt>
                <c:pt idx="1402">
                  <c:v>-1.261719E-2</c:v>
                </c:pt>
                <c:pt idx="1403">
                  <c:v>-1.259766E-2</c:v>
                </c:pt>
                <c:pt idx="1404">
                  <c:v>-1.257813E-2</c:v>
                </c:pt>
                <c:pt idx="1405">
                  <c:v>-1.2558590000000001E-2</c:v>
                </c:pt>
                <c:pt idx="1406">
                  <c:v>-1.2539059999999999E-2</c:v>
                </c:pt>
                <c:pt idx="1407">
                  <c:v>-1.2519529999999999E-2</c:v>
                </c:pt>
                <c:pt idx="1408">
                  <c:v>-1.2500000000000001E-2</c:v>
                </c:pt>
                <c:pt idx="1409">
                  <c:v>-1.248047E-2</c:v>
                </c:pt>
                <c:pt idx="1410">
                  <c:v>-1.246094E-2</c:v>
                </c:pt>
                <c:pt idx="1411">
                  <c:v>-1.244141E-2</c:v>
                </c:pt>
                <c:pt idx="1412">
                  <c:v>-1.242188E-2</c:v>
                </c:pt>
                <c:pt idx="1413">
                  <c:v>-1.2402340000000001E-2</c:v>
                </c:pt>
                <c:pt idx="1414">
                  <c:v>-1.2382809999999999E-2</c:v>
                </c:pt>
                <c:pt idx="1415">
                  <c:v>-1.2363279999999999E-2</c:v>
                </c:pt>
                <c:pt idx="1416">
                  <c:v>-1.2343750000000001E-2</c:v>
                </c:pt>
                <c:pt idx="1417">
                  <c:v>-1.232422E-2</c:v>
                </c:pt>
                <c:pt idx="1418">
                  <c:v>-1.230469E-2</c:v>
                </c:pt>
                <c:pt idx="1419">
                  <c:v>-1.228516E-2</c:v>
                </c:pt>
                <c:pt idx="1420">
                  <c:v>-1.226563E-2</c:v>
                </c:pt>
                <c:pt idx="1421">
                  <c:v>-1.2246090000000001E-2</c:v>
                </c:pt>
                <c:pt idx="1422">
                  <c:v>-1.2226559999999999E-2</c:v>
                </c:pt>
                <c:pt idx="1423">
                  <c:v>-1.2207029999999999E-2</c:v>
                </c:pt>
                <c:pt idx="1424">
                  <c:v>-1.21875E-2</c:v>
                </c:pt>
                <c:pt idx="1425">
                  <c:v>-1.216797E-2</c:v>
                </c:pt>
                <c:pt idx="1426">
                  <c:v>-1.214844E-2</c:v>
                </c:pt>
                <c:pt idx="1427">
                  <c:v>-1.212891E-2</c:v>
                </c:pt>
                <c:pt idx="1428">
                  <c:v>-1.2109379999999999E-2</c:v>
                </c:pt>
                <c:pt idx="1429">
                  <c:v>-1.2089840000000001E-2</c:v>
                </c:pt>
                <c:pt idx="1430">
                  <c:v>-1.2070309999999999E-2</c:v>
                </c:pt>
                <c:pt idx="1431">
                  <c:v>-1.2050779999999999E-2</c:v>
                </c:pt>
                <c:pt idx="1432">
                  <c:v>-1.203125E-2</c:v>
                </c:pt>
                <c:pt idx="1433">
                  <c:v>-1.201172E-2</c:v>
                </c:pt>
                <c:pt idx="1434">
                  <c:v>-1.1992190000000002E-2</c:v>
                </c:pt>
                <c:pt idx="1435">
                  <c:v>-1.197266E-2</c:v>
                </c:pt>
                <c:pt idx="1436">
                  <c:v>-1.1953129999999999E-2</c:v>
                </c:pt>
                <c:pt idx="1437">
                  <c:v>-1.1933590000000001E-2</c:v>
                </c:pt>
                <c:pt idx="1438">
                  <c:v>-1.1914059999999999E-2</c:v>
                </c:pt>
                <c:pt idx="1439">
                  <c:v>-1.189453E-2</c:v>
                </c:pt>
                <c:pt idx="1440">
                  <c:v>-1.1875E-2</c:v>
                </c:pt>
                <c:pt idx="1441">
                  <c:v>-1.185547E-2</c:v>
                </c:pt>
                <c:pt idx="1442">
                  <c:v>-1.1835940000000001E-2</c:v>
                </c:pt>
                <c:pt idx="1443">
                  <c:v>-1.1816409999999999E-2</c:v>
                </c:pt>
                <c:pt idx="1444">
                  <c:v>-1.1796879999999999E-2</c:v>
                </c:pt>
                <c:pt idx="1445">
                  <c:v>-1.1777340000000001E-2</c:v>
                </c:pt>
                <c:pt idx="1446">
                  <c:v>-1.1757809999999999E-2</c:v>
                </c:pt>
                <c:pt idx="1447">
                  <c:v>-1.173828E-2</c:v>
                </c:pt>
                <c:pt idx="1448">
                  <c:v>-1.171875E-2</c:v>
                </c:pt>
                <c:pt idx="1449">
                  <c:v>-1.169922E-2</c:v>
                </c:pt>
                <c:pt idx="1450">
                  <c:v>-1.1679690000000001E-2</c:v>
                </c:pt>
                <c:pt idx="1451">
                  <c:v>-1.1660159999999999E-2</c:v>
                </c:pt>
                <c:pt idx="1452">
                  <c:v>-1.1640629999999999E-2</c:v>
                </c:pt>
                <c:pt idx="1453">
                  <c:v>-1.1621090000000001E-2</c:v>
                </c:pt>
                <c:pt idx="1454">
                  <c:v>-1.1601559999999999E-2</c:v>
                </c:pt>
                <c:pt idx="1455">
                  <c:v>-1.158203E-2</c:v>
                </c:pt>
                <c:pt idx="1456">
                  <c:v>-1.15625E-2</c:v>
                </c:pt>
                <c:pt idx="1457">
                  <c:v>-1.154297E-2</c:v>
                </c:pt>
                <c:pt idx="1458">
                  <c:v>-1.1523440000000001E-2</c:v>
                </c:pt>
                <c:pt idx="1459">
                  <c:v>-1.1503909999999999E-2</c:v>
                </c:pt>
                <c:pt idx="1460">
                  <c:v>-1.1484380000000001E-2</c:v>
                </c:pt>
                <c:pt idx="1461">
                  <c:v>-1.146484E-2</c:v>
                </c:pt>
                <c:pt idx="1462">
                  <c:v>-1.1445309999999998E-2</c:v>
                </c:pt>
                <c:pt idx="1463">
                  <c:v>-1.142578E-2</c:v>
                </c:pt>
                <c:pt idx="1464">
                  <c:v>-1.140625E-2</c:v>
                </c:pt>
                <c:pt idx="1465">
                  <c:v>-1.1386720000000001E-2</c:v>
                </c:pt>
                <c:pt idx="1466">
                  <c:v>-1.1367190000000001E-2</c:v>
                </c:pt>
                <c:pt idx="1467">
                  <c:v>-1.1347659999999999E-2</c:v>
                </c:pt>
                <c:pt idx="1468">
                  <c:v>-1.132813E-2</c:v>
                </c:pt>
                <c:pt idx="1469">
                  <c:v>-1.130859E-2</c:v>
                </c:pt>
                <c:pt idx="1470">
                  <c:v>-1.128906E-2</c:v>
                </c:pt>
                <c:pt idx="1471">
                  <c:v>-1.126953E-2</c:v>
                </c:pt>
                <c:pt idx="1472">
                  <c:v>-1.125E-2</c:v>
                </c:pt>
                <c:pt idx="1473">
                  <c:v>-1.1230470000000001E-2</c:v>
                </c:pt>
                <c:pt idx="1474">
                  <c:v>-1.1210940000000001E-2</c:v>
                </c:pt>
                <c:pt idx="1475">
                  <c:v>-1.1191409999999999E-2</c:v>
                </c:pt>
                <c:pt idx="1476">
                  <c:v>-1.117188E-2</c:v>
                </c:pt>
                <c:pt idx="1477">
                  <c:v>-1.115234E-2</c:v>
                </c:pt>
                <c:pt idx="1478">
                  <c:v>-1.113281E-2</c:v>
                </c:pt>
                <c:pt idx="1479">
                  <c:v>-1.111328E-2</c:v>
                </c:pt>
                <c:pt idx="1480">
                  <c:v>-1.1093749999999999E-2</c:v>
                </c:pt>
                <c:pt idx="1481">
                  <c:v>-1.1074220000000001E-2</c:v>
                </c:pt>
                <c:pt idx="1482">
                  <c:v>-1.1054690000000001E-2</c:v>
                </c:pt>
                <c:pt idx="1483">
                  <c:v>-1.1035159999999999E-2</c:v>
                </c:pt>
                <c:pt idx="1484">
                  <c:v>-1.101563E-2</c:v>
                </c:pt>
                <c:pt idx="1485">
                  <c:v>-1.099609E-2</c:v>
                </c:pt>
                <c:pt idx="1486">
                  <c:v>-1.097656E-2</c:v>
                </c:pt>
                <c:pt idx="1487">
                  <c:v>-1.095703E-2</c:v>
                </c:pt>
                <c:pt idx="1488">
                  <c:v>-1.0937499999999999E-2</c:v>
                </c:pt>
                <c:pt idx="1489">
                  <c:v>-1.0917970000000001E-2</c:v>
                </c:pt>
                <c:pt idx="1490">
                  <c:v>-1.0898440000000001E-2</c:v>
                </c:pt>
                <c:pt idx="1491">
                  <c:v>-1.0878909999999999E-2</c:v>
                </c:pt>
                <c:pt idx="1492">
                  <c:v>-1.085938E-2</c:v>
                </c:pt>
                <c:pt idx="1493">
                  <c:v>-1.083984E-2</c:v>
                </c:pt>
                <c:pt idx="1494">
                  <c:v>-1.082031E-2</c:v>
                </c:pt>
                <c:pt idx="1495">
                  <c:v>-1.0800779999999999E-2</c:v>
                </c:pt>
                <c:pt idx="1496">
                  <c:v>-1.0781249999999999E-2</c:v>
                </c:pt>
                <c:pt idx="1497">
                  <c:v>-1.0761720000000001E-2</c:v>
                </c:pt>
                <c:pt idx="1498">
                  <c:v>-1.074219E-2</c:v>
                </c:pt>
                <c:pt idx="1499">
                  <c:v>-1.072266E-2</c:v>
                </c:pt>
                <c:pt idx="1500">
                  <c:v>-1.070313E-2</c:v>
                </c:pt>
                <c:pt idx="1501">
                  <c:v>-1.068359E-2</c:v>
                </c:pt>
                <c:pt idx="1502">
                  <c:v>-1.066406E-2</c:v>
                </c:pt>
                <c:pt idx="1503">
                  <c:v>-1.0644529999999999E-2</c:v>
                </c:pt>
                <c:pt idx="1504">
                  <c:v>-1.0625000000000001E-2</c:v>
                </c:pt>
                <c:pt idx="1505">
                  <c:v>-1.0605470000000001E-2</c:v>
                </c:pt>
                <c:pt idx="1506">
                  <c:v>-1.058594E-2</c:v>
                </c:pt>
                <c:pt idx="1507">
                  <c:v>-1.056641E-2</c:v>
                </c:pt>
                <c:pt idx="1508">
                  <c:v>-1.054688E-2</c:v>
                </c:pt>
                <c:pt idx="1509">
                  <c:v>-1.0527340000000001E-2</c:v>
                </c:pt>
                <c:pt idx="1510">
                  <c:v>-1.0507809999999999E-2</c:v>
                </c:pt>
                <c:pt idx="1511">
                  <c:v>-1.0488279999999999E-2</c:v>
                </c:pt>
                <c:pt idx="1512">
                  <c:v>-1.0468750000000001E-2</c:v>
                </c:pt>
                <c:pt idx="1513">
                  <c:v>-1.044922E-2</c:v>
                </c:pt>
                <c:pt idx="1514">
                  <c:v>-1.042969E-2</c:v>
                </c:pt>
                <c:pt idx="1515">
                  <c:v>-1.041016E-2</c:v>
                </c:pt>
                <c:pt idx="1516">
                  <c:v>-1.039063E-2</c:v>
                </c:pt>
                <c:pt idx="1517">
                  <c:v>-1.0371090000000001E-2</c:v>
                </c:pt>
                <c:pt idx="1518">
                  <c:v>-1.0351559999999999E-2</c:v>
                </c:pt>
                <c:pt idx="1519">
                  <c:v>-1.0332029999999999E-2</c:v>
                </c:pt>
                <c:pt idx="1520">
                  <c:v>-1.03125E-2</c:v>
                </c:pt>
                <c:pt idx="1521">
                  <c:v>-1.029297E-2</c:v>
                </c:pt>
                <c:pt idx="1522">
                  <c:v>-1.027344E-2</c:v>
                </c:pt>
                <c:pt idx="1523">
                  <c:v>-1.025391E-2</c:v>
                </c:pt>
                <c:pt idx="1524">
                  <c:v>-1.023438E-2</c:v>
                </c:pt>
                <c:pt idx="1525">
                  <c:v>-1.0214840000000001E-2</c:v>
                </c:pt>
                <c:pt idx="1526">
                  <c:v>-1.0195309999999999E-2</c:v>
                </c:pt>
                <c:pt idx="1527">
                  <c:v>-1.0175779999999999E-2</c:v>
                </c:pt>
                <c:pt idx="1528">
                  <c:v>-1.015625E-2</c:v>
                </c:pt>
                <c:pt idx="1529">
                  <c:v>-1.013672E-2</c:v>
                </c:pt>
                <c:pt idx="1530">
                  <c:v>-1.0117190000000002E-2</c:v>
                </c:pt>
                <c:pt idx="1531">
                  <c:v>-1.009766E-2</c:v>
                </c:pt>
                <c:pt idx="1532">
                  <c:v>-1.0078129999999999E-2</c:v>
                </c:pt>
                <c:pt idx="1533">
                  <c:v>-1.0058590000000001E-2</c:v>
                </c:pt>
                <c:pt idx="1534">
                  <c:v>-1.0039059999999999E-2</c:v>
                </c:pt>
                <c:pt idx="1535">
                  <c:v>-1.001953E-2</c:v>
                </c:pt>
                <c:pt idx="1536">
                  <c:v>-0.01</c:v>
                </c:pt>
                <c:pt idx="1537">
                  <c:v>-9.9804689999999988E-3</c:v>
                </c:pt>
                <c:pt idx="1538">
                  <c:v>-9.9609380000000008E-3</c:v>
                </c:pt>
                <c:pt idx="1539">
                  <c:v>-9.9414059999999999E-3</c:v>
                </c:pt>
                <c:pt idx="1540">
                  <c:v>-9.9218750000000001E-3</c:v>
                </c:pt>
                <c:pt idx="1541">
                  <c:v>-9.9023439999999987E-3</c:v>
                </c:pt>
                <c:pt idx="1542">
                  <c:v>-9.8828130000000007E-3</c:v>
                </c:pt>
                <c:pt idx="1543">
                  <c:v>-9.8632809999999998E-3</c:v>
                </c:pt>
                <c:pt idx="1544">
                  <c:v>-9.8437500000000001E-3</c:v>
                </c:pt>
                <c:pt idx="1545">
                  <c:v>-9.8242189999999986E-3</c:v>
                </c:pt>
                <c:pt idx="1546">
                  <c:v>-9.8046880000000006E-3</c:v>
                </c:pt>
                <c:pt idx="1547">
                  <c:v>-9.7851560000000014E-3</c:v>
                </c:pt>
                <c:pt idx="1548">
                  <c:v>-9.765625E-3</c:v>
                </c:pt>
                <c:pt idx="1549">
                  <c:v>-9.7460939999999986E-3</c:v>
                </c:pt>
                <c:pt idx="1550">
                  <c:v>-9.7265630000000006E-3</c:v>
                </c:pt>
                <c:pt idx="1551">
                  <c:v>-9.7070310000000014E-3</c:v>
                </c:pt>
                <c:pt idx="1552">
                  <c:v>-9.6874999999999999E-3</c:v>
                </c:pt>
                <c:pt idx="1553">
                  <c:v>-9.6679690000000002E-3</c:v>
                </c:pt>
                <c:pt idx="1554">
                  <c:v>-9.6484380000000005E-3</c:v>
                </c:pt>
                <c:pt idx="1555">
                  <c:v>-9.6289060000000013E-3</c:v>
                </c:pt>
                <c:pt idx="1556">
                  <c:v>-9.6093749999999999E-3</c:v>
                </c:pt>
                <c:pt idx="1557">
                  <c:v>-9.5898440000000001E-3</c:v>
                </c:pt>
                <c:pt idx="1558">
                  <c:v>-9.5703130000000004E-3</c:v>
                </c:pt>
                <c:pt idx="1559">
                  <c:v>-9.5507810000000012E-3</c:v>
                </c:pt>
                <c:pt idx="1560">
                  <c:v>-9.5312499999999998E-3</c:v>
                </c:pt>
                <c:pt idx="1561">
                  <c:v>-9.5117190000000001E-3</c:v>
                </c:pt>
                <c:pt idx="1562">
                  <c:v>-9.4921880000000004E-3</c:v>
                </c:pt>
                <c:pt idx="1563">
                  <c:v>-9.4726560000000012E-3</c:v>
                </c:pt>
                <c:pt idx="1564">
                  <c:v>-9.4531249999999997E-3</c:v>
                </c:pt>
                <c:pt idx="1565">
                  <c:v>-9.433594E-3</c:v>
                </c:pt>
                <c:pt idx="1566">
                  <c:v>-9.4140630000000003E-3</c:v>
                </c:pt>
                <c:pt idx="1567">
                  <c:v>-9.3945310000000011E-3</c:v>
                </c:pt>
                <c:pt idx="1568">
                  <c:v>-9.3749999999999997E-3</c:v>
                </c:pt>
                <c:pt idx="1569">
                  <c:v>-9.3554689999999999E-3</c:v>
                </c:pt>
                <c:pt idx="1570">
                  <c:v>-9.3359380000000002E-3</c:v>
                </c:pt>
                <c:pt idx="1571">
                  <c:v>-9.316406000000001E-3</c:v>
                </c:pt>
                <c:pt idx="1572">
                  <c:v>-9.2968749999999996E-3</c:v>
                </c:pt>
                <c:pt idx="1573">
                  <c:v>-9.2773439999999999E-3</c:v>
                </c:pt>
                <c:pt idx="1574">
                  <c:v>-9.2578130000000002E-3</c:v>
                </c:pt>
                <c:pt idx="1575">
                  <c:v>-9.238281000000001E-3</c:v>
                </c:pt>
                <c:pt idx="1576">
                  <c:v>-9.2187499999999995E-3</c:v>
                </c:pt>
                <c:pt idx="1577">
                  <c:v>-9.1992189999999998E-3</c:v>
                </c:pt>
                <c:pt idx="1578">
                  <c:v>-9.1796880000000001E-3</c:v>
                </c:pt>
                <c:pt idx="1579">
                  <c:v>-9.1601560000000009E-3</c:v>
                </c:pt>
                <c:pt idx="1580">
                  <c:v>-9.1406249999999994E-3</c:v>
                </c:pt>
                <c:pt idx="1581">
                  <c:v>-9.1210939999999997E-3</c:v>
                </c:pt>
                <c:pt idx="1582">
                  <c:v>-9.101563E-3</c:v>
                </c:pt>
                <c:pt idx="1583">
                  <c:v>-9.0820310000000008E-3</c:v>
                </c:pt>
                <c:pt idx="1584">
                  <c:v>-9.0624999999999994E-3</c:v>
                </c:pt>
                <c:pt idx="1585">
                  <c:v>-9.0429689999999997E-3</c:v>
                </c:pt>
                <c:pt idx="1586">
                  <c:v>-9.0234379999999999E-3</c:v>
                </c:pt>
                <c:pt idx="1587">
                  <c:v>-9.0039060000000008E-3</c:v>
                </c:pt>
                <c:pt idx="1588">
                  <c:v>-8.9843749999999993E-3</c:v>
                </c:pt>
                <c:pt idx="1589">
                  <c:v>-8.9648439999999996E-3</c:v>
                </c:pt>
                <c:pt idx="1590">
                  <c:v>-8.9453129999999999E-3</c:v>
                </c:pt>
                <c:pt idx="1591">
                  <c:v>-8.9257810000000007E-3</c:v>
                </c:pt>
                <c:pt idx="1592">
                  <c:v>-8.9062499999999992E-3</c:v>
                </c:pt>
                <c:pt idx="1593">
                  <c:v>-8.8867189999999995E-3</c:v>
                </c:pt>
                <c:pt idx="1594">
                  <c:v>-8.8671879999999998E-3</c:v>
                </c:pt>
                <c:pt idx="1595">
                  <c:v>-8.8476560000000006E-3</c:v>
                </c:pt>
                <c:pt idx="1596">
                  <c:v>-8.8281249999999992E-3</c:v>
                </c:pt>
                <c:pt idx="1597">
                  <c:v>-8.8085939999999995E-3</c:v>
                </c:pt>
                <c:pt idx="1598">
                  <c:v>-8.7890629999999997E-3</c:v>
                </c:pt>
                <c:pt idx="1599">
                  <c:v>-8.7695310000000005E-3</c:v>
                </c:pt>
                <c:pt idx="1600">
                  <c:v>-8.7500000000000008E-3</c:v>
                </c:pt>
                <c:pt idx="1601">
                  <c:v>-8.7304689999999994E-3</c:v>
                </c:pt>
                <c:pt idx="1602">
                  <c:v>-8.7109379999999997E-3</c:v>
                </c:pt>
                <c:pt idx="1603">
                  <c:v>-8.6914060000000005E-3</c:v>
                </c:pt>
                <c:pt idx="1604">
                  <c:v>-8.6718750000000008E-3</c:v>
                </c:pt>
                <c:pt idx="1605">
                  <c:v>-8.6523439999999993E-3</c:v>
                </c:pt>
                <c:pt idx="1606">
                  <c:v>-8.6328130000000013E-3</c:v>
                </c:pt>
                <c:pt idx="1607">
                  <c:v>-8.6132810000000004E-3</c:v>
                </c:pt>
                <c:pt idx="1608">
                  <c:v>-8.5937500000000007E-3</c:v>
                </c:pt>
                <c:pt idx="1609">
                  <c:v>-8.5742189999999992E-3</c:v>
                </c:pt>
                <c:pt idx="1610">
                  <c:v>-8.5546880000000013E-3</c:v>
                </c:pt>
                <c:pt idx="1611">
                  <c:v>-8.5351560000000003E-3</c:v>
                </c:pt>
                <c:pt idx="1612">
                  <c:v>-8.5156250000000006E-3</c:v>
                </c:pt>
                <c:pt idx="1613">
                  <c:v>-8.4960939999999992E-3</c:v>
                </c:pt>
                <c:pt idx="1614">
                  <c:v>-8.4765630000000012E-3</c:v>
                </c:pt>
                <c:pt idx="1615">
                  <c:v>-8.4570310000000003E-3</c:v>
                </c:pt>
                <c:pt idx="1616">
                  <c:v>-8.4375000000000006E-3</c:v>
                </c:pt>
                <c:pt idx="1617">
                  <c:v>-8.4179689999999991E-3</c:v>
                </c:pt>
                <c:pt idx="1618">
                  <c:v>-8.3984380000000011E-3</c:v>
                </c:pt>
                <c:pt idx="1619">
                  <c:v>-8.3789060000000002E-3</c:v>
                </c:pt>
                <c:pt idx="1620">
                  <c:v>-8.3593750000000005E-3</c:v>
                </c:pt>
                <c:pt idx="1621">
                  <c:v>-8.339843999999999E-3</c:v>
                </c:pt>
                <c:pt idx="1622">
                  <c:v>-8.3203130000000011E-3</c:v>
                </c:pt>
                <c:pt idx="1623">
                  <c:v>-8.3007810000000001E-3</c:v>
                </c:pt>
                <c:pt idx="1624">
                  <c:v>-8.2812500000000004E-3</c:v>
                </c:pt>
                <c:pt idx="1625">
                  <c:v>-8.261718999999999E-3</c:v>
                </c:pt>
                <c:pt idx="1626">
                  <c:v>-8.242188000000001E-3</c:v>
                </c:pt>
                <c:pt idx="1627">
                  <c:v>-8.2226560000000001E-3</c:v>
                </c:pt>
                <c:pt idx="1628">
                  <c:v>-8.2031250000000003E-3</c:v>
                </c:pt>
                <c:pt idx="1629">
                  <c:v>-8.1835939999999989E-3</c:v>
                </c:pt>
                <c:pt idx="1630">
                  <c:v>-8.1640630000000009E-3</c:v>
                </c:pt>
                <c:pt idx="1631">
                  <c:v>-8.144531E-3</c:v>
                </c:pt>
                <c:pt idx="1632">
                  <c:v>-8.1250000000000003E-3</c:v>
                </c:pt>
                <c:pt idx="1633">
                  <c:v>-8.1054689999999988E-3</c:v>
                </c:pt>
                <c:pt idx="1634">
                  <c:v>-8.0859380000000008E-3</c:v>
                </c:pt>
                <c:pt idx="1635">
                  <c:v>-8.0664059999999999E-3</c:v>
                </c:pt>
                <c:pt idx="1636">
                  <c:v>-8.0468750000000002E-3</c:v>
                </c:pt>
                <c:pt idx="1637">
                  <c:v>-8.0273439999999988E-3</c:v>
                </c:pt>
                <c:pt idx="1638">
                  <c:v>-8.0078130000000008E-3</c:v>
                </c:pt>
                <c:pt idx="1639">
                  <c:v>-7.9882809999999999E-3</c:v>
                </c:pt>
                <c:pt idx="1640">
                  <c:v>-7.9687500000000001E-3</c:v>
                </c:pt>
                <c:pt idx="1641">
                  <c:v>-7.9492190000000004E-3</c:v>
                </c:pt>
                <c:pt idx="1642">
                  <c:v>-7.929687999999999E-3</c:v>
                </c:pt>
                <c:pt idx="1643">
                  <c:v>-7.9101559999999998E-3</c:v>
                </c:pt>
                <c:pt idx="1644">
                  <c:v>-7.8906250000000001E-3</c:v>
                </c:pt>
                <c:pt idx="1645">
                  <c:v>-7.8710940000000004E-3</c:v>
                </c:pt>
                <c:pt idx="1646">
                  <c:v>-7.8515629999999989E-3</c:v>
                </c:pt>
                <c:pt idx="1647">
                  <c:v>-7.8320309999999997E-3</c:v>
                </c:pt>
                <c:pt idx="1648">
                  <c:v>-7.8125E-3</c:v>
                </c:pt>
                <c:pt idx="1649">
                  <c:v>-7.7929690000000003E-3</c:v>
                </c:pt>
                <c:pt idx="1650">
                  <c:v>-7.7734379999999997E-3</c:v>
                </c:pt>
                <c:pt idx="1651">
                  <c:v>-7.7539059999999996E-3</c:v>
                </c:pt>
                <c:pt idx="1652">
                  <c:v>-7.7343749999999999E-3</c:v>
                </c:pt>
                <c:pt idx="1653">
                  <c:v>-7.7148440000000002E-3</c:v>
                </c:pt>
                <c:pt idx="1654">
                  <c:v>-7.6953129999999996E-3</c:v>
                </c:pt>
                <c:pt idx="1655">
                  <c:v>-7.6757809999999996E-3</c:v>
                </c:pt>
                <c:pt idx="1656">
                  <c:v>-7.6562499999999999E-3</c:v>
                </c:pt>
                <c:pt idx="1657">
                  <c:v>-7.6367190000000001E-3</c:v>
                </c:pt>
                <c:pt idx="1658">
                  <c:v>-7.6171879999999996E-3</c:v>
                </c:pt>
                <c:pt idx="1659">
                  <c:v>-7.5976559999999995E-3</c:v>
                </c:pt>
                <c:pt idx="1660">
                  <c:v>-7.5781249999999998E-3</c:v>
                </c:pt>
                <c:pt idx="1661">
                  <c:v>-7.5585940000000001E-3</c:v>
                </c:pt>
                <c:pt idx="1662">
                  <c:v>-7.5390629999999995E-3</c:v>
                </c:pt>
                <c:pt idx="1663">
                  <c:v>-7.5195309999999994E-3</c:v>
                </c:pt>
                <c:pt idx="1664">
                  <c:v>-7.4999999999999997E-3</c:v>
                </c:pt>
                <c:pt idx="1665">
                  <c:v>-7.480469E-3</c:v>
                </c:pt>
                <c:pt idx="1666">
                  <c:v>-7.4609379999999994E-3</c:v>
                </c:pt>
                <c:pt idx="1667">
                  <c:v>-7.4414059999999994E-3</c:v>
                </c:pt>
                <c:pt idx="1668">
                  <c:v>-7.4218749999999997E-3</c:v>
                </c:pt>
                <c:pt idx="1669">
                  <c:v>-7.4023439999999999E-3</c:v>
                </c:pt>
                <c:pt idx="1670">
                  <c:v>-7.3828129999999994E-3</c:v>
                </c:pt>
                <c:pt idx="1671">
                  <c:v>-7.3632810000000002E-3</c:v>
                </c:pt>
                <c:pt idx="1672">
                  <c:v>-7.3437499999999996E-3</c:v>
                </c:pt>
                <c:pt idx="1673">
                  <c:v>-7.3242189999999999E-3</c:v>
                </c:pt>
                <c:pt idx="1674">
                  <c:v>-7.3046879999999993E-3</c:v>
                </c:pt>
                <c:pt idx="1675">
                  <c:v>-7.2851560000000001E-3</c:v>
                </c:pt>
                <c:pt idx="1676">
                  <c:v>-7.2656250000000004E-3</c:v>
                </c:pt>
                <c:pt idx="1677">
                  <c:v>-7.2460940000000007E-3</c:v>
                </c:pt>
                <c:pt idx="1678">
                  <c:v>-7.2265629999999992E-3</c:v>
                </c:pt>
                <c:pt idx="1679">
                  <c:v>-7.207031E-3</c:v>
                </c:pt>
                <c:pt idx="1680">
                  <c:v>-7.1875000000000003E-3</c:v>
                </c:pt>
                <c:pt idx="1681">
                  <c:v>-7.1679690000000006E-3</c:v>
                </c:pt>
                <c:pt idx="1682">
                  <c:v>-7.148438E-3</c:v>
                </c:pt>
                <c:pt idx="1683">
                  <c:v>-7.128906E-3</c:v>
                </c:pt>
                <c:pt idx="1684">
                  <c:v>-7.1093750000000002E-3</c:v>
                </c:pt>
                <c:pt idx="1685">
                  <c:v>-7.0898440000000005E-3</c:v>
                </c:pt>
                <c:pt idx="1686">
                  <c:v>-7.0703129999999999E-3</c:v>
                </c:pt>
                <c:pt idx="1687">
                  <c:v>-7.0507809999999999E-3</c:v>
                </c:pt>
                <c:pt idx="1688">
                  <c:v>-7.0312500000000002E-3</c:v>
                </c:pt>
                <c:pt idx="1689">
                  <c:v>-7.0117190000000005E-3</c:v>
                </c:pt>
                <c:pt idx="1690">
                  <c:v>-6.9921879999999999E-3</c:v>
                </c:pt>
                <c:pt idx="1691">
                  <c:v>-6.9726559999999998E-3</c:v>
                </c:pt>
                <c:pt idx="1692">
                  <c:v>-6.9531250000000001E-3</c:v>
                </c:pt>
                <c:pt idx="1693">
                  <c:v>-6.9335940000000004E-3</c:v>
                </c:pt>
                <c:pt idx="1694">
                  <c:v>-6.9140629999999998E-3</c:v>
                </c:pt>
                <c:pt idx="1695">
                  <c:v>-6.8945309999999997E-3</c:v>
                </c:pt>
                <c:pt idx="1696">
                  <c:v>-6.875E-3</c:v>
                </c:pt>
                <c:pt idx="1697">
                  <c:v>-6.8554690000000003E-3</c:v>
                </c:pt>
                <c:pt idx="1698">
                  <c:v>-6.8359379999999997E-3</c:v>
                </c:pt>
                <c:pt idx="1699">
                  <c:v>-6.8164059999999997E-3</c:v>
                </c:pt>
                <c:pt idx="1700">
                  <c:v>-6.796875E-3</c:v>
                </c:pt>
                <c:pt idx="1701">
                  <c:v>-6.7773440000000003E-3</c:v>
                </c:pt>
                <c:pt idx="1702">
                  <c:v>-6.7578129999999997E-3</c:v>
                </c:pt>
                <c:pt idx="1703">
                  <c:v>-6.7382809999999996E-3</c:v>
                </c:pt>
                <c:pt idx="1704">
                  <c:v>-6.7187499999999999E-3</c:v>
                </c:pt>
                <c:pt idx="1705">
                  <c:v>-6.6992190000000002E-3</c:v>
                </c:pt>
                <c:pt idx="1706">
                  <c:v>-6.6796879999999996E-3</c:v>
                </c:pt>
                <c:pt idx="1707">
                  <c:v>-6.6601559999999995E-3</c:v>
                </c:pt>
                <c:pt idx="1708">
                  <c:v>-6.6406249999999998E-3</c:v>
                </c:pt>
                <c:pt idx="1709">
                  <c:v>-6.6210940000000001E-3</c:v>
                </c:pt>
                <c:pt idx="1710">
                  <c:v>-6.6015629999999995E-3</c:v>
                </c:pt>
                <c:pt idx="1711">
                  <c:v>-6.5820309999999995E-3</c:v>
                </c:pt>
                <c:pt idx="1712">
                  <c:v>-6.5624999999999998E-3</c:v>
                </c:pt>
                <c:pt idx="1713">
                  <c:v>-6.542969E-3</c:v>
                </c:pt>
                <c:pt idx="1714">
                  <c:v>-6.5234379999999995E-3</c:v>
                </c:pt>
                <c:pt idx="1715">
                  <c:v>-6.5039059999999994E-3</c:v>
                </c:pt>
                <c:pt idx="1716">
                  <c:v>-6.4843749999999997E-3</c:v>
                </c:pt>
                <c:pt idx="1717">
                  <c:v>-6.464844E-3</c:v>
                </c:pt>
                <c:pt idx="1718">
                  <c:v>-6.4453129999999994E-3</c:v>
                </c:pt>
                <c:pt idx="1719">
                  <c:v>-6.4257809999999993E-3</c:v>
                </c:pt>
                <c:pt idx="1720">
                  <c:v>-6.4062499999999996E-3</c:v>
                </c:pt>
                <c:pt idx="1721">
                  <c:v>-6.3867189999999999E-3</c:v>
                </c:pt>
                <c:pt idx="1722">
                  <c:v>-6.3671879999999993E-3</c:v>
                </c:pt>
                <c:pt idx="1723">
                  <c:v>-6.3476560000000001E-3</c:v>
                </c:pt>
                <c:pt idx="1724">
                  <c:v>-6.3281250000000004E-3</c:v>
                </c:pt>
                <c:pt idx="1725">
                  <c:v>-6.3085939999999998E-3</c:v>
                </c:pt>
                <c:pt idx="1726">
                  <c:v>-6.2890629999999993E-3</c:v>
                </c:pt>
                <c:pt idx="1727">
                  <c:v>-6.2695310000000001E-3</c:v>
                </c:pt>
                <c:pt idx="1728">
                  <c:v>-6.2500000000000003E-3</c:v>
                </c:pt>
                <c:pt idx="1729">
                  <c:v>-6.2304690000000006E-3</c:v>
                </c:pt>
                <c:pt idx="1730">
                  <c:v>-6.210938E-3</c:v>
                </c:pt>
                <c:pt idx="1731">
                  <c:v>-6.191406E-3</c:v>
                </c:pt>
                <c:pt idx="1732">
                  <c:v>-6.1718750000000003E-3</c:v>
                </c:pt>
                <c:pt idx="1733">
                  <c:v>-6.1523440000000006E-3</c:v>
                </c:pt>
                <c:pt idx="1734">
                  <c:v>-6.132813E-3</c:v>
                </c:pt>
                <c:pt idx="1735">
                  <c:v>-6.1132809999999999E-3</c:v>
                </c:pt>
                <c:pt idx="1736">
                  <c:v>-6.0937500000000002E-3</c:v>
                </c:pt>
                <c:pt idx="1737">
                  <c:v>-6.0742190000000005E-3</c:v>
                </c:pt>
                <c:pt idx="1738">
                  <c:v>-6.0546879999999999E-3</c:v>
                </c:pt>
                <c:pt idx="1739">
                  <c:v>-6.0351559999999999E-3</c:v>
                </c:pt>
                <c:pt idx="1740">
                  <c:v>-6.0156250000000001E-3</c:v>
                </c:pt>
                <c:pt idx="1741">
                  <c:v>-5.9960940000000004E-3</c:v>
                </c:pt>
                <c:pt idx="1742">
                  <c:v>-5.9765629999999998E-3</c:v>
                </c:pt>
                <c:pt idx="1743">
                  <c:v>-5.9570309999999998E-3</c:v>
                </c:pt>
                <c:pt idx="1744">
                  <c:v>-5.9375000000000001E-3</c:v>
                </c:pt>
                <c:pt idx="1745">
                  <c:v>-5.9179690000000004E-3</c:v>
                </c:pt>
                <c:pt idx="1746">
                  <c:v>-5.8984379999999998E-3</c:v>
                </c:pt>
                <c:pt idx="1747">
                  <c:v>-5.8789059999999997E-3</c:v>
                </c:pt>
                <c:pt idx="1748">
                  <c:v>-5.859375E-3</c:v>
                </c:pt>
                <c:pt idx="1749">
                  <c:v>-5.8398440000000003E-3</c:v>
                </c:pt>
                <c:pt idx="1750">
                  <c:v>-5.8203129999999997E-3</c:v>
                </c:pt>
                <c:pt idx="1751">
                  <c:v>-5.8007809999999996E-3</c:v>
                </c:pt>
                <c:pt idx="1752">
                  <c:v>-5.7812499999999999E-3</c:v>
                </c:pt>
                <c:pt idx="1753">
                  <c:v>-5.7617190000000002E-3</c:v>
                </c:pt>
                <c:pt idx="1754">
                  <c:v>-5.7421879999999996E-3</c:v>
                </c:pt>
                <c:pt idx="1755">
                  <c:v>-5.7226559999999996E-3</c:v>
                </c:pt>
                <c:pt idx="1756">
                  <c:v>-5.7031249999999999E-3</c:v>
                </c:pt>
                <c:pt idx="1757">
                  <c:v>-5.6835940000000001E-3</c:v>
                </c:pt>
                <c:pt idx="1758">
                  <c:v>-5.6640629999999996E-3</c:v>
                </c:pt>
                <c:pt idx="1759">
                  <c:v>-5.6445309999999995E-3</c:v>
                </c:pt>
                <c:pt idx="1760">
                  <c:v>-5.6249999999999998E-3</c:v>
                </c:pt>
                <c:pt idx="1761">
                  <c:v>-5.6054690000000001E-3</c:v>
                </c:pt>
                <c:pt idx="1762">
                  <c:v>-5.5859379999999995E-3</c:v>
                </c:pt>
                <c:pt idx="1763">
                  <c:v>-5.5664059999999994E-3</c:v>
                </c:pt>
                <c:pt idx="1764">
                  <c:v>-5.5468749999999997E-3</c:v>
                </c:pt>
                <c:pt idx="1765">
                  <c:v>-5.527344E-3</c:v>
                </c:pt>
                <c:pt idx="1766">
                  <c:v>-5.5078129999999994E-3</c:v>
                </c:pt>
                <c:pt idx="1767">
                  <c:v>-5.4882809999999994E-3</c:v>
                </c:pt>
                <c:pt idx="1768">
                  <c:v>-5.4687499999999997E-3</c:v>
                </c:pt>
                <c:pt idx="1769">
                  <c:v>-5.4492189999999999E-3</c:v>
                </c:pt>
                <c:pt idx="1770">
                  <c:v>-5.4296879999999994E-3</c:v>
                </c:pt>
                <c:pt idx="1771">
                  <c:v>-5.4101560000000002E-3</c:v>
                </c:pt>
                <c:pt idx="1772">
                  <c:v>-5.3906249999999996E-3</c:v>
                </c:pt>
                <c:pt idx="1773">
                  <c:v>-5.3710939999999999E-3</c:v>
                </c:pt>
                <c:pt idx="1774">
                  <c:v>-5.3515629999999993E-3</c:v>
                </c:pt>
                <c:pt idx="1775">
                  <c:v>-5.3320310000000001E-3</c:v>
                </c:pt>
                <c:pt idx="1776">
                  <c:v>-5.3125000000000004E-3</c:v>
                </c:pt>
                <c:pt idx="1777">
                  <c:v>-5.2929690000000007E-3</c:v>
                </c:pt>
                <c:pt idx="1778">
                  <c:v>-5.2734379999999992E-3</c:v>
                </c:pt>
                <c:pt idx="1779">
                  <c:v>-5.253906E-3</c:v>
                </c:pt>
                <c:pt idx="1780">
                  <c:v>-5.2343750000000003E-3</c:v>
                </c:pt>
                <c:pt idx="1781">
                  <c:v>-5.2148440000000006E-3</c:v>
                </c:pt>
                <c:pt idx="1782">
                  <c:v>-5.195313E-3</c:v>
                </c:pt>
                <c:pt idx="1783">
                  <c:v>-5.175781E-3</c:v>
                </c:pt>
                <c:pt idx="1784">
                  <c:v>-5.1562500000000002E-3</c:v>
                </c:pt>
                <c:pt idx="1785">
                  <c:v>-5.1367190000000005E-3</c:v>
                </c:pt>
                <c:pt idx="1786">
                  <c:v>-5.1171879999999999E-3</c:v>
                </c:pt>
                <c:pt idx="1787">
                  <c:v>-5.0976559999999999E-3</c:v>
                </c:pt>
                <c:pt idx="1788">
                  <c:v>-5.0781250000000002E-3</c:v>
                </c:pt>
                <c:pt idx="1789">
                  <c:v>-5.0585940000000005E-3</c:v>
                </c:pt>
                <c:pt idx="1790">
                  <c:v>-5.0390629999999999E-3</c:v>
                </c:pt>
                <c:pt idx="1791">
                  <c:v>-5.0195309999999998E-3</c:v>
                </c:pt>
                <c:pt idx="1792">
                  <c:v>-5.0000000000000001E-3</c:v>
                </c:pt>
                <c:pt idx="1793">
                  <c:v>-4.9804690000000004E-3</c:v>
                </c:pt>
                <c:pt idx="1794">
                  <c:v>-4.9609379999999998E-3</c:v>
                </c:pt>
                <c:pt idx="1795">
                  <c:v>-4.9414059999999997E-3</c:v>
                </c:pt>
                <c:pt idx="1796">
                  <c:v>-4.921875E-3</c:v>
                </c:pt>
                <c:pt idx="1797">
                  <c:v>-4.9023440000000003E-3</c:v>
                </c:pt>
                <c:pt idx="1798">
                  <c:v>-4.8828129999999997E-3</c:v>
                </c:pt>
                <c:pt idx="1799">
                  <c:v>-4.8632809999999997E-3</c:v>
                </c:pt>
                <c:pt idx="1800">
                  <c:v>-4.84375E-3</c:v>
                </c:pt>
                <c:pt idx="1801">
                  <c:v>-4.8242190000000003E-3</c:v>
                </c:pt>
                <c:pt idx="1802">
                  <c:v>-4.8046879999999997E-3</c:v>
                </c:pt>
                <c:pt idx="1803">
                  <c:v>-4.7851559999999996E-3</c:v>
                </c:pt>
                <c:pt idx="1804">
                  <c:v>-4.7656249999999999E-3</c:v>
                </c:pt>
                <c:pt idx="1805">
                  <c:v>-4.7460940000000002E-3</c:v>
                </c:pt>
                <c:pt idx="1806">
                  <c:v>-4.7265629999999996E-3</c:v>
                </c:pt>
                <c:pt idx="1807">
                  <c:v>-4.7070309999999995E-3</c:v>
                </c:pt>
                <c:pt idx="1808">
                  <c:v>-4.6874999999999998E-3</c:v>
                </c:pt>
                <c:pt idx="1809">
                  <c:v>-4.6679690000000001E-3</c:v>
                </c:pt>
                <c:pt idx="1810">
                  <c:v>-4.6484379999999995E-3</c:v>
                </c:pt>
                <c:pt idx="1811">
                  <c:v>-4.6289059999999995E-3</c:v>
                </c:pt>
                <c:pt idx="1812">
                  <c:v>-4.6093749999999998E-3</c:v>
                </c:pt>
                <c:pt idx="1813">
                  <c:v>-4.589844E-3</c:v>
                </c:pt>
                <c:pt idx="1814">
                  <c:v>-4.5703129999999995E-3</c:v>
                </c:pt>
                <c:pt idx="1815">
                  <c:v>-4.5507809999999994E-3</c:v>
                </c:pt>
                <c:pt idx="1816">
                  <c:v>-4.5312499999999997E-3</c:v>
                </c:pt>
                <c:pt idx="1817">
                  <c:v>-4.511719E-3</c:v>
                </c:pt>
                <c:pt idx="1818">
                  <c:v>-4.4921879999999994E-3</c:v>
                </c:pt>
                <c:pt idx="1819">
                  <c:v>-4.4726559999999993E-3</c:v>
                </c:pt>
                <c:pt idx="1820">
                  <c:v>-4.4531249999999996E-3</c:v>
                </c:pt>
                <c:pt idx="1821">
                  <c:v>-4.4335939999999999E-3</c:v>
                </c:pt>
                <c:pt idx="1822">
                  <c:v>-4.4140629999999993E-3</c:v>
                </c:pt>
                <c:pt idx="1823">
                  <c:v>-4.3945310000000001E-3</c:v>
                </c:pt>
                <c:pt idx="1824">
                  <c:v>-4.3750000000000004E-3</c:v>
                </c:pt>
                <c:pt idx="1825">
                  <c:v>-4.3554689999999998E-3</c:v>
                </c:pt>
                <c:pt idx="1826">
                  <c:v>-4.3359379999999993E-3</c:v>
                </c:pt>
                <c:pt idx="1827">
                  <c:v>-4.3164060000000001E-3</c:v>
                </c:pt>
                <c:pt idx="1828">
                  <c:v>-4.2968750000000003E-3</c:v>
                </c:pt>
                <c:pt idx="1829">
                  <c:v>-4.2773440000000006E-3</c:v>
                </c:pt>
                <c:pt idx="1830">
                  <c:v>-4.257813E-3</c:v>
                </c:pt>
                <c:pt idx="1831">
                  <c:v>-4.238281E-3</c:v>
                </c:pt>
                <c:pt idx="1832">
                  <c:v>-4.2187500000000003E-3</c:v>
                </c:pt>
                <c:pt idx="1833">
                  <c:v>-4.1992190000000006E-3</c:v>
                </c:pt>
                <c:pt idx="1834">
                  <c:v>-4.179688E-3</c:v>
                </c:pt>
                <c:pt idx="1835">
                  <c:v>-4.1601559999999999E-3</c:v>
                </c:pt>
                <c:pt idx="1836">
                  <c:v>-4.1406250000000002E-3</c:v>
                </c:pt>
                <c:pt idx="1837">
                  <c:v>-4.1210940000000005E-3</c:v>
                </c:pt>
                <c:pt idx="1838">
                  <c:v>-4.1015629999999999E-3</c:v>
                </c:pt>
                <c:pt idx="1839">
                  <c:v>-4.0820309999999999E-3</c:v>
                </c:pt>
                <c:pt idx="1840">
                  <c:v>-4.0625000000000001E-3</c:v>
                </c:pt>
                <c:pt idx="1841">
                  <c:v>-4.0429690000000004E-3</c:v>
                </c:pt>
                <c:pt idx="1842">
                  <c:v>-4.0234379999999998E-3</c:v>
                </c:pt>
                <c:pt idx="1843">
                  <c:v>-4.0039059999999998E-3</c:v>
                </c:pt>
                <c:pt idx="1844">
                  <c:v>-3.9843750000000001E-3</c:v>
                </c:pt>
                <c:pt idx="1845">
                  <c:v>-3.9648439999999995E-3</c:v>
                </c:pt>
                <c:pt idx="1846">
                  <c:v>-3.9453129999999998E-3</c:v>
                </c:pt>
                <c:pt idx="1847">
                  <c:v>-3.9257810000000006E-3</c:v>
                </c:pt>
                <c:pt idx="1848">
                  <c:v>-3.90625E-3</c:v>
                </c:pt>
                <c:pt idx="1849">
                  <c:v>-3.8867189999999999E-3</c:v>
                </c:pt>
                <c:pt idx="1850">
                  <c:v>-3.8671880000000001E-3</c:v>
                </c:pt>
                <c:pt idx="1851">
                  <c:v>-3.8476560000000001E-3</c:v>
                </c:pt>
                <c:pt idx="1852">
                  <c:v>-3.8281249999999999E-3</c:v>
                </c:pt>
                <c:pt idx="1853">
                  <c:v>-3.8085939999999998E-3</c:v>
                </c:pt>
                <c:pt idx="1854">
                  <c:v>-3.7890630000000001E-3</c:v>
                </c:pt>
                <c:pt idx="1855">
                  <c:v>-3.769531E-3</c:v>
                </c:pt>
                <c:pt idx="1856">
                  <c:v>-3.7499999999999999E-3</c:v>
                </c:pt>
                <c:pt idx="1857">
                  <c:v>-3.7304689999999997E-3</c:v>
                </c:pt>
                <c:pt idx="1858">
                  <c:v>-3.710938E-3</c:v>
                </c:pt>
                <c:pt idx="1859">
                  <c:v>-3.6914060000000004E-3</c:v>
                </c:pt>
                <c:pt idx="1860">
                  <c:v>-3.6718749999999998E-3</c:v>
                </c:pt>
                <c:pt idx="1861">
                  <c:v>-3.6523439999999996E-3</c:v>
                </c:pt>
                <c:pt idx="1862">
                  <c:v>-3.6328129999999999E-3</c:v>
                </c:pt>
                <c:pt idx="1863">
                  <c:v>-3.6132810000000003E-3</c:v>
                </c:pt>
                <c:pt idx="1864">
                  <c:v>-3.5937500000000002E-3</c:v>
                </c:pt>
                <c:pt idx="1865">
                  <c:v>-3.574219E-3</c:v>
                </c:pt>
                <c:pt idx="1866">
                  <c:v>-3.5546879999999999E-3</c:v>
                </c:pt>
                <c:pt idx="1867">
                  <c:v>-3.5351560000000002E-3</c:v>
                </c:pt>
                <c:pt idx="1868">
                  <c:v>-3.5156250000000001E-3</c:v>
                </c:pt>
                <c:pt idx="1869">
                  <c:v>-3.4960939999999999E-3</c:v>
                </c:pt>
                <c:pt idx="1870">
                  <c:v>-3.4765630000000002E-3</c:v>
                </c:pt>
                <c:pt idx="1871">
                  <c:v>-3.4570310000000002E-3</c:v>
                </c:pt>
                <c:pt idx="1872">
                  <c:v>-3.4375E-3</c:v>
                </c:pt>
                <c:pt idx="1873">
                  <c:v>-3.4179689999999999E-3</c:v>
                </c:pt>
                <c:pt idx="1874">
                  <c:v>-3.3984380000000002E-3</c:v>
                </c:pt>
                <c:pt idx="1875">
                  <c:v>-3.3789060000000001E-3</c:v>
                </c:pt>
                <c:pt idx="1876">
                  <c:v>-3.3593749999999999E-3</c:v>
                </c:pt>
                <c:pt idx="1877">
                  <c:v>-3.3398439999999998E-3</c:v>
                </c:pt>
                <c:pt idx="1878">
                  <c:v>-3.3203130000000001E-3</c:v>
                </c:pt>
                <c:pt idx="1879">
                  <c:v>-3.300781E-3</c:v>
                </c:pt>
                <c:pt idx="1880">
                  <c:v>-3.2812499999999999E-3</c:v>
                </c:pt>
                <c:pt idx="1881">
                  <c:v>-3.2617189999999997E-3</c:v>
                </c:pt>
                <c:pt idx="1882">
                  <c:v>-3.242188E-3</c:v>
                </c:pt>
                <c:pt idx="1883">
                  <c:v>-3.2226560000000004E-3</c:v>
                </c:pt>
                <c:pt idx="1884">
                  <c:v>-3.2031249999999998E-3</c:v>
                </c:pt>
                <c:pt idx="1885">
                  <c:v>-3.1835939999999997E-3</c:v>
                </c:pt>
                <c:pt idx="1886">
                  <c:v>-3.1640629999999999E-3</c:v>
                </c:pt>
                <c:pt idx="1887">
                  <c:v>-3.1445310000000003E-3</c:v>
                </c:pt>
                <c:pt idx="1888">
                  <c:v>-3.1250000000000002E-3</c:v>
                </c:pt>
                <c:pt idx="1889">
                  <c:v>-3.105469E-3</c:v>
                </c:pt>
                <c:pt idx="1890">
                  <c:v>-3.0859379999999999E-3</c:v>
                </c:pt>
                <c:pt idx="1891">
                  <c:v>-3.0664060000000003E-3</c:v>
                </c:pt>
                <c:pt idx="1892">
                  <c:v>-3.0468750000000001E-3</c:v>
                </c:pt>
                <c:pt idx="1893">
                  <c:v>-3.027344E-3</c:v>
                </c:pt>
                <c:pt idx="1894">
                  <c:v>-3.0078130000000002E-3</c:v>
                </c:pt>
                <c:pt idx="1895">
                  <c:v>-2.9882810000000002E-3</c:v>
                </c:pt>
                <c:pt idx="1896">
                  <c:v>-2.96875E-3</c:v>
                </c:pt>
                <c:pt idx="1897">
                  <c:v>-2.9492189999999999E-3</c:v>
                </c:pt>
                <c:pt idx="1898">
                  <c:v>-2.9296880000000002E-3</c:v>
                </c:pt>
                <c:pt idx="1899">
                  <c:v>-2.9101560000000001E-3</c:v>
                </c:pt>
                <c:pt idx="1900">
                  <c:v>-2.890625E-3</c:v>
                </c:pt>
                <c:pt idx="1901">
                  <c:v>-2.8710939999999998E-3</c:v>
                </c:pt>
                <c:pt idx="1902">
                  <c:v>-2.8515630000000001E-3</c:v>
                </c:pt>
                <c:pt idx="1903">
                  <c:v>-2.832031E-3</c:v>
                </c:pt>
                <c:pt idx="1904">
                  <c:v>-2.8124999999999999E-3</c:v>
                </c:pt>
                <c:pt idx="1905">
                  <c:v>-2.7929689999999997E-3</c:v>
                </c:pt>
                <c:pt idx="1906">
                  <c:v>-2.773438E-3</c:v>
                </c:pt>
                <c:pt idx="1907">
                  <c:v>-2.753906E-3</c:v>
                </c:pt>
                <c:pt idx="1908">
                  <c:v>-2.7343749999999998E-3</c:v>
                </c:pt>
                <c:pt idx="1909">
                  <c:v>-2.7148439999999997E-3</c:v>
                </c:pt>
                <c:pt idx="1910">
                  <c:v>-2.695313E-3</c:v>
                </c:pt>
                <c:pt idx="1911">
                  <c:v>-2.6757810000000003E-3</c:v>
                </c:pt>
                <c:pt idx="1912">
                  <c:v>-2.6562500000000002E-3</c:v>
                </c:pt>
                <c:pt idx="1913">
                  <c:v>-2.6367189999999996E-3</c:v>
                </c:pt>
                <c:pt idx="1914">
                  <c:v>-2.6171879999999999E-3</c:v>
                </c:pt>
                <c:pt idx="1915">
                  <c:v>-2.5976560000000003E-3</c:v>
                </c:pt>
                <c:pt idx="1916">
                  <c:v>-2.5781250000000001E-3</c:v>
                </c:pt>
                <c:pt idx="1917">
                  <c:v>-2.558594E-3</c:v>
                </c:pt>
                <c:pt idx="1918">
                  <c:v>-2.5390630000000003E-3</c:v>
                </c:pt>
                <c:pt idx="1919">
                  <c:v>-2.5195310000000002E-3</c:v>
                </c:pt>
                <c:pt idx="1920">
                  <c:v>-2.5000000000000001E-3</c:v>
                </c:pt>
                <c:pt idx="1921">
                  <c:v>-2.4804689999999999E-3</c:v>
                </c:pt>
                <c:pt idx="1922">
                  <c:v>-2.4609380000000002E-3</c:v>
                </c:pt>
                <c:pt idx="1923">
                  <c:v>-2.4414060000000001E-3</c:v>
                </c:pt>
                <c:pt idx="1924">
                  <c:v>-2.421875E-3</c:v>
                </c:pt>
                <c:pt idx="1925">
                  <c:v>-2.4023439999999998E-3</c:v>
                </c:pt>
                <c:pt idx="1926">
                  <c:v>-2.3828130000000001E-3</c:v>
                </c:pt>
                <c:pt idx="1927">
                  <c:v>-2.3632810000000001E-3</c:v>
                </c:pt>
                <c:pt idx="1928">
                  <c:v>-2.3437499999999999E-3</c:v>
                </c:pt>
                <c:pt idx="1929">
                  <c:v>-2.3242189999999998E-3</c:v>
                </c:pt>
                <c:pt idx="1930">
                  <c:v>-2.304688E-3</c:v>
                </c:pt>
                <c:pt idx="1931">
                  <c:v>-2.285156E-3</c:v>
                </c:pt>
                <c:pt idx="1932">
                  <c:v>-2.2656249999999998E-3</c:v>
                </c:pt>
                <c:pt idx="1933">
                  <c:v>-2.2460939999999997E-3</c:v>
                </c:pt>
                <c:pt idx="1934">
                  <c:v>-2.226563E-3</c:v>
                </c:pt>
                <c:pt idx="1935">
                  <c:v>-2.2070310000000004E-3</c:v>
                </c:pt>
                <c:pt idx="1936">
                  <c:v>-2.1875000000000002E-3</c:v>
                </c:pt>
                <c:pt idx="1937">
                  <c:v>-2.1679689999999996E-3</c:v>
                </c:pt>
                <c:pt idx="1938">
                  <c:v>-2.1484379999999999E-3</c:v>
                </c:pt>
                <c:pt idx="1939">
                  <c:v>-2.1289060000000003E-3</c:v>
                </c:pt>
                <c:pt idx="1940">
                  <c:v>-2.1093750000000001E-3</c:v>
                </c:pt>
                <c:pt idx="1941">
                  <c:v>-2.089844E-3</c:v>
                </c:pt>
                <c:pt idx="1942">
                  <c:v>-2.0703130000000003E-3</c:v>
                </c:pt>
                <c:pt idx="1943">
                  <c:v>-2.0507810000000002E-3</c:v>
                </c:pt>
                <c:pt idx="1944">
                  <c:v>-2.0312500000000001E-3</c:v>
                </c:pt>
                <c:pt idx="1945">
                  <c:v>-2.0117189999999999E-3</c:v>
                </c:pt>
                <c:pt idx="1946">
                  <c:v>-1.9921880000000002E-3</c:v>
                </c:pt>
                <c:pt idx="1947">
                  <c:v>-1.9726560000000001E-3</c:v>
                </c:pt>
                <c:pt idx="1948">
                  <c:v>-1.953125E-3</c:v>
                </c:pt>
                <c:pt idx="1949">
                  <c:v>-1.9335940000000001E-3</c:v>
                </c:pt>
                <c:pt idx="1950">
                  <c:v>-1.9140630000000001E-3</c:v>
                </c:pt>
                <c:pt idx="1951">
                  <c:v>-1.8945309999999999E-3</c:v>
                </c:pt>
                <c:pt idx="1952">
                  <c:v>-1.8749999999999999E-3</c:v>
                </c:pt>
                <c:pt idx="1953">
                  <c:v>-1.855469E-3</c:v>
                </c:pt>
                <c:pt idx="1954">
                  <c:v>-1.8359380000000001E-3</c:v>
                </c:pt>
                <c:pt idx="1955">
                  <c:v>-1.816406E-3</c:v>
                </c:pt>
                <c:pt idx="1956">
                  <c:v>-1.7968750000000001E-3</c:v>
                </c:pt>
                <c:pt idx="1957">
                  <c:v>-1.7773439999999999E-3</c:v>
                </c:pt>
                <c:pt idx="1958">
                  <c:v>-1.757813E-3</c:v>
                </c:pt>
                <c:pt idx="1959">
                  <c:v>-1.7382809999999999E-3</c:v>
                </c:pt>
                <c:pt idx="1960">
                  <c:v>-1.71875E-3</c:v>
                </c:pt>
                <c:pt idx="1961">
                  <c:v>-1.6992190000000001E-3</c:v>
                </c:pt>
                <c:pt idx="1962">
                  <c:v>-1.6796880000000001E-3</c:v>
                </c:pt>
                <c:pt idx="1963">
                  <c:v>-1.6601559999999999E-3</c:v>
                </c:pt>
                <c:pt idx="1964">
                  <c:v>-1.6406249999999999E-3</c:v>
                </c:pt>
                <c:pt idx="1965">
                  <c:v>-1.621094E-3</c:v>
                </c:pt>
                <c:pt idx="1966">
                  <c:v>-1.6015630000000001E-3</c:v>
                </c:pt>
                <c:pt idx="1967">
                  <c:v>-1.582031E-3</c:v>
                </c:pt>
                <c:pt idx="1968">
                  <c:v>-1.5625000000000001E-3</c:v>
                </c:pt>
                <c:pt idx="1969">
                  <c:v>-1.5429689999999999E-3</c:v>
                </c:pt>
                <c:pt idx="1970">
                  <c:v>-1.523438E-3</c:v>
                </c:pt>
                <c:pt idx="1971">
                  <c:v>-1.5039059999999999E-3</c:v>
                </c:pt>
                <c:pt idx="1972">
                  <c:v>-1.484375E-3</c:v>
                </c:pt>
                <c:pt idx="1973">
                  <c:v>-1.4648440000000001E-3</c:v>
                </c:pt>
                <c:pt idx="1974">
                  <c:v>-1.4453130000000002E-3</c:v>
                </c:pt>
                <c:pt idx="1975">
                  <c:v>-1.4257809999999999E-3</c:v>
                </c:pt>
                <c:pt idx="1976">
                  <c:v>-1.4062499999999999E-3</c:v>
                </c:pt>
                <c:pt idx="1977">
                  <c:v>-1.386719E-3</c:v>
                </c:pt>
                <c:pt idx="1978">
                  <c:v>-1.3671880000000001E-3</c:v>
                </c:pt>
                <c:pt idx="1979">
                  <c:v>-1.347656E-3</c:v>
                </c:pt>
                <c:pt idx="1980">
                  <c:v>-1.3281250000000001E-3</c:v>
                </c:pt>
                <c:pt idx="1981">
                  <c:v>-1.3085939999999999E-3</c:v>
                </c:pt>
                <c:pt idx="1982">
                  <c:v>-1.289063E-3</c:v>
                </c:pt>
                <c:pt idx="1983">
                  <c:v>-1.269531E-3</c:v>
                </c:pt>
                <c:pt idx="1984">
                  <c:v>-1.25E-3</c:v>
                </c:pt>
                <c:pt idx="1985">
                  <c:v>-1.2304690000000001E-3</c:v>
                </c:pt>
                <c:pt idx="1986">
                  <c:v>-1.2109380000000002E-3</c:v>
                </c:pt>
                <c:pt idx="1987">
                  <c:v>-1.1914059999999999E-3</c:v>
                </c:pt>
                <c:pt idx="1988">
                  <c:v>-1.171875E-3</c:v>
                </c:pt>
                <c:pt idx="1989">
                  <c:v>-1.152344E-3</c:v>
                </c:pt>
                <c:pt idx="1990">
                  <c:v>-1.1328130000000001E-3</c:v>
                </c:pt>
                <c:pt idx="1991">
                  <c:v>-1.113281E-3</c:v>
                </c:pt>
                <c:pt idx="1992">
                  <c:v>-1.0937500000000001E-3</c:v>
                </c:pt>
                <c:pt idx="1993">
                  <c:v>-1.074219E-3</c:v>
                </c:pt>
                <c:pt idx="1994">
                  <c:v>-1.054688E-3</c:v>
                </c:pt>
                <c:pt idx="1995">
                  <c:v>-1.035156E-3</c:v>
                </c:pt>
                <c:pt idx="1996">
                  <c:v>-1.015625E-3</c:v>
                </c:pt>
                <c:pt idx="1997">
                  <c:v>-9.9609380000000003E-4</c:v>
                </c:pt>
                <c:pt idx="1998">
                  <c:v>-9.765625E-4</c:v>
                </c:pt>
                <c:pt idx="1999">
                  <c:v>-9.570313E-4</c:v>
                </c:pt>
                <c:pt idx="2000">
                  <c:v>-9.3749999999999997E-4</c:v>
                </c:pt>
                <c:pt idx="2001">
                  <c:v>-9.1796880000000007E-4</c:v>
                </c:pt>
                <c:pt idx="2002">
                  <c:v>-8.9843750000000004E-4</c:v>
                </c:pt>
                <c:pt idx="2003">
                  <c:v>-8.7890630000000004E-4</c:v>
                </c:pt>
                <c:pt idx="2004">
                  <c:v>-8.59375E-4</c:v>
                </c:pt>
                <c:pt idx="2005">
                  <c:v>-8.398438E-4</c:v>
                </c:pt>
                <c:pt idx="2006">
                  <c:v>-8.2031249999999997E-4</c:v>
                </c:pt>
                <c:pt idx="2007">
                  <c:v>-8.0078130000000008E-4</c:v>
                </c:pt>
                <c:pt idx="2008">
                  <c:v>-7.8125000000000004E-4</c:v>
                </c:pt>
                <c:pt idx="2009">
                  <c:v>-7.6171880000000004E-4</c:v>
                </c:pt>
                <c:pt idx="2010">
                  <c:v>-7.4218750000000001E-4</c:v>
                </c:pt>
                <c:pt idx="2011">
                  <c:v>-7.2265630000000001E-4</c:v>
                </c:pt>
                <c:pt idx="2012">
                  <c:v>-7.0312499999999997E-4</c:v>
                </c:pt>
                <c:pt idx="2013">
                  <c:v>-6.8359380000000008E-4</c:v>
                </c:pt>
                <c:pt idx="2014">
                  <c:v>-6.6406250000000005E-4</c:v>
                </c:pt>
                <c:pt idx="2015">
                  <c:v>-6.4453130000000005E-4</c:v>
                </c:pt>
                <c:pt idx="2016">
                  <c:v>-6.2500000000000001E-4</c:v>
                </c:pt>
                <c:pt idx="2017">
                  <c:v>-6.0546880000000001E-4</c:v>
                </c:pt>
                <c:pt idx="2018">
                  <c:v>-5.8593749999999998E-4</c:v>
                </c:pt>
                <c:pt idx="2019">
                  <c:v>-5.6640629999999998E-4</c:v>
                </c:pt>
                <c:pt idx="2020">
                  <c:v>-5.4687500000000005E-4</c:v>
                </c:pt>
                <c:pt idx="2021">
                  <c:v>-5.2734380000000005E-4</c:v>
                </c:pt>
                <c:pt idx="2022">
                  <c:v>-5.0781250000000002E-4</c:v>
                </c:pt>
                <c:pt idx="2023">
                  <c:v>-4.8828130000000002E-4</c:v>
                </c:pt>
                <c:pt idx="2024">
                  <c:v>-4.6874999999999998E-4</c:v>
                </c:pt>
                <c:pt idx="2025">
                  <c:v>-4.4921879999999998E-4</c:v>
                </c:pt>
                <c:pt idx="2026">
                  <c:v>-4.296875E-4</c:v>
                </c:pt>
                <c:pt idx="2027">
                  <c:v>-4.1015629999999995E-4</c:v>
                </c:pt>
                <c:pt idx="2028">
                  <c:v>-3.9062500000000002E-4</c:v>
                </c:pt>
                <c:pt idx="2029">
                  <c:v>-3.7109379999999997E-4</c:v>
                </c:pt>
                <c:pt idx="2030">
                  <c:v>-3.5156249999999999E-4</c:v>
                </c:pt>
                <c:pt idx="2031">
                  <c:v>-3.3203129999999999E-4</c:v>
                </c:pt>
                <c:pt idx="2032">
                  <c:v>-3.1250000000000001E-4</c:v>
                </c:pt>
                <c:pt idx="2033">
                  <c:v>-2.9296879999999995E-4</c:v>
                </c:pt>
                <c:pt idx="2034">
                  <c:v>-2.7343750000000003E-4</c:v>
                </c:pt>
                <c:pt idx="2035">
                  <c:v>-2.5390629999999997E-4</c:v>
                </c:pt>
                <c:pt idx="2036">
                  <c:v>-2.3437499999999999E-4</c:v>
                </c:pt>
                <c:pt idx="2037">
                  <c:v>-2.1484379999999999E-4</c:v>
                </c:pt>
                <c:pt idx="2038">
                  <c:v>-1.9531250000000001E-4</c:v>
                </c:pt>
                <c:pt idx="2039">
                  <c:v>-1.7578130000000001E-4</c:v>
                </c:pt>
                <c:pt idx="2040">
                  <c:v>-1.5625E-4</c:v>
                </c:pt>
                <c:pt idx="2041">
                  <c:v>-1.367188E-4</c:v>
                </c:pt>
                <c:pt idx="2042">
                  <c:v>-1.171875E-4</c:v>
                </c:pt>
                <c:pt idx="2043">
                  <c:v>-9.7656250000000005E-5</c:v>
                </c:pt>
                <c:pt idx="2044">
                  <c:v>-7.8125000000000002E-5</c:v>
                </c:pt>
                <c:pt idx="2045">
                  <c:v>-5.8593749999999998E-5</c:v>
                </c:pt>
                <c:pt idx="2046">
                  <c:v>-3.9062500000000001E-5</c:v>
                </c:pt>
                <c:pt idx="2047">
                  <c:v>-1.953125E-5</c:v>
                </c:pt>
                <c:pt idx="2048">
                  <c:v>0</c:v>
                </c:pt>
                <c:pt idx="2049">
                  <c:v>1.953125E-5</c:v>
                </c:pt>
                <c:pt idx="2050">
                  <c:v>3.9062500000000001E-5</c:v>
                </c:pt>
                <c:pt idx="2051">
                  <c:v>5.8593749999999998E-5</c:v>
                </c:pt>
                <c:pt idx="2052">
                  <c:v>7.8125000000000002E-5</c:v>
                </c:pt>
                <c:pt idx="2053">
                  <c:v>9.7656250000000005E-5</c:v>
                </c:pt>
                <c:pt idx="2054">
                  <c:v>1.171875E-4</c:v>
                </c:pt>
                <c:pt idx="2055">
                  <c:v>1.367188E-4</c:v>
                </c:pt>
                <c:pt idx="2056">
                  <c:v>1.5625E-4</c:v>
                </c:pt>
                <c:pt idx="2057">
                  <c:v>1.7578130000000001E-4</c:v>
                </c:pt>
                <c:pt idx="2058">
                  <c:v>1.9531250000000001E-4</c:v>
                </c:pt>
                <c:pt idx="2059">
                  <c:v>2.1484379999999999E-4</c:v>
                </c:pt>
                <c:pt idx="2060">
                  <c:v>2.3437499999999999E-4</c:v>
                </c:pt>
                <c:pt idx="2061">
                  <c:v>2.5390629999999997E-4</c:v>
                </c:pt>
                <c:pt idx="2062">
                  <c:v>2.7343750000000003E-4</c:v>
                </c:pt>
                <c:pt idx="2063">
                  <c:v>2.9296879999999995E-4</c:v>
                </c:pt>
                <c:pt idx="2064">
                  <c:v>3.1250000000000001E-4</c:v>
                </c:pt>
                <c:pt idx="2065">
                  <c:v>3.3203129999999999E-4</c:v>
                </c:pt>
                <c:pt idx="2066">
                  <c:v>3.5156249999999999E-4</c:v>
                </c:pt>
                <c:pt idx="2067">
                  <c:v>3.7109379999999997E-4</c:v>
                </c:pt>
                <c:pt idx="2068">
                  <c:v>3.9062500000000002E-4</c:v>
                </c:pt>
                <c:pt idx="2069">
                  <c:v>4.1015629999999995E-4</c:v>
                </c:pt>
                <c:pt idx="2070">
                  <c:v>4.296875E-4</c:v>
                </c:pt>
                <c:pt idx="2071">
                  <c:v>4.4921879999999998E-4</c:v>
                </c:pt>
                <c:pt idx="2072">
                  <c:v>4.6874999999999998E-4</c:v>
                </c:pt>
                <c:pt idx="2073">
                  <c:v>4.8828130000000002E-4</c:v>
                </c:pt>
                <c:pt idx="2074">
                  <c:v>5.0781250000000002E-4</c:v>
                </c:pt>
                <c:pt idx="2075">
                  <c:v>5.2734380000000005E-4</c:v>
                </c:pt>
                <c:pt idx="2076">
                  <c:v>5.4687500000000005E-4</c:v>
                </c:pt>
                <c:pt idx="2077">
                  <c:v>5.6640629999999998E-4</c:v>
                </c:pt>
                <c:pt idx="2078">
                  <c:v>5.8593749999999998E-4</c:v>
                </c:pt>
                <c:pt idx="2079">
                  <c:v>6.0546880000000001E-4</c:v>
                </c:pt>
                <c:pt idx="2080">
                  <c:v>6.2500000000000001E-4</c:v>
                </c:pt>
                <c:pt idx="2081">
                  <c:v>6.4453130000000005E-4</c:v>
                </c:pt>
                <c:pt idx="2082">
                  <c:v>6.6406250000000005E-4</c:v>
                </c:pt>
                <c:pt idx="2083">
                  <c:v>6.8359380000000008E-4</c:v>
                </c:pt>
                <c:pt idx="2084">
                  <c:v>7.0312499999999997E-4</c:v>
                </c:pt>
                <c:pt idx="2085">
                  <c:v>7.2265630000000001E-4</c:v>
                </c:pt>
                <c:pt idx="2086">
                  <c:v>7.4218750000000001E-4</c:v>
                </c:pt>
                <c:pt idx="2087">
                  <c:v>7.6171880000000004E-4</c:v>
                </c:pt>
                <c:pt idx="2088">
                  <c:v>7.8125000000000004E-4</c:v>
                </c:pt>
                <c:pt idx="2089">
                  <c:v>8.0078130000000008E-4</c:v>
                </c:pt>
                <c:pt idx="2090">
                  <c:v>8.2031249999999997E-4</c:v>
                </c:pt>
                <c:pt idx="2091">
                  <c:v>8.398438E-4</c:v>
                </c:pt>
                <c:pt idx="2092">
                  <c:v>8.59375E-4</c:v>
                </c:pt>
                <c:pt idx="2093">
                  <c:v>8.7890630000000004E-4</c:v>
                </c:pt>
                <c:pt idx="2094">
                  <c:v>8.9843750000000004E-4</c:v>
                </c:pt>
                <c:pt idx="2095">
                  <c:v>9.1796880000000007E-4</c:v>
                </c:pt>
                <c:pt idx="2096">
                  <c:v>9.3749999999999997E-4</c:v>
                </c:pt>
                <c:pt idx="2097">
                  <c:v>9.570313E-4</c:v>
                </c:pt>
                <c:pt idx="2098">
                  <c:v>9.765625E-4</c:v>
                </c:pt>
                <c:pt idx="2099">
                  <c:v>9.9609380000000003E-4</c:v>
                </c:pt>
                <c:pt idx="2100">
                  <c:v>1.015625E-3</c:v>
                </c:pt>
                <c:pt idx="2101">
                  <c:v>1.035156E-3</c:v>
                </c:pt>
                <c:pt idx="2102">
                  <c:v>1.054688E-3</c:v>
                </c:pt>
                <c:pt idx="2103">
                  <c:v>1.074219E-3</c:v>
                </c:pt>
                <c:pt idx="2104">
                  <c:v>1.0937500000000001E-3</c:v>
                </c:pt>
                <c:pt idx="2105">
                  <c:v>1.113281E-3</c:v>
                </c:pt>
                <c:pt idx="2106">
                  <c:v>1.1328130000000001E-3</c:v>
                </c:pt>
                <c:pt idx="2107">
                  <c:v>1.152344E-3</c:v>
                </c:pt>
                <c:pt idx="2108">
                  <c:v>1.171875E-3</c:v>
                </c:pt>
                <c:pt idx="2109">
                  <c:v>1.1914059999999999E-3</c:v>
                </c:pt>
                <c:pt idx="2110">
                  <c:v>1.2109380000000002E-3</c:v>
                </c:pt>
                <c:pt idx="2111">
                  <c:v>1.2304690000000001E-3</c:v>
                </c:pt>
                <c:pt idx="2112">
                  <c:v>1.25E-3</c:v>
                </c:pt>
                <c:pt idx="2113">
                  <c:v>1.269531E-3</c:v>
                </c:pt>
                <c:pt idx="2114">
                  <c:v>1.289063E-3</c:v>
                </c:pt>
                <c:pt idx="2115">
                  <c:v>1.3085939999999999E-3</c:v>
                </c:pt>
                <c:pt idx="2116">
                  <c:v>1.3281250000000001E-3</c:v>
                </c:pt>
                <c:pt idx="2117">
                  <c:v>1.347656E-3</c:v>
                </c:pt>
                <c:pt idx="2118">
                  <c:v>1.3671880000000001E-3</c:v>
                </c:pt>
                <c:pt idx="2119">
                  <c:v>1.386719E-3</c:v>
                </c:pt>
                <c:pt idx="2120">
                  <c:v>1.4062499999999999E-3</c:v>
                </c:pt>
                <c:pt idx="2121">
                  <c:v>1.4257809999999999E-3</c:v>
                </c:pt>
                <c:pt idx="2122">
                  <c:v>1.4453130000000002E-3</c:v>
                </c:pt>
                <c:pt idx="2123">
                  <c:v>1.4648440000000001E-3</c:v>
                </c:pt>
                <c:pt idx="2124">
                  <c:v>1.484375E-3</c:v>
                </c:pt>
                <c:pt idx="2125">
                  <c:v>1.5039059999999999E-3</c:v>
                </c:pt>
                <c:pt idx="2126">
                  <c:v>1.523438E-3</c:v>
                </c:pt>
                <c:pt idx="2127">
                  <c:v>1.5429689999999999E-3</c:v>
                </c:pt>
                <c:pt idx="2128">
                  <c:v>1.5625000000000001E-3</c:v>
                </c:pt>
                <c:pt idx="2129">
                  <c:v>1.582031E-3</c:v>
                </c:pt>
                <c:pt idx="2130">
                  <c:v>1.6015630000000001E-3</c:v>
                </c:pt>
                <c:pt idx="2131">
                  <c:v>1.621094E-3</c:v>
                </c:pt>
                <c:pt idx="2132">
                  <c:v>1.6406249999999999E-3</c:v>
                </c:pt>
                <c:pt idx="2133">
                  <c:v>1.6601559999999999E-3</c:v>
                </c:pt>
                <c:pt idx="2134">
                  <c:v>1.6796880000000001E-3</c:v>
                </c:pt>
                <c:pt idx="2135">
                  <c:v>1.6992190000000001E-3</c:v>
                </c:pt>
                <c:pt idx="2136">
                  <c:v>1.71875E-3</c:v>
                </c:pt>
                <c:pt idx="2137">
                  <c:v>1.7382809999999999E-3</c:v>
                </c:pt>
                <c:pt idx="2138">
                  <c:v>1.757813E-3</c:v>
                </c:pt>
                <c:pt idx="2139">
                  <c:v>1.7773439999999999E-3</c:v>
                </c:pt>
                <c:pt idx="2140">
                  <c:v>1.7968750000000001E-3</c:v>
                </c:pt>
                <c:pt idx="2141">
                  <c:v>1.816406E-3</c:v>
                </c:pt>
                <c:pt idx="2142">
                  <c:v>1.8359380000000001E-3</c:v>
                </c:pt>
                <c:pt idx="2143">
                  <c:v>1.855469E-3</c:v>
                </c:pt>
                <c:pt idx="2144">
                  <c:v>1.8749999999999999E-3</c:v>
                </c:pt>
                <c:pt idx="2145">
                  <c:v>1.8945309999999999E-3</c:v>
                </c:pt>
                <c:pt idx="2146">
                  <c:v>1.9140630000000001E-3</c:v>
                </c:pt>
                <c:pt idx="2147">
                  <c:v>1.9335940000000001E-3</c:v>
                </c:pt>
                <c:pt idx="2148">
                  <c:v>1.953125E-3</c:v>
                </c:pt>
                <c:pt idx="2149">
                  <c:v>1.9726560000000001E-3</c:v>
                </c:pt>
                <c:pt idx="2150">
                  <c:v>1.9921880000000002E-3</c:v>
                </c:pt>
                <c:pt idx="2151">
                  <c:v>2.0117189999999999E-3</c:v>
                </c:pt>
                <c:pt idx="2152">
                  <c:v>2.0312500000000001E-3</c:v>
                </c:pt>
                <c:pt idx="2153">
                  <c:v>2.0507810000000002E-3</c:v>
                </c:pt>
                <c:pt idx="2154">
                  <c:v>2.0703130000000003E-3</c:v>
                </c:pt>
                <c:pt idx="2155">
                  <c:v>2.089844E-3</c:v>
                </c:pt>
                <c:pt idx="2156">
                  <c:v>2.1093750000000001E-3</c:v>
                </c:pt>
                <c:pt idx="2157">
                  <c:v>2.1289060000000003E-3</c:v>
                </c:pt>
                <c:pt idx="2158">
                  <c:v>2.1484379999999999E-3</c:v>
                </c:pt>
                <c:pt idx="2159">
                  <c:v>2.1679689999999996E-3</c:v>
                </c:pt>
                <c:pt idx="2160">
                  <c:v>2.1875000000000002E-3</c:v>
                </c:pt>
                <c:pt idx="2161">
                  <c:v>2.2070310000000004E-3</c:v>
                </c:pt>
                <c:pt idx="2162">
                  <c:v>2.226563E-3</c:v>
                </c:pt>
                <c:pt idx="2163">
                  <c:v>2.2460939999999997E-3</c:v>
                </c:pt>
                <c:pt idx="2164">
                  <c:v>2.2656249999999998E-3</c:v>
                </c:pt>
                <c:pt idx="2165">
                  <c:v>2.285156E-3</c:v>
                </c:pt>
                <c:pt idx="2166">
                  <c:v>2.304688E-3</c:v>
                </c:pt>
                <c:pt idx="2167">
                  <c:v>2.3242189999999998E-3</c:v>
                </c:pt>
                <c:pt idx="2168">
                  <c:v>2.3437499999999999E-3</c:v>
                </c:pt>
                <c:pt idx="2169">
                  <c:v>2.3632810000000001E-3</c:v>
                </c:pt>
                <c:pt idx="2170">
                  <c:v>2.3828130000000001E-3</c:v>
                </c:pt>
                <c:pt idx="2171">
                  <c:v>2.4023439999999998E-3</c:v>
                </c:pt>
                <c:pt idx="2172">
                  <c:v>2.421875E-3</c:v>
                </c:pt>
                <c:pt idx="2173">
                  <c:v>2.4414060000000001E-3</c:v>
                </c:pt>
                <c:pt idx="2174">
                  <c:v>2.4609380000000002E-3</c:v>
                </c:pt>
                <c:pt idx="2175">
                  <c:v>2.4804689999999999E-3</c:v>
                </c:pt>
                <c:pt idx="2176">
                  <c:v>2.5000000000000001E-3</c:v>
                </c:pt>
                <c:pt idx="2177">
                  <c:v>2.5195310000000002E-3</c:v>
                </c:pt>
                <c:pt idx="2178">
                  <c:v>2.5390630000000003E-3</c:v>
                </c:pt>
                <c:pt idx="2179">
                  <c:v>2.558594E-3</c:v>
                </c:pt>
                <c:pt idx="2180">
                  <c:v>2.5781250000000001E-3</c:v>
                </c:pt>
                <c:pt idx="2181">
                  <c:v>2.5976560000000003E-3</c:v>
                </c:pt>
                <c:pt idx="2182">
                  <c:v>2.6171879999999999E-3</c:v>
                </c:pt>
                <c:pt idx="2183">
                  <c:v>2.6367189999999996E-3</c:v>
                </c:pt>
                <c:pt idx="2184">
                  <c:v>2.6562500000000002E-3</c:v>
                </c:pt>
                <c:pt idx="2185">
                  <c:v>2.6757810000000003E-3</c:v>
                </c:pt>
                <c:pt idx="2186">
                  <c:v>2.695313E-3</c:v>
                </c:pt>
                <c:pt idx="2187">
                  <c:v>2.7148439999999997E-3</c:v>
                </c:pt>
                <c:pt idx="2188">
                  <c:v>2.7343749999999998E-3</c:v>
                </c:pt>
                <c:pt idx="2189">
                  <c:v>2.753906E-3</c:v>
                </c:pt>
                <c:pt idx="2190">
                  <c:v>2.773438E-3</c:v>
                </c:pt>
                <c:pt idx="2191">
                  <c:v>2.7929689999999997E-3</c:v>
                </c:pt>
                <c:pt idx="2192">
                  <c:v>2.8124999999999999E-3</c:v>
                </c:pt>
                <c:pt idx="2193">
                  <c:v>2.832031E-3</c:v>
                </c:pt>
                <c:pt idx="2194">
                  <c:v>2.8515630000000001E-3</c:v>
                </c:pt>
                <c:pt idx="2195">
                  <c:v>2.8710939999999998E-3</c:v>
                </c:pt>
                <c:pt idx="2196">
                  <c:v>2.890625E-3</c:v>
                </c:pt>
                <c:pt idx="2197">
                  <c:v>2.9101560000000001E-3</c:v>
                </c:pt>
                <c:pt idx="2198">
                  <c:v>2.9296880000000002E-3</c:v>
                </c:pt>
                <c:pt idx="2199">
                  <c:v>2.9492189999999999E-3</c:v>
                </c:pt>
                <c:pt idx="2200">
                  <c:v>2.96875E-3</c:v>
                </c:pt>
                <c:pt idx="2201">
                  <c:v>2.9882810000000002E-3</c:v>
                </c:pt>
                <c:pt idx="2202">
                  <c:v>3.0078130000000002E-3</c:v>
                </c:pt>
                <c:pt idx="2203">
                  <c:v>3.027344E-3</c:v>
                </c:pt>
                <c:pt idx="2204">
                  <c:v>3.0468750000000001E-3</c:v>
                </c:pt>
                <c:pt idx="2205">
                  <c:v>3.0664060000000003E-3</c:v>
                </c:pt>
                <c:pt idx="2206">
                  <c:v>3.0859379999999999E-3</c:v>
                </c:pt>
                <c:pt idx="2207">
                  <c:v>3.105469E-3</c:v>
                </c:pt>
                <c:pt idx="2208">
                  <c:v>3.1250000000000002E-3</c:v>
                </c:pt>
                <c:pt idx="2209">
                  <c:v>3.1445310000000003E-3</c:v>
                </c:pt>
                <c:pt idx="2210">
                  <c:v>3.1640629999999999E-3</c:v>
                </c:pt>
                <c:pt idx="2211">
                  <c:v>3.1835939999999997E-3</c:v>
                </c:pt>
                <c:pt idx="2212">
                  <c:v>3.2031249999999998E-3</c:v>
                </c:pt>
                <c:pt idx="2213">
                  <c:v>3.2226560000000004E-3</c:v>
                </c:pt>
                <c:pt idx="2214">
                  <c:v>3.242188E-3</c:v>
                </c:pt>
                <c:pt idx="2215">
                  <c:v>3.2617189999999997E-3</c:v>
                </c:pt>
                <c:pt idx="2216">
                  <c:v>3.2812499999999999E-3</c:v>
                </c:pt>
                <c:pt idx="2217">
                  <c:v>3.300781E-3</c:v>
                </c:pt>
                <c:pt idx="2218">
                  <c:v>3.3203130000000001E-3</c:v>
                </c:pt>
                <c:pt idx="2219">
                  <c:v>3.3398439999999998E-3</c:v>
                </c:pt>
                <c:pt idx="2220">
                  <c:v>3.3593749999999999E-3</c:v>
                </c:pt>
                <c:pt idx="2221">
                  <c:v>3.3789060000000001E-3</c:v>
                </c:pt>
                <c:pt idx="2222">
                  <c:v>3.3984380000000002E-3</c:v>
                </c:pt>
                <c:pt idx="2223">
                  <c:v>3.4179689999999999E-3</c:v>
                </c:pt>
                <c:pt idx="2224">
                  <c:v>3.4375E-3</c:v>
                </c:pt>
                <c:pt idx="2225">
                  <c:v>3.4570310000000002E-3</c:v>
                </c:pt>
                <c:pt idx="2226">
                  <c:v>3.4765630000000002E-3</c:v>
                </c:pt>
                <c:pt idx="2227">
                  <c:v>3.4960939999999999E-3</c:v>
                </c:pt>
                <c:pt idx="2228">
                  <c:v>3.5156250000000001E-3</c:v>
                </c:pt>
                <c:pt idx="2229">
                  <c:v>3.5351560000000002E-3</c:v>
                </c:pt>
                <c:pt idx="2230">
                  <c:v>3.5546879999999999E-3</c:v>
                </c:pt>
                <c:pt idx="2231">
                  <c:v>3.574219E-3</c:v>
                </c:pt>
                <c:pt idx="2232">
                  <c:v>3.5937500000000002E-3</c:v>
                </c:pt>
                <c:pt idx="2233">
                  <c:v>3.6132810000000003E-3</c:v>
                </c:pt>
                <c:pt idx="2234">
                  <c:v>3.6328129999999999E-3</c:v>
                </c:pt>
                <c:pt idx="2235">
                  <c:v>3.6523439999999996E-3</c:v>
                </c:pt>
                <c:pt idx="2236">
                  <c:v>3.6718749999999998E-3</c:v>
                </c:pt>
                <c:pt idx="2237">
                  <c:v>3.6914060000000004E-3</c:v>
                </c:pt>
                <c:pt idx="2238">
                  <c:v>3.710938E-3</c:v>
                </c:pt>
                <c:pt idx="2239">
                  <c:v>3.7304689999999997E-3</c:v>
                </c:pt>
                <c:pt idx="2240">
                  <c:v>3.7499999999999999E-3</c:v>
                </c:pt>
                <c:pt idx="2241">
                  <c:v>3.769531E-3</c:v>
                </c:pt>
                <c:pt idx="2242">
                  <c:v>3.7890630000000001E-3</c:v>
                </c:pt>
                <c:pt idx="2243">
                  <c:v>3.8085939999999998E-3</c:v>
                </c:pt>
                <c:pt idx="2244">
                  <c:v>3.8281249999999999E-3</c:v>
                </c:pt>
                <c:pt idx="2245">
                  <c:v>3.8476560000000001E-3</c:v>
                </c:pt>
                <c:pt idx="2246">
                  <c:v>3.8671880000000001E-3</c:v>
                </c:pt>
                <c:pt idx="2247">
                  <c:v>3.8867189999999999E-3</c:v>
                </c:pt>
                <c:pt idx="2248">
                  <c:v>3.90625E-3</c:v>
                </c:pt>
                <c:pt idx="2249">
                  <c:v>3.9257810000000006E-3</c:v>
                </c:pt>
                <c:pt idx="2250">
                  <c:v>3.9453129999999998E-3</c:v>
                </c:pt>
                <c:pt idx="2251">
                  <c:v>3.9648439999999995E-3</c:v>
                </c:pt>
                <c:pt idx="2252">
                  <c:v>3.9843750000000001E-3</c:v>
                </c:pt>
                <c:pt idx="2253">
                  <c:v>4.0039059999999998E-3</c:v>
                </c:pt>
                <c:pt idx="2254">
                  <c:v>4.0234379999999998E-3</c:v>
                </c:pt>
                <c:pt idx="2255">
                  <c:v>4.0429690000000004E-3</c:v>
                </c:pt>
                <c:pt idx="2256">
                  <c:v>4.0625000000000001E-3</c:v>
                </c:pt>
                <c:pt idx="2257">
                  <c:v>4.0820309999999999E-3</c:v>
                </c:pt>
                <c:pt idx="2258">
                  <c:v>4.1015629999999999E-3</c:v>
                </c:pt>
                <c:pt idx="2259">
                  <c:v>4.1210940000000005E-3</c:v>
                </c:pt>
                <c:pt idx="2260">
                  <c:v>4.1406250000000002E-3</c:v>
                </c:pt>
                <c:pt idx="2261">
                  <c:v>4.1601559999999999E-3</c:v>
                </c:pt>
                <c:pt idx="2262">
                  <c:v>4.179688E-3</c:v>
                </c:pt>
                <c:pt idx="2263">
                  <c:v>4.1992190000000006E-3</c:v>
                </c:pt>
                <c:pt idx="2264">
                  <c:v>4.2187500000000003E-3</c:v>
                </c:pt>
                <c:pt idx="2265">
                  <c:v>4.238281E-3</c:v>
                </c:pt>
                <c:pt idx="2266">
                  <c:v>4.257813E-3</c:v>
                </c:pt>
                <c:pt idx="2267">
                  <c:v>4.2773440000000006E-3</c:v>
                </c:pt>
                <c:pt idx="2268">
                  <c:v>4.2968750000000003E-3</c:v>
                </c:pt>
                <c:pt idx="2269">
                  <c:v>4.3164060000000001E-3</c:v>
                </c:pt>
                <c:pt idx="2270">
                  <c:v>4.3359379999999993E-3</c:v>
                </c:pt>
                <c:pt idx="2271">
                  <c:v>4.3554689999999998E-3</c:v>
                </c:pt>
                <c:pt idx="2272">
                  <c:v>4.3750000000000004E-3</c:v>
                </c:pt>
                <c:pt idx="2273">
                  <c:v>4.3945310000000001E-3</c:v>
                </c:pt>
                <c:pt idx="2274">
                  <c:v>4.4140629999999993E-3</c:v>
                </c:pt>
                <c:pt idx="2275">
                  <c:v>4.4335939999999999E-3</c:v>
                </c:pt>
                <c:pt idx="2276">
                  <c:v>4.4531249999999996E-3</c:v>
                </c:pt>
                <c:pt idx="2277">
                  <c:v>4.4726559999999993E-3</c:v>
                </c:pt>
                <c:pt idx="2278">
                  <c:v>4.4921879999999994E-3</c:v>
                </c:pt>
                <c:pt idx="2279">
                  <c:v>4.511719E-3</c:v>
                </c:pt>
                <c:pt idx="2280">
                  <c:v>4.5312499999999997E-3</c:v>
                </c:pt>
                <c:pt idx="2281">
                  <c:v>4.5507809999999994E-3</c:v>
                </c:pt>
                <c:pt idx="2282">
                  <c:v>4.5703129999999995E-3</c:v>
                </c:pt>
                <c:pt idx="2283">
                  <c:v>4.589844E-3</c:v>
                </c:pt>
                <c:pt idx="2284">
                  <c:v>4.6093749999999998E-3</c:v>
                </c:pt>
                <c:pt idx="2285">
                  <c:v>4.6289059999999995E-3</c:v>
                </c:pt>
                <c:pt idx="2286">
                  <c:v>4.6484379999999995E-3</c:v>
                </c:pt>
                <c:pt idx="2287">
                  <c:v>4.6679690000000001E-3</c:v>
                </c:pt>
                <c:pt idx="2288">
                  <c:v>4.6874999999999998E-3</c:v>
                </c:pt>
                <c:pt idx="2289">
                  <c:v>4.7070309999999995E-3</c:v>
                </c:pt>
                <c:pt idx="2290">
                  <c:v>4.7265629999999996E-3</c:v>
                </c:pt>
                <c:pt idx="2291">
                  <c:v>4.7460940000000002E-3</c:v>
                </c:pt>
                <c:pt idx="2292">
                  <c:v>4.7656249999999999E-3</c:v>
                </c:pt>
                <c:pt idx="2293">
                  <c:v>4.7851559999999996E-3</c:v>
                </c:pt>
                <c:pt idx="2294">
                  <c:v>4.8046879999999997E-3</c:v>
                </c:pt>
                <c:pt idx="2295">
                  <c:v>4.8242190000000003E-3</c:v>
                </c:pt>
                <c:pt idx="2296">
                  <c:v>4.84375E-3</c:v>
                </c:pt>
                <c:pt idx="2297">
                  <c:v>4.8632809999999997E-3</c:v>
                </c:pt>
                <c:pt idx="2298">
                  <c:v>4.8828129999999997E-3</c:v>
                </c:pt>
                <c:pt idx="2299">
                  <c:v>4.9023440000000003E-3</c:v>
                </c:pt>
                <c:pt idx="2300">
                  <c:v>4.921875E-3</c:v>
                </c:pt>
                <c:pt idx="2301">
                  <c:v>4.9414059999999997E-3</c:v>
                </c:pt>
                <c:pt idx="2302">
                  <c:v>4.9609379999999998E-3</c:v>
                </c:pt>
                <c:pt idx="2303">
                  <c:v>4.9804690000000004E-3</c:v>
                </c:pt>
                <c:pt idx="2304">
                  <c:v>5.0000000000000001E-3</c:v>
                </c:pt>
                <c:pt idx="2305">
                  <c:v>5.0195309999999998E-3</c:v>
                </c:pt>
                <c:pt idx="2306">
                  <c:v>5.0390629999999999E-3</c:v>
                </c:pt>
                <c:pt idx="2307">
                  <c:v>5.0585940000000005E-3</c:v>
                </c:pt>
                <c:pt idx="2308">
                  <c:v>5.0781250000000002E-3</c:v>
                </c:pt>
                <c:pt idx="2309">
                  <c:v>5.0976559999999999E-3</c:v>
                </c:pt>
                <c:pt idx="2310">
                  <c:v>5.1171879999999999E-3</c:v>
                </c:pt>
                <c:pt idx="2311">
                  <c:v>5.1367190000000005E-3</c:v>
                </c:pt>
                <c:pt idx="2312">
                  <c:v>5.1562500000000002E-3</c:v>
                </c:pt>
                <c:pt idx="2313">
                  <c:v>5.175781E-3</c:v>
                </c:pt>
                <c:pt idx="2314">
                  <c:v>5.195313E-3</c:v>
                </c:pt>
                <c:pt idx="2315">
                  <c:v>5.2148440000000006E-3</c:v>
                </c:pt>
                <c:pt idx="2316">
                  <c:v>5.2343750000000003E-3</c:v>
                </c:pt>
                <c:pt idx="2317">
                  <c:v>5.253906E-3</c:v>
                </c:pt>
                <c:pt idx="2318">
                  <c:v>5.2734379999999992E-3</c:v>
                </c:pt>
                <c:pt idx="2319">
                  <c:v>5.2929690000000007E-3</c:v>
                </c:pt>
                <c:pt idx="2320">
                  <c:v>5.3125000000000004E-3</c:v>
                </c:pt>
                <c:pt idx="2321">
                  <c:v>5.3320310000000001E-3</c:v>
                </c:pt>
                <c:pt idx="2322">
                  <c:v>5.3515629999999993E-3</c:v>
                </c:pt>
                <c:pt idx="2323">
                  <c:v>5.3710939999999999E-3</c:v>
                </c:pt>
                <c:pt idx="2324">
                  <c:v>5.3906249999999996E-3</c:v>
                </c:pt>
                <c:pt idx="2325">
                  <c:v>5.4101560000000002E-3</c:v>
                </c:pt>
                <c:pt idx="2326">
                  <c:v>5.4296879999999994E-3</c:v>
                </c:pt>
                <c:pt idx="2327">
                  <c:v>5.4492189999999999E-3</c:v>
                </c:pt>
                <c:pt idx="2328">
                  <c:v>5.4687499999999997E-3</c:v>
                </c:pt>
                <c:pt idx="2329">
                  <c:v>5.4882809999999994E-3</c:v>
                </c:pt>
                <c:pt idx="2330">
                  <c:v>5.5078129999999994E-3</c:v>
                </c:pt>
                <c:pt idx="2331">
                  <c:v>5.527344E-3</c:v>
                </c:pt>
                <c:pt idx="2332">
                  <c:v>5.5468749999999997E-3</c:v>
                </c:pt>
                <c:pt idx="2333">
                  <c:v>5.5664059999999994E-3</c:v>
                </c:pt>
                <c:pt idx="2334">
                  <c:v>5.5859379999999995E-3</c:v>
                </c:pt>
                <c:pt idx="2335">
                  <c:v>5.6054690000000001E-3</c:v>
                </c:pt>
                <c:pt idx="2336">
                  <c:v>5.6249999999999998E-3</c:v>
                </c:pt>
                <c:pt idx="2337">
                  <c:v>5.6445309999999995E-3</c:v>
                </c:pt>
                <c:pt idx="2338">
                  <c:v>5.6640629999999996E-3</c:v>
                </c:pt>
                <c:pt idx="2339">
                  <c:v>5.6835940000000001E-3</c:v>
                </c:pt>
                <c:pt idx="2340">
                  <c:v>5.7031249999999999E-3</c:v>
                </c:pt>
                <c:pt idx="2341">
                  <c:v>5.7226559999999996E-3</c:v>
                </c:pt>
                <c:pt idx="2342">
                  <c:v>5.7421879999999996E-3</c:v>
                </c:pt>
                <c:pt idx="2343">
                  <c:v>5.7617190000000002E-3</c:v>
                </c:pt>
                <c:pt idx="2344">
                  <c:v>5.7812499999999999E-3</c:v>
                </c:pt>
                <c:pt idx="2345">
                  <c:v>5.8007809999999996E-3</c:v>
                </c:pt>
                <c:pt idx="2346">
                  <c:v>5.8203129999999997E-3</c:v>
                </c:pt>
                <c:pt idx="2347">
                  <c:v>5.8398440000000003E-3</c:v>
                </c:pt>
                <c:pt idx="2348">
                  <c:v>5.859375E-3</c:v>
                </c:pt>
                <c:pt idx="2349">
                  <c:v>5.8789059999999997E-3</c:v>
                </c:pt>
                <c:pt idx="2350">
                  <c:v>5.8984379999999998E-3</c:v>
                </c:pt>
                <c:pt idx="2351">
                  <c:v>5.9179690000000004E-3</c:v>
                </c:pt>
                <c:pt idx="2352">
                  <c:v>5.9375000000000001E-3</c:v>
                </c:pt>
                <c:pt idx="2353">
                  <c:v>5.9570309999999998E-3</c:v>
                </c:pt>
                <c:pt idx="2354">
                  <c:v>5.9765629999999998E-3</c:v>
                </c:pt>
                <c:pt idx="2355">
                  <c:v>5.9960940000000004E-3</c:v>
                </c:pt>
                <c:pt idx="2356">
                  <c:v>6.0156250000000001E-3</c:v>
                </c:pt>
                <c:pt idx="2357">
                  <c:v>6.0351559999999999E-3</c:v>
                </c:pt>
                <c:pt idx="2358">
                  <c:v>6.0546879999999999E-3</c:v>
                </c:pt>
                <c:pt idx="2359">
                  <c:v>6.0742190000000005E-3</c:v>
                </c:pt>
                <c:pt idx="2360">
                  <c:v>6.0937500000000002E-3</c:v>
                </c:pt>
                <c:pt idx="2361">
                  <c:v>6.1132809999999999E-3</c:v>
                </c:pt>
                <c:pt idx="2362">
                  <c:v>6.132813E-3</c:v>
                </c:pt>
                <c:pt idx="2363">
                  <c:v>6.1523440000000006E-3</c:v>
                </c:pt>
                <c:pt idx="2364">
                  <c:v>6.1718750000000003E-3</c:v>
                </c:pt>
                <c:pt idx="2365">
                  <c:v>6.191406E-3</c:v>
                </c:pt>
                <c:pt idx="2366">
                  <c:v>6.210938E-3</c:v>
                </c:pt>
                <c:pt idx="2367">
                  <c:v>6.2304690000000006E-3</c:v>
                </c:pt>
                <c:pt idx="2368">
                  <c:v>6.2500000000000003E-3</c:v>
                </c:pt>
                <c:pt idx="2369">
                  <c:v>6.2695310000000001E-3</c:v>
                </c:pt>
                <c:pt idx="2370">
                  <c:v>6.2890629999999993E-3</c:v>
                </c:pt>
                <c:pt idx="2371">
                  <c:v>6.3085939999999998E-3</c:v>
                </c:pt>
                <c:pt idx="2372">
                  <c:v>6.3281250000000004E-3</c:v>
                </c:pt>
                <c:pt idx="2373">
                  <c:v>6.3476560000000001E-3</c:v>
                </c:pt>
                <c:pt idx="2374">
                  <c:v>6.3671879999999993E-3</c:v>
                </c:pt>
                <c:pt idx="2375">
                  <c:v>6.3867189999999999E-3</c:v>
                </c:pt>
                <c:pt idx="2376">
                  <c:v>6.4062499999999996E-3</c:v>
                </c:pt>
                <c:pt idx="2377">
                  <c:v>6.4257809999999993E-3</c:v>
                </c:pt>
                <c:pt idx="2378">
                  <c:v>6.4453129999999994E-3</c:v>
                </c:pt>
                <c:pt idx="2379">
                  <c:v>6.464844E-3</c:v>
                </c:pt>
                <c:pt idx="2380">
                  <c:v>6.4843749999999997E-3</c:v>
                </c:pt>
                <c:pt idx="2381">
                  <c:v>6.5039059999999994E-3</c:v>
                </c:pt>
                <c:pt idx="2382">
                  <c:v>6.5234379999999995E-3</c:v>
                </c:pt>
                <c:pt idx="2383">
                  <c:v>6.542969E-3</c:v>
                </c:pt>
                <c:pt idx="2384">
                  <c:v>6.5624999999999998E-3</c:v>
                </c:pt>
                <c:pt idx="2385">
                  <c:v>6.5820309999999995E-3</c:v>
                </c:pt>
                <c:pt idx="2386">
                  <c:v>6.6015629999999995E-3</c:v>
                </c:pt>
                <c:pt idx="2387">
                  <c:v>6.6210940000000001E-3</c:v>
                </c:pt>
                <c:pt idx="2388">
                  <c:v>6.6406249999999998E-3</c:v>
                </c:pt>
                <c:pt idx="2389">
                  <c:v>6.6601559999999995E-3</c:v>
                </c:pt>
                <c:pt idx="2390">
                  <c:v>6.6796879999999996E-3</c:v>
                </c:pt>
                <c:pt idx="2391">
                  <c:v>6.6992190000000002E-3</c:v>
                </c:pt>
                <c:pt idx="2392">
                  <c:v>6.7187499999999999E-3</c:v>
                </c:pt>
                <c:pt idx="2393">
                  <c:v>6.7382809999999996E-3</c:v>
                </c:pt>
                <c:pt idx="2394">
                  <c:v>6.7578129999999997E-3</c:v>
                </c:pt>
                <c:pt idx="2395">
                  <c:v>6.7773440000000003E-3</c:v>
                </c:pt>
                <c:pt idx="2396">
                  <c:v>6.796875E-3</c:v>
                </c:pt>
                <c:pt idx="2397">
                  <c:v>6.8164059999999997E-3</c:v>
                </c:pt>
                <c:pt idx="2398">
                  <c:v>6.8359379999999997E-3</c:v>
                </c:pt>
                <c:pt idx="2399">
                  <c:v>6.8554690000000003E-3</c:v>
                </c:pt>
                <c:pt idx="2400">
                  <c:v>6.875E-3</c:v>
                </c:pt>
                <c:pt idx="2401">
                  <c:v>6.8945309999999997E-3</c:v>
                </c:pt>
                <c:pt idx="2402">
                  <c:v>6.9140629999999998E-3</c:v>
                </c:pt>
                <c:pt idx="2403">
                  <c:v>6.9335940000000004E-3</c:v>
                </c:pt>
                <c:pt idx="2404">
                  <c:v>6.9531250000000001E-3</c:v>
                </c:pt>
                <c:pt idx="2405">
                  <c:v>6.9726559999999998E-3</c:v>
                </c:pt>
                <c:pt idx="2406">
                  <c:v>6.9921879999999999E-3</c:v>
                </c:pt>
                <c:pt idx="2407">
                  <c:v>7.0117190000000005E-3</c:v>
                </c:pt>
                <c:pt idx="2408">
                  <c:v>7.0312500000000002E-3</c:v>
                </c:pt>
                <c:pt idx="2409">
                  <c:v>7.0507809999999999E-3</c:v>
                </c:pt>
                <c:pt idx="2410">
                  <c:v>7.0703129999999999E-3</c:v>
                </c:pt>
                <c:pt idx="2411">
                  <c:v>7.0898440000000005E-3</c:v>
                </c:pt>
                <c:pt idx="2412">
                  <c:v>7.1093750000000002E-3</c:v>
                </c:pt>
                <c:pt idx="2413">
                  <c:v>7.128906E-3</c:v>
                </c:pt>
                <c:pt idx="2414">
                  <c:v>7.148438E-3</c:v>
                </c:pt>
                <c:pt idx="2415">
                  <c:v>7.1679690000000006E-3</c:v>
                </c:pt>
                <c:pt idx="2416">
                  <c:v>7.1875000000000003E-3</c:v>
                </c:pt>
                <c:pt idx="2417">
                  <c:v>7.207031E-3</c:v>
                </c:pt>
                <c:pt idx="2418">
                  <c:v>7.2265629999999992E-3</c:v>
                </c:pt>
                <c:pt idx="2419">
                  <c:v>7.2460940000000007E-3</c:v>
                </c:pt>
                <c:pt idx="2420">
                  <c:v>7.2656250000000004E-3</c:v>
                </c:pt>
                <c:pt idx="2421">
                  <c:v>7.2851560000000001E-3</c:v>
                </c:pt>
                <c:pt idx="2422">
                  <c:v>7.3046879999999993E-3</c:v>
                </c:pt>
                <c:pt idx="2423">
                  <c:v>7.3242189999999999E-3</c:v>
                </c:pt>
                <c:pt idx="2424">
                  <c:v>7.3437499999999996E-3</c:v>
                </c:pt>
                <c:pt idx="2425">
                  <c:v>7.3632810000000002E-3</c:v>
                </c:pt>
                <c:pt idx="2426">
                  <c:v>7.3828129999999994E-3</c:v>
                </c:pt>
                <c:pt idx="2427">
                  <c:v>7.4023439999999999E-3</c:v>
                </c:pt>
                <c:pt idx="2428">
                  <c:v>7.4218749999999997E-3</c:v>
                </c:pt>
                <c:pt idx="2429">
                  <c:v>7.4414059999999994E-3</c:v>
                </c:pt>
                <c:pt idx="2430">
                  <c:v>7.4609379999999994E-3</c:v>
                </c:pt>
                <c:pt idx="2431">
                  <c:v>7.480469E-3</c:v>
                </c:pt>
                <c:pt idx="2432">
                  <c:v>7.4999999999999997E-3</c:v>
                </c:pt>
                <c:pt idx="2433">
                  <c:v>7.5195309999999994E-3</c:v>
                </c:pt>
                <c:pt idx="2434">
                  <c:v>7.5390629999999995E-3</c:v>
                </c:pt>
                <c:pt idx="2435">
                  <c:v>7.5585940000000001E-3</c:v>
                </c:pt>
                <c:pt idx="2436">
                  <c:v>7.5781249999999998E-3</c:v>
                </c:pt>
                <c:pt idx="2437">
                  <c:v>7.5976559999999995E-3</c:v>
                </c:pt>
                <c:pt idx="2438">
                  <c:v>7.6171879999999996E-3</c:v>
                </c:pt>
                <c:pt idx="2439">
                  <c:v>7.6367190000000001E-3</c:v>
                </c:pt>
                <c:pt idx="2440">
                  <c:v>7.6562499999999999E-3</c:v>
                </c:pt>
                <c:pt idx="2441">
                  <c:v>7.6757809999999996E-3</c:v>
                </c:pt>
                <c:pt idx="2442">
                  <c:v>7.6953129999999996E-3</c:v>
                </c:pt>
                <c:pt idx="2443">
                  <c:v>7.7148440000000002E-3</c:v>
                </c:pt>
                <c:pt idx="2444">
                  <c:v>7.7343749999999999E-3</c:v>
                </c:pt>
                <c:pt idx="2445">
                  <c:v>7.7539059999999996E-3</c:v>
                </c:pt>
                <c:pt idx="2446">
                  <c:v>7.7734379999999997E-3</c:v>
                </c:pt>
                <c:pt idx="2447">
                  <c:v>7.7929690000000003E-3</c:v>
                </c:pt>
                <c:pt idx="2448">
                  <c:v>7.8125E-3</c:v>
                </c:pt>
                <c:pt idx="2449">
                  <c:v>7.8320309999999997E-3</c:v>
                </c:pt>
                <c:pt idx="2450">
                  <c:v>7.8515629999999989E-3</c:v>
                </c:pt>
                <c:pt idx="2451">
                  <c:v>7.8710940000000004E-3</c:v>
                </c:pt>
                <c:pt idx="2452">
                  <c:v>7.8906250000000001E-3</c:v>
                </c:pt>
                <c:pt idx="2453">
                  <c:v>7.9101559999999998E-3</c:v>
                </c:pt>
                <c:pt idx="2454">
                  <c:v>7.929687999999999E-3</c:v>
                </c:pt>
                <c:pt idx="2455">
                  <c:v>7.9492190000000004E-3</c:v>
                </c:pt>
                <c:pt idx="2456">
                  <c:v>7.9687500000000001E-3</c:v>
                </c:pt>
                <c:pt idx="2457">
                  <c:v>7.9882809999999999E-3</c:v>
                </c:pt>
                <c:pt idx="2458">
                  <c:v>8.0078130000000008E-3</c:v>
                </c:pt>
                <c:pt idx="2459">
                  <c:v>8.0273439999999988E-3</c:v>
                </c:pt>
                <c:pt idx="2460">
                  <c:v>8.0468750000000002E-3</c:v>
                </c:pt>
                <c:pt idx="2461">
                  <c:v>8.0664059999999999E-3</c:v>
                </c:pt>
                <c:pt idx="2462">
                  <c:v>8.0859380000000008E-3</c:v>
                </c:pt>
                <c:pt idx="2463">
                  <c:v>8.1054689999999988E-3</c:v>
                </c:pt>
                <c:pt idx="2464">
                  <c:v>8.1250000000000003E-3</c:v>
                </c:pt>
                <c:pt idx="2465">
                  <c:v>8.144531E-3</c:v>
                </c:pt>
                <c:pt idx="2466">
                  <c:v>8.1640630000000009E-3</c:v>
                </c:pt>
                <c:pt idx="2467">
                  <c:v>8.1835939999999989E-3</c:v>
                </c:pt>
                <c:pt idx="2468">
                  <c:v>8.2031250000000003E-3</c:v>
                </c:pt>
                <c:pt idx="2469">
                  <c:v>8.2226560000000001E-3</c:v>
                </c:pt>
                <c:pt idx="2470">
                  <c:v>8.242188000000001E-3</c:v>
                </c:pt>
                <c:pt idx="2471">
                  <c:v>8.261718999999999E-3</c:v>
                </c:pt>
                <c:pt idx="2472">
                  <c:v>8.2812500000000004E-3</c:v>
                </c:pt>
                <c:pt idx="2473">
                  <c:v>8.3007810000000001E-3</c:v>
                </c:pt>
                <c:pt idx="2474">
                  <c:v>8.3203130000000011E-3</c:v>
                </c:pt>
                <c:pt idx="2475">
                  <c:v>8.339843999999999E-3</c:v>
                </c:pt>
                <c:pt idx="2476">
                  <c:v>8.3593750000000005E-3</c:v>
                </c:pt>
                <c:pt idx="2477">
                  <c:v>8.3789060000000002E-3</c:v>
                </c:pt>
                <c:pt idx="2478">
                  <c:v>8.3984380000000011E-3</c:v>
                </c:pt>
                <c:pt idx="2479">
                  <c:v>8.4179689999999991E-3</c:v>
                </c:pt>
                <c:pt idx="2480">
                  <c:v>8.4375000000000006E-3</c:v>
                </c:pt>
                <c:pt idx="2481">
                  <c:v>8.4570310000000003E-3</c:v>
                </c:pt>
                <c:pt idx="2482">
                  <c:v>8.4765630000000012E-3</c:v>
                </c:pt>
                <c:pt idx="2483">
                  <c:v>8.4960939999999992E-3</c:v>
                </c:pt>
                <c:pt idx="2484">
                  <c:v>8.5156250000000006E-3</c:v>
                </c:pt>
                <c:pt idx="2485">
                  <c:v>8.5351560000000003E-3</c:v>
                </c:pt>
                <c:pt idx="2486">
                  <c:v>8.5546880000000013E-3</c:v>
                </c:pt>
                <c:pt idx="2487">
                  <c:v>8.5742189999999992E-3</c:v>
                </c:pt>
                <c:pt idx="2488">
                  <c:v>8.5937500000000007E-3</c:v>
                </c:pt>
                <c:pt idx="2489">
                  <c:v>8.6132810000000004E-3</c:v>
                </c:pt>
                <c:pt idx="2490">
                  <c:v>8.6328130000000013E-3</c:v>
                </c:pt>
                <c:pt idx="2491">
                  <c:v>8.6523439999999993E-3</c:v>
                </c:pt>
                <c:pt idx="2492">
                  <c:v>8.6718750000000008E-3</c:v>
                </c:pt>
                <c:pt idx="2493">
                  <c:v>8.6914060000000005E-3</c:v>
                </c:pt>
                <c:pt idx="2494">
                  <c:v>8.7109379999999997E-3</c:v>
                </c:pt>
                <c:pt idx="2495">
                  <c:v>8.7304689999999994E-3</c:v>
                </c:pt>
                <c:pt idx="2496">
                  <c:v>8.7500000000000008E-3</c:v>
                </c:pt>
                <c:pt idx="2497">
                  <c:v>8.7695310000000005E-3</c:v>
                </c:pt>
                <c:pt idx="2498">
                  <c:v>8.7890629999999997E-3</c:v>
                </c:pt>
                <c:pt idx="2499">
                  <c:v>8.8085939999999995E-3</c:v>
                </c:pt>
                <c:pt idx="2500">
                  <c:v>8.8281249999999992E-3</c:v>
                </c:pt>
                <c:pt idx="2501">
                  <c:v>8.8476560000000006E-3</c:v>
                </c:pt>
                <c:pt idx="2502">
                  <c:v>8.8671879999999998E-3</c:v>
                </c:pt>
                <c:pt idx="2503">
                  <c:v>8.8867189999999995E-3</c:v>
                </c:pt>
                <c:pt idx="2504">
                  <c:v>8.9062499999999992E-3</c:v>
                </c:pt>
                <c:pt idx="2505">
                  <c:v>8.9257810000000007E-3</c:v>
                </c:pt>
                <c:pt idx="2506">
                  <c:v>8.9453129999999999E-3</c:v>
                </c:pt>
                <c:pt idx="2507">
                  <c:v>8.9648439999999996E-3</c:v>
                </c:pt>
                <c:pt idx="2508">
                  <c:v>8.9843749999999993E-3</c:v>
                </c:pt>
                <c:pt idx="2509">
                  <c:v>9.0039060000000008E-3</c:v>
                </c:pt>
                <c:pt idx="2510">
                  <c:v>9.0234379999999999E-3</c:v>
                </c:pt>
                <c:pt idx="2511">
                  <c:v>9.0429689999999997E-3</c:v>
                </c:pt>
                <c:pt idx="2512">
                  <c:v>9.0624999999999994E-3</c:v>
                </c:pt>
                <c:pt idx="2513">
                  <c:v>9.0820310000000008E-3</c:v>
                </c:pt>
                <c:pt idx="2514">
                  <c:v>9.101563E-3</c:v>
                </c:pt>
                <c:pt idx="2515">
                  <c:v>9.1210939999999997E-3</c:v>
                </c:pt>
                <c:pt idx="2516">
                  <c:v>9.1406249999999994E-3</c:v>
                </c:pt>
                <c:pt idx="2517">
                  <c:v>9.1601560000000009E-3</c:v>
                </c:pt>
                <c:pt idx="2518">
                  <c:v>9.1796880000000001E-3</c:v>
                </c:pt>
                <c:pt idx="2519">
                  <c:v>9.1992189999999998E-3</c:v>
                </c:pt>
                <c:pt idx="2520">
                  <c:v>9.2187499999999995E-3</c:v>
                </c:pt>
                <c:pt idx="2521">
                  <c:v>9.238281000000001E-3</c:v>
                </c:pt>
                <c:pt idx="2522">
                  <c:v>9.2578130000000002E-3</c:v>
                </c:pt>
                <c:pt idx="2523">
                  <c:v>9.2773439999999999E-3</c:v>
                </c:pt>
                <c:pt idx="2524">
                  <c:v>9.2968749999999996E-3</c:v>
                </c:pt>
                <c:pt idx="2525">
                  <c:v>9.316406000000001E-3</c:v>
                </c:pt>
                <c:pt idx="2526">
                  <c:v>9.3359380000000002E-3</c:v>
                </c:pt>
                <c:pt idx="2527">
                  <c:v>9.3554689999999999E-3</c:v>
                </c:pt>
                <c:pt idx="2528">
                  <c:v>9.3749999999999997E-3</c:v>
                </c:pt>
                <c:pt idx="2529">
                  <c:v>9.3945310000000011E-3</c:v>
                </c:pt>
                <c:pt idx="2530">
                  <c:v>9.4140630000000003E-3</c:v>
                </c:pt>
                <c:pt idx="2531">
                  <c:v>9.433594E-3</c:v>
                </c:pt>
                <c:pt idx="2532">
                  <c:v>9.4531249999999997E-3</c:v>
                </c:pt>
                <c:pt idx="2533">
                  <c:v>9.4726560000000012E-3</c:v>
                </c:pt>
                <c:pt idx="2534">
                  <c:v>9.4921880000000004E-3</c:v>
                </c:pt>
                <c:pt idx="2535">
                  <c:v>9.5117190000000001E-3</c:v>
                </c:pt>
                <c:pt idx="2536">
                  <c:v>9.5312499999999998E-3</c:v>
                </c:pt>
                <c:pt idx="2537">
                  <c:v>9.5507810000000012E-3</c:v>
                </c:pt>
                <c:pt idx="2538">
                  <c:v>9.5703130000000004E-3</c:v>
                </c:pt>
                <c:pt idx="2539">
                  <c:v>9.5898440000000001E-3</c:v>
                </c:pt>
                <c:pt idx="2540">
                  <c:v>9.6093749999999999E-3</c:v>
                </c:pt>
                <c:pt idx="2541">
                  <c:v>9.6289060000000013E-3</c:v>
                </c:pt>
                <c:pt idx="2542">
                  <c:v>9.6484380000000005E-3</c:v>
                </c:pt>
                <c:pt idx="2543">
                  <c:v>9.6679690000000002E-3</c:v>
                </c:pt>
                <c:pt idx="2544">
                  <c:v>9.6874999999999999E-3</c:v>
                </c:pt>
                <c:pt idx="2545">
                  <c:v>9.7070310000000014E-3</c:v>
                </c:pt>
                <c:pt idx="2546">
                  <c:v>9.7265630000000006E-3</c:v>
                </c:pt>
                <c:pt idx="2547">
                  <c:v>9.7460939999999986E-3</c:v>
                </c:pt>
                <c:pt idx="2548">
                  <c:v>9.765625E-3</c:v>
                </c:pt>
                <c:pt idx="2549">
                  <c:v>9.7851560000000014E-3</c:v>
                </c:pt>
                <c:pt idx="2550">
                  <c:v>9.8046880000000006E-3</c:v>
                </c:pt>
                <c:pt idx="2551">
                  <c:v>9.8242189999999986E-3</c:v>
                </c:pt>
                <c:pt idx="2552">
                  <c:v>9.8437500000000001E-3</c:v>
                </c:pt>
                <c:pt idx="2553">
                  <c:v>9.8632809999999998E-3</c:v>
                </c:pt>
                <c:pt idx="2554">
                  <c:v>9.8828130000000007E-3</c:v>
                </c:pt>
                <c:pt idx="2555">
                  <c:v>9.9023439999999987E-3</c:v>
                </c:pt>
                <c:pt idx="2556">
                  <c:v>9.9218750000000001E-3</c:v>
                </c:pt>
                <c:pt idx="2557">
                  <c:v>9.9414059999999999E-3</c:v>
                </c:pt>
                <c:pt idx="2558">
                  <c:v>9.9609380000000008E-3</c:v>
                </c:pt>
                <c:pt idx="2559">
                  <c:v>9.9804689999999988E-3</c:v>
                </c:pt>
                <c:pt idx="2560">
                  <c:v>0.01</c:v>
                </c:pt>
                <c:pt idx="2561">
                  <c:v>1.001953E-2</c:v>
                </c:pt>
                <c:pt idx="2562">
                  <c:v>1.0039059999999999E-2</c:v>
                </c:pt>
                <c:pt idx="2563">
                  <c:v>1.0058590000000001E-2</c:v>
                </c:pt>
                <c:pt idx="2564">
                  <c:v>1.0078129999999999E-2</c:v>
                </c:pt>
                <c:pt idx="2565">
                  <c:v>1.009766E-2</c:v>
                </c:pt>
                <c:pt idx="2566">
                  <c:v>1.0117190000000002E-2</c:v>
                </c:pt>
                <c:pt idx="2567">
                  <c:v>1.013672E-2</c:v>
                </c:pt>
                <c:pt idx="2568">
                  <c:v>1.015625E-2</c:v>
                </c:pt>
                <c:pt idx="2569">
                  <c:v>1.0175779999999999E-2</c:v>
                </c:pt>
                <c:pt idx="2570">
                  <c:v>1.0195309999999999E-2</c:v>
                </c:pt>
                <c:pt idx="2571">
                  <c:v>1.0214840000000001E-2</c:v>
                </c:pt>
                <c:pt idx="2572">
                  <c:v>1.023438E-2</c:v>
                </c:pt>
                <c:pt idx="2573">
                  <c:v>1.025391E-2</c:v>
                </c:pt>
                <c:pt idx="2574">
                  <c:v>1.027344E-2</c:v>
                </c:pt>
                <c:pt idx="2575">
                  <c:v>1.029297E-2</c:v>
                </c:pt>
                <c:pt idx="2576">
                  <c:v>1.03125E-2</c:v>
                </c:pt>
                <c:pt idx="2577">
                  <c:v>1.0332029999999999E-2</c:v>
                </c:pt>
                <c:pt idx="2578">
                  <c:v>1.0351559999999999E-2</c:v>
                </c:pt>
                <c:pt idx="2579">
                  <c:v>1.0371090000000001E-2</c:v>
                </c:pt>
                <c:pt idx="2580">
                  <c:v>1.039063E-2</c:v>
                </c:pt>
                <c:pt idx="2581">
                  <c:v>1.041016E-2</c:v>
                </c:pt>
                <c:pt idx="2582">
                  <c:v>1.042969E-2</c:v>
                </c:pt>
                <c:pt idx="2583">
                  <c:v>1.044922E-2</c:v>
                </c:pt>
                <c:pt idx="2584">
                  <c:v>1.0468750000000001E-2</c:v>
                </c:pt>
                <c:pt idx="2585">
                  <c:v>1.0488279999999999E-2</c:v>
                </c:pt>
                <c:pt idx="2586">
                  <c:v>1.0507809999999999E-2</c:v>
                </c:pt>
                <c:pt idx="2587">
                  <c:v>1.0527340000000001E-2</c:v>
                </c:pt>
                <c:pt idx="2588">
                  <c:v>1.054688E-2</c:v>
                </c:pt>
                <c:pt idx="2589">
                  <c:v>1.056641E-2</c:v>
                </c:pt>
                <c:pt idx="2590">
                  <c:v>1.058594E-2</c:v>
                </c:pt>
                <c:pt idx="2591">
                  <c:v>1.0605470000000001E-2</c:v>
                </c:pt>
                <c:pt idx="2592">
                  <c:v>1.0625000000000001E-2</c:v>
                </c:pt>
                <c:pt idx="2593">
                  <c:v>1.0644529999999999E-2</c:v>
                </c:pt>
                <c:pt idx="2594">
                  <c:v>1.066406E-2</c:v>
                </c:pt>
                <c:pt idx="2595">
                  <c:v>1.068359E-2</c:v>
                </c:pt>
                <c:pt idx="2596">
                  <c:v>1.070313E-2</c:v>
                </c:pt>
                <c:pt idx="2597">
                  <c:v>1.072266E-2</c:v>
                </c:pt>
                <c:pt idx="2598">
                  <c:v>1.074219E-2</c:v>
                </c:pt>
                <c:pt idx="2599">
                  <c:v>1.0761720000000001E-2</c:v>
                </c:pt>
                <c:pt idx="2600">
                  <c:v>1.0781249999999999E-2</c:v>
                </c:pt>
                <c:pt idx="2601">
                  <c:v>1.0800779999999999E-2</c:v>
                </c:pt>
                <c:pt idx="2602">
                  <c:v>1.082031E-2</c:v>
                </c:pt>
                <c:pt idx="2603">
                  <c:v>1.083984E-2</c:v>
                </c:pt>
                <c:pt idx="2604">
                  <c:v>1.085938E-2</c:v>
                </c:pt>
                <c:pt idx="2605">
                  <c:v>1.0878909999999999E-2</c:v>
                </c:pt>
                <c:pt idx="2606">
                  <c:v>1.0898440000000001E-2</c:v>
                </c:pt>
                <c:pt idx="2607">
                  <c:v>1.0917970000000001E-2</c:v>
                </c:pt>
                <c:pt idx="2608">
                  <c:v>1.0937499999999999E-2</c:v>
                </c:pt>
                <c:pt idx="2609">
                  <c:v>1.095703E-2</c:v>
                </c:pt>
                <c:pt idx="2610">
                  <c:v>1.097656E-2</c:v>
                </c:pt>
                <c:pt idx="2611">
                  <c:v>1.099609E-2</c:v>
                </c:pt>
                <c:pt idx="2612">
                  <c:v>1.101563E-2</c:v>
                </c:pt>
                <c:pt idx="2613">
                  <c:v>1.1035159999999999E-2</c:v>
                </c:pt>
                <c:pt idx="2614">
                  <c:v>1.1054690000000001E-2</c:v>
                </c:pt>
                <c:pt idx="2615">
                  <c:v>1.1074220000000001E-2</c:v>
                </c:pt>
                <c:pt idx="2616">
                  <c:v>1.1093749999999999E-2</c:v>
                </c:pt>
                <c:pt idx="2617">
                  <c:v>1.111328E-2</c:v>
                </c:pt>
                <c:pt idx="2618">
                  <c:v>1.113281E-2</c:v>
                </c:pt>
                <c:pt idx="2619">
                  <c:v>1.115234E-2</c:v>
                </c:pt>
                <c:pt idx="2620">
                  <c:v>1.117188E-2</c:v>
                </c:pt>
                <c:pt idx="2621">
                  <c:v>1.1191409999999999E-2</c:v>
                </c:pt>
                <c:pt idx="2622">
                  <c:v>1.1210940000000001E-2</c:v>
                </c:pt>
                <c:pt idx="2623">
                  <c:v>1.1230470000000001E-2</c:v>
                </c:pt>
                <c:pt idx="2624">
                  <c:v>1.125E-2</c:v>
                </c:pt>
                <c:pt idx="2625">
                  <c:v>1.126953E-2</c:v>
                </c:pt>
                <c:pt idx="2626">
                  <c:v>1.128906E-2</c:v>
                </c:pt>
                <c:pt idx="2627">
                  <c:v>1.130859E-2</c:v>
                </c:pt>
                <c:pt idx="2628">
                  <c:v>1.132813E-2</c:v>
                </c:pt>
                <c:pt idx="2629">
                  <c:v>1.1347659999999999E-2</c:v>
                </c:pt>
                <c:pt idx="2630">
                  <c:v>1.1367190000000001E-2</c:v>
                </c:pt>
                <c:pt idx="2631">
                  <c:v>1.1386720000000001E-2</c:v>
                </c:pt>
                <c:pt idx="2632">
                  <c:v>1.140625E-2</c:v>
                </c:pt>
                <c:pt idx="2633">
                  <c:v>1.142578E-2</c:v>
                </c:pt>
                <c:pt idx="2634">
                  <c:v>1.1445309999999998E-2</c:v>
                </c:pt>
                <c:pt idx="2635">
                  <c:v>1.146484E-2</c:v>
                </c:pt>
                <c:pt idx="2636">
                  <c:v>1.1484380000000001E-2</c:v>
                </c:pt>
                <c:pt idx="2637">
                  <c:v>1.1503909999999999E-2</c:v>
                </c:pt>
                <c:pt idx="2638">
                  <c:v>1.1523440000000001E-2</c:v>
                </c:pt>
                <c:pt idx="2639">
                  <c:v>1.154297E-2</c:v>
                </c:pt>
                <c:pt idx="2640">
                  <c:v>1.15625E-2</c:v>
                </c:pt>
                <c:pt idx="2641">
                  <c:v>1.158203E-2</c:v>
                </c:pt>
                <c:pt idx="2642">
                  <c:v>1.1601559999999999E-2</c:v>
                </c:pt>
                <c:pt idx="2643">
                  <c:v>1.1621090000000001E-2</c:v>
                </c:pt>
                <c:pt idx="2644">
                  <c:v>1.1640629999999999E-2</c:v>
                </c:pt>
                <c:pt idx="2645">
                  <c:v>1.1660159999999999E-2</c:v>
                </c:pt>
                <c:pt idx="2646">
                  <c:v>1.1679690000000001E-2</c:v>
                </c:pt>
                <c:pt idx="2647">
                  <c:v>1.169922E-2</c:v>
                </c:pt>
                <c:pt idx="2648">
                  <c:v>1.171875E-2</c:v>
                </c:pt>
                <c:pt idx="2649">
                  <c:v>1.173828E-2</c:v>
                </c:pt>
                <c:pt idx="2650">
                  <c:v>1.1757809999999999E-2</c:v>
                </c:pt>
                <c:pt idx="2651">
                  <c:v>1.1777340000000001E-2</c:v>
                </c:pt>
                <c:pt idx="2652">
                  <c:v>1.1796879999999999E-2</c:v>
                </c:pt>
                <c:pt idx="2653">
                  <c:v>1.1816409999999999E-2</c:v>
                </c:pt>
                <c:pt idx="2654">
                  <c:v>1.1835940000000001E-2</c:v>
                </c:pt>
                <c:pt idx="2655">
                  <c:v>1.185547E-2</c:v>
                </c:pt>
                <c:pt idx="2656">
                  <c:v>1.1875E-2</c:v>
                </c:pt>
                <c:pt idx="2657">
                  <c:v>1.189453E-2</c:v>
                </c:pt>
                <c:pt idx="2658">
                  <c:v>1.1914059999999999E-2</c:v>
                </c:pt>
                <c:pt idx="2659">
                  <c:v>1.1933590000000001E-2</c:v>
                </c:pt>
                <c:pt idx="2660">
                  <c:v>1.1953129999999999E-2</c:v>
                </c:pt>
                <c:pt idx="2661">
                  <c:v>1.197266E-2</c:v>
                </c:pt>
                <c:pt idx="2662">
                  <c:v>1.1992190000000002E-2</c:v>
                </c:pt>
                <c:pt idx="2663">
                  <c:v>1.201172E-2</c:v>
                </c:pt>
                <c:pt idx="2664">
                  <c:v>1.203125E-2</c:v>
                </c:pt>
                <c:pt idx="2665">
                  <c:v>1.2050779999999999E-2</c:v>
                </c:pt>
                <c:pt idx="2666">
                  <c:v>1.2070309999999999E-2</c:v>
                </c:pt>
                <c:pt idx="2667">
                  <c:v>1.2089840000000001E-2</c:v>
                </c:pt>
                <c:pt idx="2668">
                  <c:v>1.2109379999999999E-2</c:v>
                </c:pt>
                <c:pt idx="2669">
                  <c:v>1.212891E-2</c:v>
                </c:pt>
                <c:pt idx="2670">
                  <c:v>1.214844E-2</c:v>
                </c:pt>
                <c:pt idx="2671">
                  <c:v>1.216797E-2</c:v>
                </c:pt>
                <c:pt idx="2672">
                  <c:v>1.21875E-2</c:v>
                </c:pt>
                <c:pt idx="2673">
                  <c:v>1.2207029999999999E-2</c:v>
                </c:pt>
                <c:pt idx="2674">
                  <c:v>1.2226559999999999E-2</c:v>
                </c:pt>
                <c:pt idx="2675">
                  <c:v>1.2246090000000001E-2</c:v>
                </c:pt>
                <c:pt idx="2676">
                  <c:v>1.226563E-2</c:v>
                </c:pt>
                <c:pt idx="2677">
                  <c:v>1.228516E-2</c:v>
                </c:pt>
                <c:pt idx="2678">
                  <c:v>1.230469E-2</c:v>
                </c:pt>
                <c:pt idx="2679">
                  <c:v>1.232422E-2</c:v>
                </c:pt>
                <c:pt idx="2680">
                  <c:v>1.2343750000000001E-2</c:v>
                </c:pt>
                <c:pt idx="2681">
                  <c:v>1.2363279999999999E-2</c:v>
                </c:pt>
                <c:pt idx="2682">
                  <c:v>1.2382809999999999E-2</c:v>
                </c:pt>
                <c:pt idx="2683">
                  <c:v>1.2402340000000001E-2</c:v>
                </c:pt>
                <c:pt idx="2684">
                  <c:v>1.242188E-2</c:v>
                </c:pt>
                <c:pt idx="2685">
                  <c:v>1.244141E-2</c:v>
                </c:pt>
                <c:pt idx="2686">
                  <c:v>1.246094E-2</c:v>
                </c:pt>
                <c:pt idx="2687">
                  <c:v>1.248047E-2</c:v>
                </c:pt>
                <c:pt idx="2688">
                  <c:v>1.2500000000000001E-2</c:v>
                </c:pt>
                <c:pt idx="2689">
                  <c:v>1.2519529999999999E-2</c:v>
                </c:pt>
                <c:pt idx="2690">
                  <c:v>1.2539059999999999E-2</c:v>
                </c:pt>
                <c:pt idx="2691">
                  <c:v>1.2558590000000001E-2</c:v>
                </c:pt>
                <c:pt idx="2692">
                  <c:v>1.257813E-2</c:v>
                </c:pt>
                <c:pt idx="2693">
                  <c:v>1.259766E-2</c:v>
                </c:pt>
                <c:pt idx="2694">
                  <c:v>1.261719E-2</c:v>
                </c:pt>
                <c:pt idx="2695">
                  <c:v>1.2636720000000001E-2</c:v>
                </c:pt>
                <c:pt idx="2696">
                  <c:v>1.2656250000000001E-2</c:v>
                </c:pt>
                <c:pt idx="2697">
                  <c:v>1.2675779999999999E-2</c:v>
                </c:pt>
                <c:pt idx="2698">
                  <c:v>1.269531E-2</c:v>
                </c:pt>
                <c:pt idx="2699">
                  <c:v>1.271484E-2</c:v>
                </c:pt>
                <c:pt idx="2700">
                  <c:v>1.273438E-2</c:v>
                </c:pt>
                <c:pt idx="2701">
                  <c:v>1.275391E-2</c:v>
                </c:pt>
                <c:pt idx="2702">
                  <c:v>1.277344E-2</c:v>
                </c:pt>
                <c:pt idx="2703">
                  <c:v>1.2792970000000001E-2</c:v>
                </c:pt>
                <c:pt idx="2704">
                  <c:v>1.2812499999999999E-2</c:v>
                </c:pt>
                <c:pt idx="2705">
                  <c:v>1.2832029999999999E-2</c:v>
                </c:pt>
                <c:pt idx="2706">
                  <c:v>1.285156E-2</c:v>
                </c:pt>
                <c:pt idx="2707">
                  <c:v>1.287109E-2</c:v>
                </c:pt>
                <c:pt idx="2708">
                  <c:v>1.289063E-2</c:v>
                </c:pt>
                <c:pt idx="2709">
                  <c:v>1.2910159999999999E-2</c:v>
                </c:pt>
                <c:pt idx="2710">
                  <c:v>1.2929690000000001E-2</c:v>
                </c:pt>
                <c:pt idx="2711">
                  <c:v>1.2949220000000001E-2</c:v>
                </c:pt>
                <c:pt idx="2712">
                  <c:v>1.2968749999999999E-2</c:v>
                </c:pt>
                <c:pt idx="2713">
                  <c:v>1.298828E-2</c:v>
                </c:pt>
                <c:pt idx="2714">
                  <c:v>1.300781E-2</c:v>
                </c:pt>
                <c:pt idx="2715">
                  <c:v>1.302734E-2</c:v>
                </c:pt>
                <c:pt idx="2716">
                  <c:v>1.304688E-2</c:v>
                </c:pt>
                <c:pt idx="2717">
                  <c:v>1.3066409999999999E-2</c:v>
                </c:pt>
                <c:pt idx="2718">
                  <c:v>1.3085940000000001E-2</c:v>
                </c:pt>
                <c:pt idx="2719">
                  <c:v>1.3105470000000001E-2</c:v>
                </c:pt>
                <c:pt idx="2720">
                  <c:v>1.3125E-2</c:v>
                </c:pt>
                <c:pt idx="2721">
                  <c:v>1.314453E-2</c:v>
                </c:pt>
                <c:pt idx="2722">
                  <c:v>1.316406E-2</c:v>
                </c:pt>
                <c:pt idx="2723">
                  <c:v>1.318359E-2</c:v>
                </c:pt>
                <c:pt idx="2724">
                  <c:v>1.320313E-2</c:v>
                </c:pt>
                <c:pt idx="2725">
                  <c:v>1.3222659999999999E-2</c:v>
                </c:pt>
                <c:pt idx="2726">
                  <c:v>1.3242190000000001E-2</c:v>
                </c:pt>
                <c:pt idx="2727">
                  <c:v>1.3261720000000001E-2</c:v>
                </c:pt>
                <c:pt idx="2728">
                  <c:v>1.328125E-2</c:v>
                </c:pt>
                <c:pt idx="2729">
                  <c:v>1.330078E-2</c:v>
                </c:pt>
                <c:pt idx="2730">
                  <c:v>1.3320309999999998E-2</c:v>
                </c:pt>
                <c:pt idx="2731">
                  <c:v>1.333984E-2</c:v>
                </c:pt>
                <c:pt idx="2732">
                  <c:v>1.3359380000000001E-2</c:v>
                </c:pt>
                <c:pt idx="2733">
                  <c:v>1.3378909999999999E-2</c:v>
                </c:pt>
                <c:pt idx="2734">
                  <c:v>1.3398440000000001E-2</c:v>
                </c:pt>
                <c:pt idx="2735">
                  <c:v>1.341797E-2</c:v>
                </c:pt>
                <c:pt idx="2736">
                  <c:v>1.34375E-2</c:v>
                </c:pt>
                <c:pt idx="2737">
                  <c:v>1.345703E-2</c:v>
                </c:pt>
                <c:pt idx="2738">
                  <c:v>1.3476559999999999E-2</c:v>
                </c:pt>
                <c:pt idx="2739">
                  <c:v>1.3496090000000001E-2</c:v>
                </c:pt>
                <c:pt idx="2740">
                  <c:v>1.3515629999999999E-2</c:v>
                </c:pt>
                <c:pt idx="2741">
                  <c:v>1.3535159999999999E-2</c:v>
                </c:pt>
                <c:pt idx="2742">
                  <c:v>1.3554690000000001E-2</c:v>
                </c:pt>
                <c:pt idx="2743">
                  <c:v>1.357422E-2</c:v>
                </c:pt>
                <c:pt idx="2744">
                  <c:v>1.359375E-2</c:v>
                </c:pt>
                <c:pt idx="2745">
                  <c:v>1.361328E-2</c:v>
                </c:pt>
                <c:pt idx="2746">
                  <c:v>1.3632809999999999E-2</c:v>
                </c:pt>
                <c:pt idx="2747">
                  <c:v>1.3652340000000001E-2</c:v>
                </c:pt>
                <c:pt idx="2748">
                  <c:v>1.3671879999999999E-2</c:v>
                </c:pt>
                <c:pt idx="2749">
                  <c:v>1.3691409999999999E-2</c:v>
                </c:pt>
                <c:pt idx="2750">
                  <c:v>1.3710940000000001E-2</c:v>
                </c:pt>
                <c:pt idx="2751">
                  <c:v>1.373047E-2</c:v>
                </c:pt>
                <c:pt idx="2752">
                  <c:v>1.375E-2</c:v>
                </c:pt>
                <c:pt idx="2753">
                  <c:v>1.376953E-2</c:v>
                </c:pt>
                <c:pt idx="2754">
                  <c:v>1.3789059999999999E-2</c:v>
                </c:pt>
                <c:pt idx="2755">
                  <c:v>1.3808590000000001E-2</c:v>
                </c:pt>
                <c:pt idx="2756">
                  <c:v>1.3828129999999999E-2</c:v>
                </c:pt>
                <c:pt idx="2757">
                  <c:v>1.3847659999999999E-2</c:v>
                </c:pt>
                <c:pt idx="2758">
                  <c:v>1.3867190000000001E-2</c:v>
                </c:pt>
                <c:pt idx="2759">
                  <c:v>1.388672E-2</c:v>
                </c:pt>
                <c:pt idx="2760">
                  <c:v>1.390625E-2</c:v>
                </c:pt>
                <c:pt idx="2761">
                  <c:v>1.392578E-2</c:v>
                </c:pt>
                <c:pt idx="2762">
                  <c:v>1.3945309999999999E-2</c:v>
                </c:pt>
                <c:pt idx="2763">
                  <c:v>1.3964840000000001E-2</c:v>
                </c:pt>
                <c:pt idx="2764">
                  <c:v>1.3984379999999999E-2</c:v>
                </c:pt>
                <c:pt idx="2765">
                  <c:v>1.400391E-2</c:v>
                </c:pt>
                <c:pt idx="2766">
                  <c:v>1.4023440000000002E-2</c:v>
                </c:pt>
                <c:pt idx="2767">
                  <c:v>1.404297E-2</c:v>
                </c:pt>
                <c:pt idx="2768">
                  <c:v>1.40625E-2</c:v>
                </c:pt>
                <c:pt idx="2769">
                  <c:v>1.4082029999999999E-2</c:v>
                </c:pt>
                <c:pt idx="2770">
                  <c:v>1.4101559999999999E-2</c:v>
                </c:pt>
                <c:pt idx="2771">
                  <c:v>1.4121090000000001E-2</c:v>
                </c:pt>
                <c:pt idx="2772">
                  <c:v>1.414063E-2</c:v>
                </c:pt>
                <c:pt idx="2773">
                  <c:v>1.416016E-2</c:v>
                </c:pt>
                <c:pt idx="2774">
                  <c:v>1.417969E-2</c:v>
                </c:pt>
                <c:pt idx="2775">
                  <c:v>1.419922E-2</c:v>
                </c:pt>
                <c:pt idx="2776">
                  <c:v>1.421875E-2</c:v>
                </c:pt>
                <c:pt idx="2777">
                  <c:v>1.4238279999999999E-2</c:v>
                </c:pt>
                <c:pt idx="2778">
                  <c:v>1.4257809999999999E-2</c:v>
                </c:pt>
                <c:pt idx="2779">
                  <c:v>1.4277340000000001E-2</c:v>
                </c:pt>
                <c:pt idx="2780">
                  <c:v>1.429688E-2</c:v>
                </c:pt>
                <c:pt idx="2781">
                  <c:v>1.431641E-2</c:v>
                </c:pt>
                <c:pt idx="2782">
                  <c:v>1.433594E-2</c:v>
                </c:pt>
                <c:pt idx="2783">
                  <c:v>1.435547E-2</c:v>
                </c:pt>
                <c:pt idx="2784">
                  <c:v>1.4375000000000001E-2</c:v>
                </c:pt>
                <c:pt idx="2785">
                  <c:v>1.4394529999999999E-2</c:v>
                </c:pt>
                <c:pt idx="2786">
                  <c:v>1.4414059999999999E-2</c:v>
                </c:pt>
                <c:pt idx="2787">
                  <c:v>1.4433590000000001E-2</c:v>
                </c:pt>
                <c:pt idx="2788">
                  <c:v>1.445313E-2</c:v>
                </c:pt>
                <c:pt idx="2789">
                  <c:v>1.447266E-2</c:v>
                </c:pt>
                <c:pt idx="2790">
                  <c:v>1.449219E-2</c:v>
                </c:pt>
                <c:pt idx="2791">
                  <c:v>1.4511720000000001E-2</c:v>
                </c:pt>
                <c:pt idx="2792">
                  <c:v>1.4531250000000001E-2</c:v>
                </c:pt>
                <c:pt idx="2793">
                  <c:v>1.4550779999999999E-2</c:v>
                </c:pt>
                <c:pt idx="2794">
                  <c:v>1.457031E-2</c:v>
                </c:pt>
                <c:pt idx="2795">
                  <c:v>1.458984E-2</c:v>
                </c:pt>
                <c:pt idx="2796">
                  <c:v>1.460938E-2</c:v>
                </c:pt>
                <c:pt idx="2797">
                  <c:v>1.462891E-2</c:v>
                </c:pt>
                <c:pt idx="2798">
                  <c:v>1.464844E-2</c:v>
                </c:pt>
                <c:pt idx="2799">
                  <c:v>1.4667970000000001E-2</c:v>
                </c:pt>
                <c:pt idx="2800">
                  <c:v>1.4687499999999999E-2</c:v>
                </c:pt>
                <c:pt idx="2801">
                  <c:v>1.4707029999999999E-2</c:v>
                </c:pt>
                <c:pt idx="2802">
                  <c:v>1.472656E-2</c:v>
                </c:pt>
                <c:pt idx="2803">
                  <c:v>1.474609E-2</c:v>
                </c:pt>
                <c:pt idx="2804">
                  <c:v>1.476563E-2</c:v>
                </c:pt>
                <c:pt idx="2805">
                  <c:v>1.4785159999999999E-2</c:v>
                </c:pt>
                <c:pt idx="2806">
                  <c:v>1.4804690000000001E-2</c:v>
                </c:pt>
                <c:pt idx="2807">
                  <c:v>1.4824220000000001E-2</c:v>
                </c:pt>
                <c:pt idx="2808">
                  <c:v>1.4843749999999999E-2</c:v>
                </c:pt>
                <c:pt idx="2809">
                  <c:v>1.486328E-2</c:v>
                </c:pt>
                <c:pt idx="2810">
                  <c:v>1.488281E-2</c:v>
                </c:pt>
                <c:pt idx="2811">
                  <c:v>1.490234E-2</c:v>
                </c:pt>
                <c:pt idx="2812">
                  <c:v>1.492188E-2</c:v>
                </c:pt>
                <c:pt idx="2813">
                  <c:v>1.4941409999999999E-2</c:v>
                </c:pt>
                <c:pt idx="2814">
                  <c:v>1.4960940000000001E-2</c:v>
                </c:pt>
                <c:pt idx="2815">
                  <c:v>1.4980470000000001E-2</c:v>
                </c:pt>
                <c:pt idx="2816">
                  <c:v>1.4999999999999999E-2</c:v>
                </c:pt>
                <c:pt idx="2817">
                  <c:v>1.501953E-2</c:v>
                </c:pt>
                <c:pt idx="2818">
                  <c:v>1.503906E-2</c:v>
                </c:pt>
                <c:pt idx="2819">
                  <c:v>1.505859E-2</c:v>
                </c:pt>
                <c:pt idx="2820">
                  <c:v>1.507813E-2</c:v>
                </c:pt>
                <c:pt idx="2821">
                  <c:v>1.5097659999999999E-2</c:v>
                </c:pt>
                <c:pt idx="2822">
                  <c:v>1.5117190000000001E-2</c:v>
                </c:pt>
                <c:pt idx="2823">
                  <c:v>1.5136720000000001E-2</c:v>
                </c:pt>
                <c:pt idx="2824">
                  <c:v>1.515625E-2</c:v>
                </c:pt>
                <c:pt idx="2825">
                  <c:v>1.517578E-2</c:v>
                </c:pt>
                <c:pt idx="2826">
                  <c:v>1.519531E-2</c:v>
                </c:pt>
                <c:pt idx="2827">
                  <c:v>1.521484E-2</c:v>
                </c:pt>
                <c:pt idx="2828">
                  <c:v>1.523438E-2</c:v>
                </c:pt>
                <c:pt idx="2829">
                  <c:v>1.5253909999999999E-2</c:v>
                </c:pt>
                <c:pt idx="2830">
                  <c:v>1.5273440000000001E-2</c:v>
                </c:pt>
                <c:pt idx="2831">
                  <c:v>1.5292970000000001E-2</c:v>
                </c:pt>
                <c:pt idx="2832">
                  <c:v>1.53125E-2</c:v>
                </c:pt>
                <c:pt idx="2833">
                  <c:v>1.533203E-2</c:v>
                </c:pt>
                <c:pt idx="2834">
                  <c:v>1.5351559999999998E-2</c:v>
                </c:pt>
                <c:pt idx="2835">
                  <c:v>1.537109E-2</c:v>
                </c:pt>
                <c:pt idx="2836">
                  <c:v>1.5390630000000001E-2</c:v>
                </c:pt>
                <c:pt idx="2837">
                  <c:v>1.5410159999999999E-2</c:v>
                </c:pt>
                <c:pt idx="2838">
                  <c:v>1.5429690000000001E-2</c:v>
                </c:pt>
                <c:pt idx="2839">
                  <c:v>1.544922E-2</c:v>
                </c:pt>
                <c:pt idx="2840">
                  <c:v>1.546875E-2</c:v>
                </c:pt>
                <c:pt idx="2841">
                  <c:v>1.548828E-2</c:v>
                </c:pt>
                <c:pt idx="2842">
                  <c:v>1.5507809999999999E-2</c:v>
                </c:pt>
                <c:pt idx="2843">
                  <c:v>1.5527340000000001E-2</c:v>
                </c:pt>
                <c:pt idx="2844">
                  <c:v>1.5546879999999999E-2</c:v>
                </c:pt>
                <c:pt idx="2845">
                  <c:v>1.5566409999999999E-2</c:v>
                </c:pt>
                <c:pt idx="2846">
                  <c:v>1.5585940000000001E-2</c:v>
                </c:pt>
                <c:pt idx="2847">
                  <c:v>1.560547E-2</c:v>
                </c:pt>
                <c:pt idx="2848">
                  <c:v>1.5625E-2</c:v>
                </c:pt>
                <c:pt idx="2849">
                  <c:v>1.564453E-2</c:v>
                </c:pt>
                <c:pt idx="2850">
                  <c:v>1.566406E-2</c:v>
                </c:pt>
                <c:pt idx="2851">
                  <c:v>1.5683590000000001E-2</c:v>
                </c:pt>
                <c:pt idx="2852">
                  <c:v>1.5703129999999999E-2</c:v>
                </c:pt>
                <c:pt idx="2853">
                  <c:v>1.5722659999999999E-2</c:v>
                </c:pt>
                <c:pt idx="2854">
                  <c:v>1.574219E-2</c:v>
                </c:pt>
                <c:pt idx="2855">
                  <c:v>1.576172E-2</c:v>
                </c:pt>
                <c:pt idx="2856">
                  <c:v>1.578125E-2</c:v>
                </c:pt>
                <c:pt idx="2857">
                  <c:v>1.580078E-2</c:v>
                </c:pt>
                <c:pt idx="2858">
                  <c:v>1.5820310000000001E-2</c:v>
                </c:pt>
                <c:pt idx="2859">
                  <c:v>1.5839840000000001E-2</c:v>
                </c:pt>
                <c:pt idx="2860">
                  <c:v>1.5859379999999999E-2</c:v>
                </c:pt>
                <c:pt idx="2861">
                  <c:v>1.587891E-2</c:v>
                </c:pt>
                <c:pt idx="2862">
                  <c:v>1.589844E-2</c:v>
                </c:pt>
                <c:pt idx="2863">
                  <c:v>1.591797E-2</c:v>
                </c:pt>
                <c:pt idx="2864">
                  <c:v>1.59375E-2</c:v>
                </c:pt>
                <c:pt idx="2865">
                  <c:v>1.5957030000000001E-2</c:v>
                </c:pt>
                <c:pt idx="2866">
                  <c:v>1.5976560000000001E-2</c:v>
                </c:pt>
                <c:pt idx="2867">
                  <c:v>1.5996090000000001E-2</c:v>
                </c:pt>
                <c:pt idx="2868">
                  <c:v>1.6015630000000003E-2</c:v>
                </c:pt>
                <c:pt idx="2869">
                  <c:v>1.603516E-2</c:v>
                </c:pt>
                <c:pt idx="2870">
                  <c:v>1.605469E-2</c:v>
                </c:pt>
                <c:pt idx="2871">
                  <c:v>1.607422E-2</c:v>
                </c:pt>
                <c:pt idx="2872">
                  <c:v>1.609375E-2</c:v>
                </c:pt>
                <c:pt idx="2873">
                  <c:v>1.6113280000000001E-2</c:v>
                </c:pt>
                <c:pt idx="2874">
                  <c:v>1.6132810000000001E-2</c:v>
                </c:pt>
                <c:pt idx="2875">
                  <c:v>1.6152339999999998E-2</c:v>
                </c:pt>
                <c:pt idx="2876">
                  <c:v>1.6171880000000003E-2</c:v>
                </c:pt>
                <c:pt idx="2877">
                  <c:v>1.619141E-2</c:v>
                </c:pt>
                <c:pt idx="2878">
                  <c:v>1.621094E-2</c:v>
                </c:pt>
                <c:pt idx="2879">
                  <c:v>1.623047E-2</c:v>
                </c:pt>
                <c:pt idx="2880">
                  <c:v>1.6250000000000001E-2</c:v>
                </c:pt>
                <c:pt idx="2881">
                  <c:v>1.6269530000000001E-2</c:v>
                </c:pt>
                <c:pt idx="2882">
                  <c:v>1.6289059999999998E-2</c:v>
                </c:pt>
                <c:pt idx="2883">
                  <c:v>1.6308589999999998E-2</c:v>
                </c:pt>
                <c:pt idx="2884">
                  <c:v>1.6328130000000003E-2</c:v>
                </c:pt>
                <c:pt idx="2885">
                  <c:v>1.634766E-2</c:v>
                </c:pt>
                <c:pt idx="2886">
                  <c:v>1.636719E-2</c:v>
                </c:pt>
                <c:pt idx="2887">
                  <c:v>1.638672E-2</c:v>
                </c:pt>
                <c:pt idx="2888">
                  <c:v>1.6406250000000001E-2</c:v>
                </c:pt>
                <c:pt idx="2889">
                  <c:v>1.6425780000000001E-2</c:v>
                </c:pt>
                <c:pt idx="2890">
                  <c:v>1.6445309999999998E-2</c:v>
                </c:pt>
                <c:pt idx="2891">
                  <c:v>1.6464839999999998E-2</c:v>
                </c:pt>
                <c:pt idx="2892">
                  <c:v>1.648438E-2</c:v>
                </c:pt>
                <c:pt idx="2893">
                  <c:v>1.650391E-2</c:v>
                </c:pt>
                <c:pt idx="2894">
                  <c:v>1.652344E-2</c:v>
                </c:pt>
                <c:pt idx="2895">
                  <c:v>1.6542970000000001E-2</c:v>
                </c:pt>
                <c:pt idx="2896">
                  <c:v>1.6562500000000001E-2</c:v>
                </c:pt>
                <c:pt idx="2897">
                  <c:v>1.6582030000000001E-2</c:v>
                </c:pt>
                <c:pt idx="2898">
                  <c:v>1.6601559999999998E-2</c:v>
                </c:pt>
                <c:pt idx="2899">
                  <c:v>1.6621089999999998E-2</c:v>
                </c:pt>
                <c:pt idx="2900">
                  <c:v>1.664063E-2</c:v>
                </c:pt>
                <c:pt idx="2901">
                  <c:v>1.666016E-2</c:v>
                </c:pt>
                <c:pt idx="2902">
                  <c:v>1.667969E-2</c:v>
                </c:pt>
                <c:pt idx="2903">
                  <c:v>1.6699220000000001E-2</c:v>
                </c:pt>
                <c:pt idx="2904">
                  <c:v>1.6718750000000001E-2</c:v>
                </c:pt>
                <c:pt idx="2905">
                  <c:v>1.6738280000000001E-2</c:v>
                </c:pt>
                <c:pt idx="2906">
                  <c:v>1.6757809999999998E-2</c:v>
                </c:pt>
                <c:pt idx="2907">
                  <c:v>1.6777339999999998E-2</c:v>
                </c:pt>
                <c:pt idx="2908">
                  <c:v>1.679688E-2</c:v>
                </c:pt>
                <c:pt idx="2909">
                  <c:v>1.681641E-2</c:v>
                </c:pt>
                <c:pt idx="2910">
                  <c:v>1.6835940000000001E-2</c:v>
                </c:pt>
                <c:pt idx="2911">
                  <c:v>1.6855470000000001E-2</c:v>
                </c:pt>
                <c:pt idx="2912">
                  <c:v>1.6875000000000001E-2</c:v>
                </c:pt>
                <c:pt idx="2913">
                  <c:v>1.6894529999999998E-2</c:v>
                </c:pt>
                <c:pt idx="2914">
                  <c:v>1.6914059999999998E-2</c:v>
                </c:pt>
                <c:pt idx="2915">
                  <c:v>1.6933589999999998E-2</c:v>
                </c:pt>
                <c:pt idx="2916">
                  <c:v>1.695313E-2</c:v>
                </c:pt>
                <c:pt idx="2917">
                  <c:v>1.6972660000000001E-2</c:v>
                </c:pt>
                <c:pt idx="2918">
                  <c:v>1.6992190000000001E-2</c:v>
                </c:pt>
                <c:pt idx="2919">
                  <c:v>1.7011720000000001E-2</c:v>
                </c:pt>
                <c:pt idx="2920">
                  <c:v>1.7031250000000001E-2</c:v>
                </c:pt>
                <c:pt idx="2921">
                  <c:v>1.7050779999999998E-2</c:v>
                </c:pt>
                <c:pt idx="2922">
                  <c:v>1.7070309999999998E-2</c:v>
                </c:pt>
                <c:pt idx="2923">
                  <c:v>1.7089839999999999E-2</c:v>
                </c:pt>
                <c:pt idx="2924">
                  <c:v>1.710938E-2</c:v>
                </c:pt>
                <c:pt idx="2925">
                  <c:v>1.7128910000000001E-2</c:v>
                </c:pt>
                <c:pt idx="2926">
                  <c:v>1.7148440000000001E-2</c:v>
                </c:pt>
                <c:pt idx="2927">
                  <c:v>1.7167970000000001E-2</c:v>
                </c:pt>
                <c:pt idx="2928">
                  <c:v>1.7187500000000001E-2</c:v>
                </c:pt>
                <c:pt idx="2929">
                  <c:v>1.7207029999999998E-2</c:v>
                </c:pt>
                <c:pt idx="2930">
                  <c:v>1.7226559999999998E-2</c:v>
                </c:pt>
                <c:pt idx="2931">
                  <c:v>1.7246089999999999E-2</c:v>
                </c:pt>
                <c:pt idx="2932">
                  <c:v>1.7265630000000001E-2</c:v>
                </c:pt>
                <c:pt idx="2933">
                  <c:v>1.7285160000000001E-2</c:v>
                </c:pt>
                <c:pt idx="2934">
                  <c:v>1.7304690000000001E-2</c:v>
                </c:pt>
                <c:pt idx="2935">
                  <c:v>1.7324220000000001E-2</c:v>
                </c:pt>
                <c:pt idx="2936">
                  <c:v>1.7343750000000002E-2</c:v>
                </c:pt>
                <c:pt idx="2937">
                  <c:v>1.7363279999999998E-2</c:v>
                </c:pt>
                <c:pt idx="2938">
                  <c:v>1.7382809999999999E-2</c:v>
                </c:pt>
                <c:pt idx="2939">
                  <c:v>1.7402339999999999E-2</c:v>
                </c:pt>
                <c:pt idx="2940">
                  <c:v>1.7421880000000001E-2</c:v>
                </c:pt>
                <c:pt idx="2941">
                  <c:v>1.7441410000000001E-2</c:v>
                </c:pt>
                <c:pt idx="2942">
                  <c:v>1.7460940000000001E-2</c:v>
                </c:pt>
                <c:pt idx="2943">
                  <c:v>1.7480470000000001E-2</c:v>
                </c:pt>
                <c:pt idx="2944">
                  <c:v>1.7500000000000002E-2</c:v>
                </c:pt>
                <c:pt idx="2945">
                  <c:v>1.7519529999999998E-2</c:v>
                </c:pt>
                <c:pt idx="2946">
                  <c:v>1.7539059999999999E-2</c:v>
                </c:pt>
                <c:pt idx="2947">
                  <c:v>1.7558589999999999E-2</c:v>
                </c:pt>
                <c:pt idx="2948">
                  <c:v>1.7578130000000001E-2</c:v>
                </c:pt>
                <c:pt idx="2949">
                  <c:v>1.7597660000000001E-2</c:v>
                </c:pt>
                <c:pt idx="2950">
                  <c:v>1.7617190000000001E-2</c:v>
                </c:pt>
                <c:pt idx="2951">
                  <c:v>1.7636720000000002E-2</c:v>
                </c:pt>
                <c:pt idx="2952">
                  <c:v>1.7656249999999998E-2</c:v>
                </c:pt>
                <c:pt idx="2953">
                  <c:v>1.7675779999999999E-2</c:v>
                </c:pt>
                <c:pt idx="2954">
                  <c:v>1.7695309999999999E-2</c:v>
                </c:pt>
                <c:pt idx="2955">
                  <c:v>1.7714839999999999E-2</c:v>
                </c:pt>
                <c:pt idx="2956">
                  <c:v>1.7734380000000001E-2</c:v>
                </c:pt>
                <c:pt idx="2957">
                  <c:v>1.7753910000000001E-2</c:v>
                </c:pt>
                <c:pt idx="2958">
                  <c:v>1.7773440000000001E-2</c:v>
                </c:pt>
                <c:pt idx="2959">
                  <c:v>1.7792970000000002E-2</c:v>
                </c:pt>
                <c:pt idx="2960">
                  <c:v>1.7812499999999998E-2</c:v>
                </c:pt>
                <c:pt idx="2961">
                  <c:v>1.7832029999999999E-2</c:v>
                </c:pt>
                <c:pt idx="2962">
                  <c:v>1.7851559999999999E-2</c:v>
                </c:pt>
                <c:pt idx="2963">
                  <c:v>1.7871089999999999E-2</c:v>
                </c:pt>
                <c:pt idx="2964">
                  <c:v>1.7890630000000001E-2</c:v>
                </c:pt>
                <c:pt idx="2965">
                  <c:v>1.7910160000000001E-2</c:v>
                </c:pt>
                <c:pt idx="2966">
                  <c:v>1.7929690000000002E-2</c:v>
                </c:pt>
                <c:pt idx="2967">
                  <c:v>1.7949220000000002E-2</c:v>
                </c:pt>
                <c:pt idx="2968">
                  <c:v>1.7968749999999999E-2</c:v>
                </c:pt>
                <c:pt idx="2969">
                  <c:v>1.7988279999999999E-2</c:v>
                </c:pt>
                <c:pt idx="2970">
                  <c:v>1.8007809999999999E-2</c:v>
                </c:pt>
                <c:pt idx="2971">
                  <c:v>1.8027339999999999E-2</c:v>
                </c:pt>
                <c:pt idx="2972">
                  <c:v>1.8046880000000001E-2</c:v>
                </c:pt>
                <c:pt idx="2973">
                  <c:v>1.8066410000000001E-2</c:v>
                </c:pt>
                <c:pt idx="2974">
                  <c:v>1.8085940000000002E-2</c:v>
                </c:pt>
                <c:pt idx="2975">
                  <c:v>1.8105470000000002E-2</c:v>
                </c:pt>
                <c:pt idx="2976">
                  <c:v>1.8124999999999999E-2</c:v>
                </c:pt>
                <c:pt idx="2977">
                  <c:v>1.8144529999999999E-2</c:v>
                </c:pt>
                <c:pt idx="2978">
                  <c:v>1.8164059999999999E-2</c:v>
                </c:pt>
                <c:pt idx="2979">
                  <c:v>1.8183589999999999E-2</c:v>
                </c:pt>
                <c:pt idx="2980">
                  <c:v>1.8203130000000001E-2</c:v>
                </c:pt>
                <c:pt idx="2981">
                  <c:v>1.8222660000000002E-2</c:v>
                </c:pt>
                <c:pt idx="2982">
                  <c:v>1.8242190000000002E-2</c:v>
                </c:pt>
                <c:pt idx="2983">
                  <c:v>1.8261720000000002E-2</c:v>
                </c:pt>
                <c:pt idx="2984">
                  <c:v>1.8281249999999999E-2</c:v>
                </c:pt>
                <c:pt idx="2985">
                  <c:v>1.8300779999999999E-2</c:v>
                </c:pt>
                <c:pt idx="2986">
                  <c:v>1.8320309999999999E-2</c:v>
                </c:pt>
                <c:pt idx="2987">
                  <c:v>1.833984E-2</c:v>
                </c:pt>
                <c:pt idx="2988">
                  <c:v>1.8359380000000002E-2</c:v>
                </c:pt>
                <c:pt idx="2989">
                  <c:v>1.8378910000000002E-2</c:v>
                </c:pt>
                <c:pt idx="2990">
                  <c:v>1.8398440000000002E-2</c:v>
                </c:pt>
                <c:pt idx="2991">
                  <c:v>1.8417969999999999E-2</c:v>
                </c:pt>
                <c:pt idx="2992">
                  <c:v>1.8437499999999999E-2</c:v>
                </c:pt>
                <c:pt idx="2993">
                  <c:v>1.8457029999999999E-2</c:v>
                </c:pt>
                <c:pt idx="2994">
                  <c:v>1.847656E-2</c:v>
                </c:pt>
                <c:pt idx="2995">
                  <c:v>1.849609E-2</c:v>
                </c:pt>
                <c:pt idx="2996">
                  <c:v>1.8515630000000002E-2</c:v>
                </c:pt>
                <c:pt idx="2997">
                  <c:v>1.8535160000000002E-2</c:v>
                </c:pt>
                <c:pt idx="2998">
                  <c:v>1.8554690000000002E-2</c:v>
                </c:pt>
                <c:pt idx="2999">
                  <c:v>1.8574219999999999E-2</c:v>
                </c:pt>
                <c:pt idx="3000">
                  <c:v>1.8593749999999999E-2</c:v>
                </c:pt>
                <c:pt idx="3001">
                  <c:v>1.8613279999999999E-2</c:v>
                </c:pt>
                <c:pt idx="3002">
                  <c:v>1.863281E-2</c:v>
                </c:pt>
                <c:pt idx="3003">
                  <c:v>1.865234E-2</c:v>
                </c:pt>
                <c:pt idx="3004">
                  <c:v>1.8671880000000002E-2</c:v>
                </c:pt>
                <c:pt idx="3005">
                  <c:v>1.8691410000000002E-2</c:v>
                </c:pt>
                <c:pt idx="3006">
                  <c:v>1.8710940000000002E-2</c:v>
                </c:pt>
                <c:pt idx="3007">
                  <c:v>1.8730469999999999E-2</c:v>
                </c:pt>
                <c:pt idx="3008">
                  <c:v>1.8749999999999999E-2</c:v>
                </c:pt>
                <c:pt idx="3009">
                  <c:v>1.876953E-2</c:v>
                </c:pt>
                <c:pt idx="3010">
                  <c:v>1.878906E-2</c:v>
                </c:pt>
                <c:pt idx="3011">
                  <c:v>1.880859E-2</c:v>
                </c:pt>
                <c:pt idx="3012">
                  <c:v>1.8828130000000002E-2</c:v>
                </c:pt>
                <c:pt idx="3013">
                  <c:v>1.8847660000000002E-2</c:v>
                </c:pt>
                <c:pt idx="3014">
                  <c:v>1.8867190000000002E-2</c:v>
                </c:pt>
                <c:pt idx="3015">
                  <c:v>1.8886719999999999E-2</c:v>
                </c:pt>
                <c:pt idx="3016">
                  <c:v>1.8906249999999999E-2</c:v>
                </c:pt>
                <c:pt idx="3017">
                  <c:v>1.892578E-2</c:v>
                </c:pt>
                <c:pt idx="3018">
                  <c:v>1.894531E-2</c:v>
                </c:pt>
                <c:pt idx="3019">
                  <c:v>1.896484E-2</c:v>
                </c:pt>
                <c:pt idx="3020">
                  <c:v>1.8984380000000002E-2</c:v>
                </c:pt>
                <c:pt idx="3021">
                  <c:v>1.9003910000000002E-2</c:v>
                </c:pt>
                <c:pt idx="3022">
                  <c:v>1.9023439999999999E-2</c:v>
                </c:pt>
                <c:pt idx="3023">
                  <c:v>1.9042969999999999E-2</c:v>
                </c:pt>
                <c:pt idx="3024">
                  <c:v>1.90625E-2</c:v>
                </c:pt>
                <c:pt idx="3025">
                  <c:v>1.908203E-2</c:v>
                </c:pt>
                <c:pt idx="3026">
                  <c:v>1.910156E-2</c:v>
                </c:pt>
                <c:pt idx="3027">
                  <c:v>1.912109E-2</c:v>
                </c:pt>
                <c:pt idx="3028">
                  <c:v>1.9140630000000002E-2</c:v>
                </c:pt>
                <c:pt idx="3029">
                  <c:v>1.9160160000000002E-2</c:v>
                </c:pt>
                <c:pt idx="3030">
                  <c:v>1.9179689999999999E-2</c:v>
                </c:pt>
                <c:pt idx="3031">
                  <c:v>1.9199219999999999E-2</c:v>
                </c:pt>
                <c:pt idx="3032">
                  <c:v>1.921875E-2</c:v>
                </c:pt>
                <c:pt idx="3033">
                  <c:v>1.923828E-2</c:v>
                </c:pt>
                <c:pt idx="3034">
                  <c:v>1.925781E-2</c:v>
                </c:pt>
                <c:pt idx="3035">
                  <c:v>1.927734E-2</c:v>
                </c:pt>
                <c:pt idx="3036">
                  <c:v>1.9296880000000002E-2</c:v>
                </c:pt>
                <c:pt idx="3037">
                  <c:v>1.9316410000000003E-2</c:v>
                </c:pt>
                <c:pt idx="3038">
                  <c:v>1.9335939999999999E-2</c:v>
                </c:pt>
                <c:pt idx="3039">
                  <c:v>1.935547E-2</c:v>
                </c:pt>
                <c:pt idx="3040">
                  <c:v>1.9375E-2</c:v>
                </c:pt>
                <c:pt idx="3041">
                  <c:v>1.939453E-2</c:v>
                </c:pt>
                <c:pt idx="3042">
                  <c:v>1.941406E-2</c:v>
                </c:pt>
                <c:pt idx="3043">
                  <c:v>1.9433589999999997E-2</c:v>
                </c:pt>
                <c:pt idx="3044">
                  <c:v>1.9453130000000003E-2</c:v>
                </c:pt>
                <c:pt idx="3045">
                  <c:v>1.9472660000000003E-2</c:v>
                </c:pt>
                <c:pt idx="3046">
                  <c:v>1.949219E-2</c:v>
                </c:pt>
                <c:pt idx="3047">
                  <c:v>1.951172E-2</c:v>
                </c:pt>
                <c:pt idx="3048">
                  <c:v>1.953125E-2</c:v>
                </c:pt>
                <c:pt idx="3049">
                  <c:v>1.955078E-2</c:v>
                </c:pt>
                <c:pt idx="3050">
                  <c:v>1.957031E-2</c:v>
                </c:pt>
                <c:pt idx="3051">
                  <c:v>1.9589839999999997E-2</c:v>
                </c:pt>
                <c:pt idx="3052">
                  <c:v>1.9609380000000003E-2</c:v>
                </c:pt>
                <c:pt idx="3053">
                  <c:v>1.9628910000000003E-2</c:v>
                </c:pt>
                <c:pt idx="3054">
                  <c:v>1.964844E-2</c:v>
                </c:pt>
                <c:pt idx="3055">
                  <c:v>1.966797E-2</c:v>
                </c:pt>
                <c:pt idx="3056">
                  <c:v>1.96875E-2</c:v>
                </c:pt>
                <c:pt idx="3057">
                  <c:v>1.970703E-2</c:v>
                </c:pt>
                <c:pt idx="3058">
                  <c:v>1.9726560000000001E-2</c:v>
                </c:pt>
                <c:pt idx="3059">
                  <c:v>1.9746089999999997E-2</c:v>
                </c:pt>
                <c:pt idx="3060">
                  <c:v>1.9765630000000003E-2</c:v>
                </c:pt>
                <c:pt idx="3061">
                  <c:v>1.978516E-2</c:v>
                </c:pt>
                <c:pt idx="3062">
                  <c:v>1.980469E-2</c:v>
                </c:pt>
                <c:pt idx="3063">
                  <c:v>1.982422E-2</c:v>
                </c:pt>
                <c:pt idx="3064">
                  <c:v>1.984375E-2</c:v>
                </c:pt>
                <c:pt idx="3065">
                  <c:v>1.9863280000000001E-2</c:v>
                </c:pt>
                <c:pt idx="3066">
                  <c:v>1.9882810000000001E-2</c:v>
                </c:pt>
                <c:pt idx="3067">
                  <c:v>1.9902339999999998E-2</c:v>
                </c:pt>
                <c:pt idx="3068">
                  <c:v>1.9921880000000003E-2</c:v>
                </c:pt>
                <c:pt idx="3069">
                  <c:v>1.994141E-2</c:v>
                </c:pt>
                <c:pt idx="3070">
                  <c:v>1.996094E-2</c:v>
                </c:pt>
                <c:pt idx="3071">
                  <c:v>1.998047E-2</c:v>
                </c:pt>
                <c:pt idx="3072">
                  <c:v>0.02</c:v>
                </c:pt>
                <c:pt idx="3073">
                  <c:v>2.0019530000000001E-2</c:v>
                </c:pt>
                <c:pt idx="3074">
                  <c:v>2.0039060000000001E-2</c:v>
                </c:pt>
                <c:pt idx="3075">
                  <c:v>2.0058589999999998E-2</c:v>
                </c:pt>
                <c:pt idx="3076">
                  <c:v>2.0078130000000003E-2</c:v>
                </c:pt>
                <c:pt idx="3077">
                  <c:v>2.009766E-2</c:v>
                </c:pt>
                <c:pt idx="3078">
                  <c:v>2.011719E-2</c:v>
                </c:pt>
                <c:pt idx="3079">
                  <c:v>2.013672E-2</c:v>
                </c:pt>
                <c:pt idx="3080">
                  <c:v>2.0156250000000001E-2</c:v>
                </c:pt>
                <c:pt idx="3081">
                  <c:v>2.0175780000000001E-2</c:v>
                </c:pt>
                <c:pt idx="3082">
                  <c:v>2.0195309999999998E-2</c:v>
                </c:pt>
                <c:pt idx="3083">
                  <c:v>2.0214839999999998E-2</c:v>
                </c:pt>
                <c:pt idx="3084">
                  <c:v>2.0234380000000003E-2</c:v>
                </c:pt>
                <c:pt idx="3085">
                  <c:v>2.025391E-2</c:v>
                </c:pt>
                <c:pt idx="3086">
                  <c:v>2.027344E-2</c:v>
                </c:pt>
                <c:pt idx="3087">
                  <c:v>2.029297E-2</c:v>
                </c:pt>
                <c:pt idx="3088">
                  <c:v>2.0312500000000001E-2</c:v>
                </c:pt>
                <c:pt idx="3089">
                  <c:v>2.0332030000000001E-2</c:v>
                </c:pt>
                <c:pt idx="3090">
                  <c:v>2.0351559999999998E-2</c:v>
                </c:pt>
                <c:pt idx="3091">
                  <c:v>2.0371089999999998E-2</c:v>
                </c:pt>
                <c:pt idx="3092">
                  <c:v>2.039063E-2</c:v>
                </c:pt>
                <c:pt idx="3093">
                  <c:v>2.041016E-2</c:v>
                </c:pt>
                <c:pt idx="3094">
                  <c:v>2.042969E-2</c:v>
                </c:pt>
                <c:pt idx="3095">
                  <c:v>2.0449220000000001E-2</c:v>
                </c:pt>
                <c:pt idx="3096">
                  <c:v>2.0468750000000001E-2</c:v>
                </c:pt>
                <c:pt idx="3097">
                  <c:v>2.0488280000000001E-2</c:v>
                </c:pt>
                <c:pt idx="3098">
                  <c:v>2.0507809999999998E-2</c:v>
                </c:pt>
                <c:pt idx="3099">
                  <c:v>2.0527339999999998E-2</c:v>
                </c:pt>
                <c:pt idx="3100">
                  <c:v>2.054688E-2</c:v>
                </c:pt>
                <c:pt idx="3101">
                  <c:v>2.056641E-2</c:v>
                </c:pt>
                <c:pt idx="3102">
                  <c:v>2.058594E-2</c:v>
                </c:pt>
                <c:pt idx="3103">
                  <c:v>2.0605470000000001E-2</c:v>
                </c:pt>
                <c:pt idx="3104">
                  <c:v>2.0625000000000001E-2</c:v>
                </c:pt>
                <c:pt idx="3105">
                  <c:v>2.0644530000000001E-2</c:v>
                </c:pt>
                <c:pt idx="3106">
                  <c:v>2.0664059999999998E-2</c:v>
                </c:pt>
                <c:pt idx="3107">
                  <c:v>2.0683589999999998E-2</c:v>
                </c:pt>
                <c:pt idx="3108">
                  <c:v>2.070313E-2</c:v>
                </c:pt>
                <c:pt idx="3109">
                  <c:v>2.072266E-2</c:v>
                </c:pt>
                <c:pt idx="3110">
                  <c:v>2.0742190000000001E-2</c:v>
                </c:pt>
                <c:pt idx="3111">
                  <c:v>2.0761720000000001E-2</c:v>
                </c:pt>
                <c:pt idx="3112">
                  <c:v>2.0781250000000001E-2</c:v>
                </c:pt>
                <c:pt idx="3113">
                  <c:v>2.0800779999999998E-2</c:v>
                </c:pt>
                <c:pt idx="3114">
                  <c:v>2.0820309999999998E-2</c:v>
                </c:pt>
                <c:pt idx="3115">
                  <c:v>2.0839839999999998E-2</c:v>
                </c:pt>
                <c:pt idx="3116">
                  <c:v>2.085938E-2</c:v>
                </c:pt>
                <c:pt idx="3117">
                  <c:v>2.0878910000000001E-2</c:v>
                </c:pt>
                <c:pt idx="3118">
                  <c:v>2.0898440000000001E-2</c:v>
                </c:pt>
                <c:pt idx="3119">
                  <c:v>2.0917970000000001E-2</c:v>
                </c:pt>
                <c:pt idx="3120">
                  <c:v>2.0937500000000001E-2</c:v>
                </c:pt>
                <c:pt idx="3121">
                  <c:v>2.0957029999999998E-2</c:v>
                </c:pt>
                <c:pt idx="3122">
                  <c:v>2.0976559999999998E-2</c:v>
                </c:pt>
                <c:pt idx="3123">
                  <c:v>2.0996089999999999E-2</c:v>
                </c:pt>
                <c:pt idx="3124">
                  <c:v>2.101563E-2</c:v>
                </c:pt>
                <c:pt idx="3125">
                  <c:v>2.1035160000000001E-2</c:v>
                </c:pt>
                <c:pt idx="3126">
                  <c:v>2.1054690000000001E-2</c:v>
                </c:pt>
                <c:pt idx="3127">
                  <c:v>2.1074220000000001E-2</c:v>
                </c:pt>
                <c:pt idx="3128">
                  <c:v>2.1093750000000001E-2</c:v>
                </c:pt>
                <c:pt idx="3129">
                  <c:v>2.1113279999999998E-2</c:v>
                </c:pt>
                <c:pt idx="3130">
                  <c:v>2.1132809999999998E-2</c:v>
                </c:pt>
                <c:pt idx="3131">
                  <c:v>2.1152339999999999E-2</c:v>
                </c:pt>
                <c:pt idx="3132">
                  <c:v>2.1171880000000001E-2</c:v>
                </c:pt>
                <c:pt idx="3133">
                  <c:v>2.1191410000000001E-2</c:v>
                </c:pt>
                <c:pt idx="3134">
                  <c:v>2.1210940000000001E-2</c:v>
                </c:pt>
                <c:pt idx="3135">
                  <c:v>2.1230470000000001E-2</c:v>
                </c:pt>
                <c:pt idx="3136">
                  <c:v>2.1250000000000002E-2</c:v>
                </c:pt>
                <c:pt idx="3137">
                  <c:v>2.1269529999999998E-2</c:v>
                </c:pt>
                <c:pt idx="3138">
                  <c:v>2.1289059999999999E-2</c:v>
                </c:pt>
                <c:pt idx="3139">
                  <c:v>2.1308589999999999E-2</c:v>
                </c:pt>
                <c:pt idx="3140">
                  <c:v>2.1328130000000001E-2</c:v>
                </c:pt>
                <c:pt idx="3141">
                  <c:v>2.1347660000000001E-2</c:v>
                </c:pt>
                <c:pt idx="3142">
                  <c:v>2.1367190000000001E-2</c:v>
                </c:pt>
                <c:pt idx="3143">
                  <c:v>2.1386720000000001E-2</c:v>
                </c:pt>
                <c:pt idx="3144">
                  <c:v>2.1406250000000002E-2</c:v>
                </c:pt>
                <c:pt idx="3145">
                  <c:v>2.1425779999999998E-2</c:v>
                </c:pt>
                <c:pt idx="3146">
                  <c:v>2.1445309999999999E-2</c:v>
                </c:pt>
                <c:pt idx="3147">
                  <c:v>2.1464839999999999E-2</c:v>
                </c:pt>
                <c:pt idx="3148">
                  <c:v>2.1484380000000001E-2</c:v>
                </c:pt>
                <c:pt idx="3149">
                  <c:v>2.1503910000000001E-2</c:v>
                </c:pt>
                <c:pt idx="3150">
                  <c:v>2.1523440000000001E-2</c:v>
                </c:pt>
                <c:pt idx="3151">
                  <c:v>2.1542970000000002E-2</c:v>
                </c:pt>
                <c:pt idx="3152">
                  <c:v>2.1562499999999998E-2</c:v>
                </c:pt>
                <c:pt idx="3153">
                  <c:v>2.1582029999999999E-2</c:v>
                </c:pt>
                <c:pt idx="3154">
                  <c:v>2.1601559999999999E-2</c:v>
                </c:pt>
                <c:pt idx="3155">
                  <c:v>2.1621089999999999E-2</c:v>
                </c:pt>
                <c:pt idx="3156">
                  <c:v>2.1640630000000001E-2</c:v>
                </c:pt>
                <c:pt idx="3157">
                  <c:v>2.1660160000000001E-2</c:v>
                </c:pt>
                <c:pt idx="3158">
                  <c:v>2.1679690000000001E-2</c:v>
                </c:pt>
                <c:pt idx="3159">
                  <c:v>2.1699220000000002E-2</c:v>
                </c:pt>
                <c:pt idx="3160">
                  <c:v>2.1718749999999998E-2</c:v>
                </c:pt>
                <c:pt idx="3161">
                  <c:v>2.1738279999999999E-2</c:v>
                </c:pt>
                <c:pt idx="3162">
                  <c:v>2.1757809999999999E-2</c:v>
                </c:pt>
                <c:pt idx="3163">
                  <c:v>2.1777339999999999E-2</c:v>
                </c:pt>
                <c:pt idx="3164">
                  <c:v>2.1796880000000001E-2</c:v>
                </c:pt>
                <c:pt idx="3165">
                  <c:v>2.1816410000000001E-2</c:v>
                </c:pt>
                <c:pt idx="3166">
                  <c:v>2.1835940000000002E-2</c:v>
                </c:pt>
                <c:pt idx="3167">
                  <c:v>2.1855470000000002E-2</c:v>
                </c:pt>
                <c:pt idx="3168">
                  <c:v>2.1874999999999999E-2</c:v>
                </c:pt>
                <c:pt idx="3169">
                  <c:v>2.1894529999999999E-2</c:v>
                </c:pt>
                <c:pt idx="3170">
                  <c:v>2.1914059999999999E-2</c:v>
                </c:pt>
                <c:pt idx="3171">
                  <c:v>2.1933589999999999E-2</c:v>
                </c:pt>
                <c:pt idx="3172">
                  <c:v>2.1953130000000001E-2</c:v>
                </c:pt>
                <c:pt idx="3173">
                  <c:v>2.1972660000000001E-2</c:v>
                </c:pt>
                <c:pt idx="3174">
                  <c:v>2.1992190000000002E-2</c:v>
                </c:pt>
                <c:pt idx="3175">
                  <c:v>2.2011720000000002E-2</c:v>
                </c:pt>
                <c:pt idx="3176">
                  <c:v>2.2031249999999999E-2</c:v>
                </c:pt>
                <c:pt idx="3177">
                  <c:v>2.2050779999999999E-2</c:v>
                </c:pt>
                <c:pt idx="3178">
                  <c:v>2.2070309999999999E-2</c:v>
                </c:pt>
                <c:pt idx="3179">
                  <c:v>2.2089839999999999E-2</c:v>
                </c:pt>
                <c:pt idx="3180">
                  <c:v>2.2109380000000001E-2</c:v>
                </c:pt>
                <c:pt idx="3181">
                  <c:v>2.2128910000000002E-2</c:v>
                </c:pt>
                <c:pt idx="3182">
                  <c:v>2.2148440000000002E-2</c:v>
                </c:pt>
                <c:pt idx="3183">
                  <c:v>2.2167970000000002E-2</c:v>
                </c:pt>
                <c:pt idx="3184">
                  <c:v>2.2187499999999999E-2</c:v>
                </c:pt>
                <c:pt idx="3185">
                  <c:v>2.2207029999999999E-2</c:v>
                </c:pt>
                <c:pt idx="3186">
                  <c:v>2.2226559999999999E-2</c:v>
                </c:pt>
                <c:pt idx="3187">
                  <c:v>2.224609E-2</c:v>
                </c:pt>
                <c:pt idx="3188">
                  <c:v>2.2265630000000002E-2</c:v>
                </c:pt>
                <c:pt idx="3189">
                  <c:v>2.2285160000000002E-2</c:v>
                </c:pt>
                <c:pt idx="3190">
                  <c:v>2.2304690000000002E-2</c:v>
                </c:pt>
                <c:pt idx="3191">
                  <c:v>2.2324219999999999E-2</c:v>
                </c:pt>
                <c:pt idx="3192">
                  <c:v>2.2343749999999999E-2</c:v>
                </c:pt>
                <c:pt idx="3193">
                  <c:v>2.2363279999999999E-2</c:v>
                </c:pt>
                <c:pt idx="3194">
                  <c:v>2.238281E-2</c:v>
                </c:pt>
                <c:pt idx="3195">
                  <c:v>2.240234E-2</c:v>
                </c:pt>
                <c:pt idx="3196">
                  <c:v>2.2421880000000002E-2</c:v>
                </c:pt>
                <c:pt idx="3197">
                  <c:v>2.2441410000000002E-2</c:v>
                </c:pt>
                <c:pt idx="3198">
                  <c:v>2.2460940000000002E-2</c:v>
                </c:pt>
                <c:pt idx="3199">
                  <c:v>2.2480469999999999E-2</c:v>
                </c:pt>
                <c:pt idx="3200">
                  <c:v>2.2499999999999999E-2</c:v>
                </c:pt>
                <c:pt idx="3201">
                  <c:v>2.2519529999999999E-2</c:v>
                </c:pt>
                <c:pt idx="3202">
                  <c:v>2.253906E-2</c:v>
                </c:pt>
                <c:pt idx="3203">
                  <c:v>2.255859E-2</c:v>
                </c:pt>
                <c:pt idx="3204">
                  <c:v>2.2578130000000002E-2</c:v>
                </c:pt>
                <c:pt idx="3205">
                  <c:v>2.2597660000000002E-2</c:v>
                </c:pt>
                <c:pt idx="3206">
                  <c:v>2.2617190000000002E-2</c:v>
                </c:pt>
                <c:pt idx="3207">
                  <c:v>2.2636719999999999E-2</c:v>
                </c:pt>
                <c:pt idx="3208">
                  <c:v>2.2656249999999999E-2</c:v>
                </c:pt>
                <c:pt idx="3209">
                  <c:v>2.267578E-2</c:v>
                </c:pt>
                <c:pt idx="3210">
                  <c:v>2.269531E-2</c:v>
                </c:pt>
                <c:pt idx="3211">
                  <c:v>2.271484E-2</c:v>
                </c:pt>
                <c:pt idx="3212">
                  <c:v>2.2734380000000002E-2</c:v>
                </c:pt>
                <c:pt idx="3213">
                  <c:v>2.2753910000000002E-2</c:v>
                </c:pt>
                <c:pt idx="3214">
                  <c:v>2.2773440000000002E-2</c:v>
                </c:pt>
                <c:pt idx="3215">
                  <c:v>2.2792969999999999E-2</c:v>
                </c:pt>
                <c:pt idx="3216">
                  <c:v>2.2812499999999999E-2</c:v>
                </c:pt>
                <c:pt idx="3217">
                  <c:v>2.283203E-2</c:v>
                </c:pt>
                <c:pt idx="3218">
                  <c:v>2.285156E-2</c:v>
                </c:pt>
                <c:pt idx="3219">
                  <c:v>2.287109E-2</c:v>
                </c:pt>
                <c:pt idx="3220">
                  <c:v>2.2890630000000002E-2</c:v>
                </c:pt>
                <c:pt idx="3221">
                  <c:v>2.2910160000000002E-2</c:v>
                </c:pt>
                <c:pt idx="3222">
                  <c:v>2.2929689999999999E-2</c:v>
                </c:pt>
                <c:pt idx="3223">
                  <c:v>2.2949219999999999E-2</c:v>
                </c:pt>
                <c:pt idx="3224">
                  <c:v>2.296875E-2</c:v>
                </c:pt>
                <c:pt idx="3225">
                  <c:v>2.298828E-2</c:v>
                </c:pt>
                <c:pt idx="3226">
                  <c:v>2.300781E-2</c:v>
                </c:pt>
                <c:pt idx="3227">
                  <c:v>2.302734E-2</c:v>
                </c:pt>
                <c:pt idx="3228">
                  <c:v>2.3046880000000002E-2</c:v>
                </c:pt>
                <c:pt idx="3229">
                  <c:v>2.3066410000000002E-2</c:v>
                </c:pt>
                <c:pt idx="3230">
                  <c:v>2.3085939999999999E-2</c:v>
                </c:pt>
                <c:pt idx="3231">
                  <c:v>2.3105469999999999E-2</c:v>
                </c:pt>
                <c:pt idx="3232">
                  <c:v>2.3125E-2</c:v>
                </c:pt>
                <c:pt idx="3233">
                  <c:v>2.314453E-2</c:v>
                </c:pt>
                <c:pt idx="3234">
                  <c:v>2.316406E-2</c:v>
                </c:pt>
                <c:pt idx="3235">
                  <c:v>2.318359E-2</c:v>
                </c:pt>
                <c:pt idx="3236">
                  <c:v>2.3203130000000002E-2</c:v>
                </c:pt>
                <c:pt idx="3237">
                  <c:v>2.3222660000000003E-2</c:v>
                </c:pt>
                <c:pt idx="3238">
                  <c:v>2.3242189999999999E-2</c:v>
                </c:pt>
                <c:pt idx="3239">
                  <c:v>2.326172E-2</c:v>
                </c:pt>
                <c:pt idx="3240">
                  <c:v>2.328125E-2</c:v>
                </c:pt>
                <c:pt idx="3241">
                  <c:v>2.330078E-2</c:v>
                </c:pt>
                <c:pt idx="3242">
                  <c:v>2.332031E-2</c:v>
                </c:pt>
                <c:pt idx="3243">
                  <c:v>2.3339839999999997E-2</c:v>
                </c:pt>
                <c:pt idx="3244">
                  <c:v>2.3359380000000003E-2</c:v>
                </c:pt>
                <c:pt idx="3245">
                  <c:v>2.3378910000000003E-2</c:v>
                </c:pt>
                <c:pt idx="3246">
                  <c:v>2.339844E-2</c:v>
                </c:pt>
                <c:pt idx="3247">
                  <c:v>2.341797E-2</c:v>
                </c:pt>
                <c:pt idx="3248">
                  <c:v>2.34375E-2</c:v>
                </c:pt>
                <c:pt idx="3249">
                  <c:v>2.345703E-2</c:v>
                </c:pt>
                <c:pt idx="3250">
                  <c:v>2.347656E-2</c:v>
                </c:pt>
                <c:pt idx="3251">
                  <c:v>2.3496089999999997E-2</c:v>
                </c:pt>
                <c:pt idx="3252">
                  <c:v>2.3515630000000003E-2</c:v>
                </c:pt>
                <c:pt idx="3253">
                  <c:v>2.3535160000000003E-2</c:v>
                </c:pt>
                <c:pt idx="3254">
                  <c:v>2.355469E-2</c:v>
                </c:pt>
                <c:pt idx="3255">
                  <c:v>2.357422E-2</c:v>
                </c:pt>
                <c:pt idx="3256">
                  <c:v>2.359375E-2</c:v>
                </c:pt>
                <c:pt idx="3257">
                  <c:v>2.361328E-2</c:v>
                </c:pt>
                <c:pt idx="3258">
                  <c:v>2.3632810000000001E-2</c:v>
                </c:pt>
                <c:pt idx="3259">
                  <c:v>2.3652339999999997E-2</c:v>
                </c:pt>
                <c:pt idx="3260">
                  <c:v>2.3671880000000003E-2</c:v>
                </c:pt>
                <c:pt idx="3261">
                  <c:v>2.369141E-2</c:v>
                </c:pt>
                <c:pt idx="3262">
                  <c:v>2.371094E-2</c:v>
                </c:pt>
                <c:pt idx="3263">
                  <c:v>2.373047E-2</c:v>
                </c:pt>
                <c:pt idx="3264">
                  <c:v>2.375E-2</c:v>
                </c:pt>
                <c:pt idx="3265">
                  <c:v>2.3769530000000001E-2</c:v>
                </c:pt>
                <c:pt idx="3266">
                  <c:v>2.3789060000000001E-2</c:v>
                </c:pt>
                <c:pt idx="3267">
                  <c:v>2.3808589999999998E-2</c:v>
                </c:pt>
                <c:pt idx="3268">
                  <c:v>2.3828130000000003E-2</c:v>
                </c:pt>
                <c:pt idx="3269">
                  <c:v>2.384766E-2</c:v>
                </c:pt>
                <c:pt idx="3270">
                  <c:v>2.386719E-2</c:v>
                </c:pt>
                <c:pt idx="3271">
                  <c:v>2.388672E-2</c:v>
                </c:pt>
                <c:pt idx="3272">
                  <c:v>2.390625E-2</c:v>
                </c:pt>
                <c:pt idx="3273">
                  <c:v>2.3925780000000001E-2</c:v>
                </c:pt>
                <c:pt idx="3274">
                  <c:v>2.3945310000000001E-2</c:v>
                </c:pt>
                <c:pt idx="3275">
                  <c:v>2.3964839999999998E-2</c:v>
                </c:pt>
                <c:pt idx="3276">
                  <c:v>2.3984380000000003E-2</c:v>
                </c:pt>
                <c:pt idx="3277">
                  <c:v>2.400391E-2</c:v>
                </c:pt>
                <c:pt idx="3278">
                  <c:v>2.402344E-2</c:v>
                </c:pt>
                <c:pt idx="3279">
                  <c:v>2.404297E-2</c:v>
                </c:pt>
                <c:pt idx="3280">
                  <c:v>2.4062500000000001E-2</c:v>
                </c:pt>
                <c:pt idx="3281">
                  <c:v>2.4082030000000001E-2</c:v>
                </c:pt>
                <c:pt idx="3282">
                  <c:v>2.4101559999999998E-2</c:v>
                </c:pt>
                <c:pt idx="3283">
                  <c:v>2.4121089999999998E-2</c:v>
                </c:pt>
                <c:pt idx="3284">
                  <c:v>2.4140630000000003E-2</c:v>
                </c:pt>
                <c:pt idx="3285">
                  <c:v>2.416016E-2</c:v>
                </c:pt>
                <c:pt idx="3286">
                  <c:v>2.417969E-2</c:v>
                </c:pt>
                <c:pt idx="3287">
                  <c:v>2.419922E-2</c:v>
                </c:pt>
                <c:pt idx="3288">
                  <c:v>2.4218750000000001E-2</c:v>
                </c:pt>
                <c:pt idx="3289">
                  <c:v>2.4238280000000001E-2</c:v>
                </c:pt>
                <c:pt idx="3290">
                  <c:v>2.4257809999999998E-2</c:v>
                </c:pt>
                <c:pt idx="3291">
                  <c:v>2.4277339999999998E-2</c:v>
                </c:pt>
                <c:pt idx="3292">
                  <c:v>2.429688E-2</c:v>
                </c:pt>
                <c:pt idx="3293">
                  <c:v>2.431641E-2</c:v>
                </c:pt>
                <c:pt idx="3294">
                  <c:v>2.433594E-2</c:v>
                </c:pt>
                <c:pt idx="3295">
                  <c:v>2.4355470000000001E-2</c:v>
                </c:pt>
                <c:pt idx="3296">
                  <c:v>2.4375000000000001E-2</c:v>
                </c:pt>
                <c:pt idx="3297">
                  <c:v>2.4394530000000001E-2</c:v>
                </c:pt>
                <c:pt idx="3298">
                  <c:v>2.4414059999999998E-2</c:v>
                </c:pt>
                <c:pt idx="3299">
                  <c:v>2.4433589999999998E-2</c:v>
                </c:pt>
                <c:pt idx="3300">
                  <c:v>2.445313E-2</c:v>
                </c:pt>
                <c:pt idx="3301">
                  <c:v>2.447266E-2</c:v>
                </c:pt>
                <c:pt idx="3302">
                  <c:v>2.449219E-2</c:v>
                </c:pt>
                <c:pt idx="3303">
                  <c:v>2.4511720000000001E-2</c:v>
                </c:pt>
                <c:pt idx="3304">
                  <c:v>2.4531250000000001E-2</c:v>
                </c:pt>
                <c:pt idx="3305">
                  <c:v>2.4550780000000001E-2</c:v>
                </c:pt>
                <c:pt idx="3306">
                  <c:v>2.4570309999999998E-2</c:v>
                </c:pt>
                <c:pt idx="3307">
                  <c:v>2.4589839999999998E-2</c:v>
                </c:pt>
                <c:pt idx="3308">
                  <c:v>2.460938E-2</c:v>
                </c:pt>
                <c:pt idx="3309">
                  <c:v>2.462891E-2</c:v>
                </c:pt>
                <c:pt idx="3310">
                  <c:v>2.4648440000000001E-2</c:v>
                </c:pt>
                <c:pt idx="3311">
                  <c:v>2.4667970000000001E-2</c:v>
                </c:pt>
                <c:pt idx="3312">
                  <c:v>2.4687500000000001E-2</c:v>
                </c:pt>
                <c:pt idx="3313">
                  <c:v>2.4707029999999998E-2</c:v>
                </c:pt>
                <c:pt idx="3314">
                  <c:v>2.4726559999999998E-2</c:v>
                </c:pt>
                <c:pt idx="3315">
                  <c:v>2.4746089999999998E-2</c:v>
                </c:pt>
                <c:pt idx="3316">
                  <c:v>2.476563E-2</c:v>
                </c:pt>
                <c:pt idx="3317">
                  <c:v>2.4785160000000001E-2</c:v>
                </c:pt>
                <c:pt idx="3318">
                  <c:v>2.4804690000000001E-2</c:v>
                </c:pt>
                <c:pt idx="3319">
                  <c:v>2.4824220000000001E-2</c:v>
                </c:pt>
                <c:pt idx="3320">
                  <c:v>2.4843750000000001E-2</c:v>
                </c:pt>
                <c:pt idx="3321">
                  <c:v>2.4863279999999998E-2</c:v>
                </c:pt>
                <c:pt idx="3322">
                  <c:v>2.4882809999999998E-2</c:v>
                </c:pt>
                <c:pt idx="3323">
                  <c:v>2.4902339999999999E-2</c:v>
                </c:pt>
                <c:pt idx="3324">
                  <c:v>2.492188E-2</c:v>
                </c:pt>
                <c:pt idx="3325">
                  <c:v>2.4941410000000001E-2</c:v>
                </c:pt>
                <c:pt idx="3326">
                  <c:v>2.4960940000000001E-2</c:v>
                </c:pt>
                <c:pt idx="3327">
                  <c:v>2.4980470000000001E-2</c:v>
                </c:pt>
                <c:pt idx="3328">
                  <c:v>2.5000000000000001E-2</c:v>
                </c:pt>
                <c:pt idx="3329">
                  <c:v>2.5019529999999998E-2</c:v>
                </c:pt>
                <c:pt idx="3330">
                  <c:v>2.5039059999999998E-2</c:v>
                </c:pt>
                <c:pt idx="3331">
                  <c:v>2.5058589999999999E-2</c:v>
                </c:pt>
                <c:pt idx="3332">
                  <c:v>2.5078130000000001E-2</c:v>
                </c:pt>
                <c:pt idx="3333">
                  <c:v>2.5097660000000001E-2</c:v>
                </c:pt>
                <c:pt idx="3334">
                  <c:v>2.5117190000000001E-2</c:v>
                </c:pt>
                <c:pt idx="3335">
                  <c:v>2.5136720000000001E-2</c:v>
                </c:pt>
                <c:pt idx="3336">
                  <c:v>2.5156250000000002E-2</c:v>
                </c:pt>
                <c:pt idx="3337">
                  <c:v>2.5175779999999998E-2</c:v>
                </c:pt>
                <c:pt idx="3338">
                  <c:v>2.5195309999999999E-2</c:v>
                </c:pt>
                <c:pt idx="3339">
                  <c:v>2.5214839999999999E-2</c:v>
                </c:pt>
                <c:pt idx="3340">
                  <c:v>2.5234380000000001E-2</c:v>
                </c:pt>
                <c:pt idx="3341">
                  <c:v>2.5253910000000001E-2</c:v>
                </c:pt>
                <c:pt idx="3342">
                  <c:v>2.5273440000000001E-2</c:v>
                </c:pt>
                <c:pt idx="3343">
                  <c:v>2.5292970000000001E-2</c:v>
                </c:pt>
                <c:pt idx="3344">
                  <c:v>2.5312500000000002E-2</c:v>
                </c:pt>
                <c:pt idx="3345">
                  <c:v>2.5332029999999998E-2</c:v>
                </c:pt>
                <c:pt idx="3346">
                  <c:v>2.5351559999999999E-2</c:v>
                </c:pt>
                <c:pt idx="3347">
                  <c:v>2.5371089999999999E-2</c:v>
                </c:pt>
                <c:pt idx="3348">
                  <c:v>2.5390630000000001E-2</c:v>
                </c:pt>
                <c:pt idx="3349">
                  <c:v>2.5410160000000001E-2</c:v>
                </c:pt>
                <c:pt idx="3350">
                  <c:v>2.5429690000000001E-2</c:v>
                </c:pt>
                <c:pt idx="3351">
                  <c:v>2.5449220000000002E-2</c:v>
                </c:pt>
                <c:pt idx="3352">
                  <c:v>2.5468749999999998E-2</c:v>
                </c:pt>
                <c:pt idx="3353">
                  <c:v>2.5488279999999999E-2</c:v>
                </c:pt>
                <c:pt idx="3354">
                  <c:v>2.5507809999999999E-2</c:v>
                </c:pt>
                <c:pt idx="3355">
                  <c:v>2.5527339999999999E-2</c:v>
                </c:pt>
                <c:pt idx="3356">
                  <c:v>2.5546880000000001E-2</c:v>
                </c:pt>
                <c:pt idx="3357">
                  <c:v>2.5566410000000001E-2</c:v>
                </c:pt>
                <c:pt idx="3358">
                  <c:v>2.5585940000000001E-2</c:v>
                </c:pt>
                <c:pt idx="3359">
                  <c:v>2.5605470000000002E-2</c:v>
                </c:pt>
                <c:pt idx="3360">
                  <c:v>2.5624999999999998E-2</c:v>
                </c:pt>
                <c:pt idx="3361">
                  <c:v>2.5644529999999999E-2</c:v>
                </c:pt>
                <c:pt idx="3362">
                  <c:v>2.5664059999999999E-2</c:v>
                </c:pt>
                <c:pt idx="3363">
                  <c:v>2.5683589999999999E-2</c:v>
                </c:pt>
                <c:pt idx="3364">
                  <c:v>2.5703130000000001E-2</c:v>
                </c:pt>
                <c:pt idx="3365">
                  <c:v>2.5722660000000001E-2</c:v>
                </c:pt>
                <c:pt idx="3366">
                  <c:v>2.5742190000000002E-2</c:v>
                </c:pt>
                <c:pt idx="3367">
                  <c:v>2.5761720000000002E-2</c:v>
                </c:pt>
                <c:pt idx="3368">
                  <c:v>2.5781249999999999E-2</c:v>
                </c:pt>
                <c:pt idx="3369">
                  <c:v>2.5800779999999999E-2</c:v>
                </c:pt>
                <c:pt idx="3370">
                  <c:v>2.5820309999999999E-2</c:v>
                </c:pt>
                <c:pt idx="3371">
                  <c:v>2.5839839999999999E-2</c:v>
                </c:pt>
                <c:pt idx="3372">
                  <c:v>2.5859380000000001E-2</c:v>
                </c:pt>
                <c:pt idx="3373">
                  <c:v>2.5878910000000001E-2</c:v>
                </c:pt>
                <c:pt idx="3374">
                  <c:v>2.5898440000000002E-2</c:v>
                </c:pt>
                <c:pt idx="3375">
                  <c:v>2.5917970000000002E-2</c:v>
                </c:pt>
                <c:pt idx="3376">
                  <c:v>2.5937499999999999E-2</c:v>
                </c:pt>
                <c:pt idx="3377">
                  <c:v>2.5957029999999999E-2</c:v>
                </c:pt>
                <c:pt idx="3378">
                  <c:v>2.5976559999999999E-2</c:v>
                </c:pt>
                <c:pt idx="3379">
                  <c:v>2.5996089999999999E-2</c:v>
                </c:pt>
                <c:pt idx="3380">
                  <c:v>2.6015630000000001E-2</c:v>
                </c:pt>
                <c:pt idx="3381">
                  <c:v>2.6035160000000002E-2</c:v>
                </c:pt>
                <c:pt idx="3382">
                  <c:v>2.6054690000000002E-2</c:v>
                </c:pt>
                <c:pt idx="3383">
                  <c:v>2.6074220000000002E-2</c:v>
                </c:pt>
                <c:pt idx="3384">
                  <c:v>2.6093749999999999E-2</c:v>
                </c:pt>
                <c:pt idx="3385">
                  <c:v>2.6113279999999999E-2</c:v>
                </c:pt>
                <c:pt idx="3386">
                  <c:v>2.6132809999999999E-2</c:v>
                </c:pt>
                <c:pt idx="3387">
                  <c:v>2.615234E-2</c:v>
                </c:pt>
                <c:pt idx="3388">
                  <c:v>2.6171880000000002E-2</c:v>
                </c:pt>
                <c:pt idx="3389">
                  <c:v>2.6191410000000002E-2</c:v>
                </c:pt>
                <c:pt idx="3390">
                  <c:v>2.6210940000000002E-2</c:v>
                </c:pt>
                <c:pt idx="3391">
                  <c:v>2.6230469999999999E-2</c:v>
                </c:pt>
                <c:pt idx="3392">
                  <c:v>2.6249999999999999E-2</c:v>
                </c:pt>
                <c:pt idx="3393">
                  <c:v>2.6269529999999999E-2</c:v>
                </c:pt>
                <c:pt idx="3394">
                  <c:v>2.628906E-2</c:v>
                </c:pt>
                <c:pt idx="3395">
                  <c:v>2.630859E-2</c:v>
                </c:pt>
                <c:pt idx="3396">
                  <c:v>2.6328130000000002E-2</c:v>
                </c:pt>
                <c:pt idx="3397">
                  <c:v>2.6347660000000002E-2</c:v>
                </c:pt>
                <c:pt idx="3398">
                  <c:v>2.6367190000000002E-2</c:v>
                </c:pt>
                <c:pt idx="3399">
                  <c:v>2.6386719999999999E-2</c:v>
                </c:pt>
                <c:pt idx="3400">
                  <c:v>2.6406249999999999E-2</c:v>
                </c:pt>
                <c:pt idx="3401">
                  <c:v>2.6425779999999999E-2</c:v>
                </c:pt>
                <c:pt idx="3402">
                  <c:v>2.644531E-2</c:v>
                </c:pt>
                <c:pt idx="3403">
                  <c:v>2.646484E-2</c:v>
                </c:pt>
                <c:pt idx="3404">
                  <c:v>2.6484380000000002E-2</c:v>
                </c:pt>
                <c:pt idx="3405">
                  <c:v>2.6503910000000002E-2</c:v>
                </c:pt>
                <c:pt idx="3406">
                  <c:v>2.6523440000000002E-2</c:v>
                </c:pt>
                <c:pt idx="3407">
                  <c:v>2.6542969999999999E-2</c:v>
                </c:pt>
                <c:pt idx="3408">
                  <c:v>2.6562499999999999E-2</c:v>
                </c:pt>
                <c:pt idx="3409">
                  <c:v>2.658203E-2</c:v>
                </c:pt>
                <c:pt idx="3410">
                  <c:v>2.660156E-2</c:v>
                </c:pt>
                <c:pt idx="3411">
                  <c:v>2.662109E-2</c:v>
                </c:pt>
                <c:pt idx="3412">
                  <c:v>2.6640630000000002E-2</c:v>
                </c:pt>
                <c:pt idx="3413">
                  <c:v>2.6660160000000002E-2</c:v>
                </c:pt>
                <c:pt idx="3414">
                  <c:v>2.6679690000000002E-2</c:v>
                </c:pt>
                <c:pt idx="3415">
                  <c:v>2.6699219999999999E-2</c:v>
                </c:pt>
                <c:pt idx="3416">
                  <c:v>2.6718749999999999E-2</c:v>
                </c:pt>
                <c:pt idx="3417">
                  <c:v>2.673828E-2</c:v>
                </c:pt>
                <c:pt idx="3418">
                  <c:v>2.675781E-2</c:v>
                </c:pt>
                <c:pt idx="3419">
                  <c:v>2.677734E-2</c:v>
                </c:pt>
                <c:pt idx="3420">
                  <c:v>2.6796880000000002E-2</c:v>
                </c:pt>
                <c:pt idx="3421">
                  <c:v>2.6816410000000002E-2</c:v>
                </c:pt>
                <c:pt idx="3422">
                  <c:v>2.6835939999999999E-2</c:v>
                </c:pt>
                <c:pt idx="3423">
                  <c:v>2.6855469999999999E-2</c:v>
                </c:pt>
                <c:pt idx="3424">
                  <c:v>2.6875E-2</c:v>
                </c:pt>
                <c:pt idx="3425">
                  <c:v>2.689453E-2</c:v>
                </c:pt>
                <c:pt idx="3426">
                  <c:v>2.691406E-2</c:v>
                </c:pt>
                <c:pt idx="3427">
                  <c:v>2.693359E-2</c:v>
                </c:pt>
                <c:pt idx="3428">
                  <c:v>2.6953130000000002E-2</c:v>
                </c:pt>
                <c:pt idx="3429">
                  <c:v>2.6972660000000002E-2</c:v>
                </c:pt>
                <c:pt idx="3430">
                  <c:v>2.6992189999999999E-2</c:v>
                </c:pt>
                <c:pt idx="3431">
                  <c:v>2.7011719999999999E-2</c:v>
                </c:pt>
                <c:pt idx="3432">
                  <c:v>2.703125E-2</c:v>
                </c:pt>
                <c:pt idx="3433">
                  <c:v>2.705078E-2</c:v>
                </c:pt>
                <c:pt idx="3434">
                  <c:v>2.707031E-2</c:v>
                </c:pt>
                <c:pt idx="3435">
                  <c:v>2.708984E-2</c:v>
                </c:pt>
                <c:pt idx="3436">
                  <c:v>2.7109380000000002E-2</c:v>
                </c:pt>
                <c:pt idx="3437">
                  <c:v>2.7128910000000003E-2</c:v>
                </c:pt>
                <c:pt idx="3438">
                  <c:v>2.7148439999999999E-2</c:v>
                </c:pt>
                <c:pt idx="3439">
                  <c:v>2.716797E-2</c:v>
                </c:pt>
                <c:pt idx="3440">
                  <c:v>2.71875E-2</c:v>
                </c:pt>
                <c:pt idx="3441">
                  <c:v>2.720703E-2</c:v>
                </c:pt>
                <c:pt idx="3442">
                  <c:v>2.722656E-2</c:v>
                </c:pt>
                <c:pt idx="3443">
                  <c:v>2.7246089999999997E-2</c:v>
                </c:pt>
                <c:pt idx="3444">
                  <c:v>2.7265630000000003E-2</c:v>
                </c:pt>
                <c:pt idx="3445">
                  <c:v>2.7285160000000003E-2</c:v>
                </c:pt>
                <c:pt idx="3446">
                  <c:v>2.730469E-2</c:v>
                </c:pt>
                <c:pt idx="3447">
                  <c:v>2.732422E-2</c:v>
                </c:pt>
                <c:pt idx="3448">
                  <c:v>2.734375E-2</c:v>
                </c:pt>
                <c:pt idx="3449">
                  <c:v>2.736328E-2</c:v>
                </c:pt>
                <c:pt idx="3450">
                  <c:v>2.738281E-2</c:v>
                </c:pt>
                <c:pt idx="3451">
                  <c:v>2.7402339999999997E-2</c:v>
                </c:pt>
                <c:pt idx="3452">
                  <c:v>2.7421880000000003E-2</c:v>
                </c:pt>
                <c:pt idx="3453">
                  <c:v>2.7441410000000003E-2</c:v>
                </c:pt>
                <c:pt idx="3454">
                  <c:v>2.746094E-2</c:v>
                </c:pt>
                <c:pt idx="3455">
                  <c:v>2.748047E-2</c:v>
                </c:pt>
                <c:pt idx="3456">
                  <c:v>2.75E-2</c:v>
                </c:pt>
                <c:pt idx="3457">
                  <c:v>2.751953E-2</c:v>
                </c:pt>
                <c:pt idx="3458">
                  <c:v>2.7539060000000001E-2</c:v>
                </c:pt>
                <c:pt idx="3459">
                  <c:v>2.7558589999999997E-2</c:v>
                </c:pt>
                <c:pt idx="3460">
                  <c:v>2.7578130000000003E-2</c:v>
                </c:pt>
                <c:pt idx="3461">
                  <c:v>2.759766E-2</c:v>
                </c:pt>
                <c:pt idx="3462">
                  <c:v>2.761719E-2</c:v>
                </c:pt>
                <c:pt idx="3463">
                  <c:v>2.763672E-2</c:v>
                </c:pt>
                <c:pt idx="3464">
                  <c:v>2.765625E-2</c:v>
                </c:pt>
                <c:pt idx="3465">
                  <c:v>2.7675780000000001E-2</c:v>
                </c:pt>
                <c:pt idx="3466">
                  <c:v>2.7695310000000001E-2</c:v>
                </c:pt>
                <c:pt idx="3467">
                  <c:v>2.7714839999999998E-2</c:v>
                </c:pt>
                <c:pt idx="3468">
                  <c:v>2.7734380000000003E-2</c:v>
                </c:pt>
                <c:pt idx="3469">
                  <c:v>2.775391E-2</c:v>
                </c:pt>
                <c:pt idx="3470">
                  <c:v>2.777344E-2</c:v>
                </c:pt>
                <c:pt idx="3471">
                  <c:v>2.779297E-2</c:v>
                </c:pt>
                <c:pt idx="3472">
                  <c:v>2.78125E-2</c:v>
                </c:pt>
                <c:pt idx="3473">
                  <c:v>2.7832030000000001E-2</c:v>
                </c:pt>
                <c:pt idx="3474">
                  <c:v>2.7851560000000001E-2</c:v>
                </c:pt>
                <c:pt idx="3475">
                  <c:v>2.7871089999999998E-2</c:v>
                </c:pt>
                <c:pt idx="3476">
                  <c:v>2.7890630000000003E-2</c:v>
                </c:pt>
                <c:pt idx="3477">
                  <c:v>2.791016E-2</c:v>
                </c:pt>
                <c:pt idx="3478">
                  <c:v>2.792969E-2</c:v>
                </c:pt>
                <c:pt idx="3479">
                  <c:v>2.794922E-2</c:v>
                </c:pt>
                <c:pt idx="3480">
                  <c:v>2.7968750000000001E-2</c:v>
                </c:pt>
                <c:pt idx="3481">
                  <c:v>2.7988280000000001E-2</c:v>
                </c:pt>
                <c:pt idx="3482">
                  <c:v>2.8007809999999998E-2</c:v>
                </c:pt>
                <c:pt idx="3483">
                  <c:v>2.8027339999999998E-2</c:v>
                </c:pt>
                <c:pt idx="3484">
                  <c:v>2.8046880000000003E-2</c:v>
                </c:pt>
                <c:pt idx="3485">
                  <c:v>2.806641E-2</c:v>
                </c:pt>
                <c:pt idx="3486">
                  <c:v>2.808594E-2</c:v>
                </c:pt>
                <c:pt idx="3487">
                  <c:v>2.810547E-2</c:v>
                </c:pt>
                <c:pt idx="3488">
                  <c:v>2.8125000000000001E-2</c:v>
                </c:pt>
                <c:pt idx="3489">
                  <c:v>2.8144530000000001E-2</c:v>
                </c:pt>
                <c:pt idx="3490">
                  <c:v>2.8164059999999998E-2</c:v>
                </c:pt>
                <c:pt idx="3491">
                  <c:v>2.8183589999999998E-2</c:v>
                </c:pt>
                <c:pt idx="3492">
                  <c:v>2.820313E-2</c:v>
                </c:pt>
                <c:pt idx="3493">
                  <c:v>2.822266E-2</c:v>
                </c:pt>
                <c:pt idx="3494">
                  <c:v>2.824219E-2</c:v>
                </c:pt>
                <c:pt idx="3495">
                  <c:v>2.8261720000000001E-2</c:v>
                </c:pt>
                <c:pt idx="3496">
                  <c:v>2.8281250000000001E-2</c:v>
                </c:pt>
                <c:pt idx="3497">
                  <c:v>2.8300780000000001E-2</c:v>
                </c:pt>
                <c:pt idx="3498">
                  <c:v>2.8320309999999998E-2</c:v>
                </c:pt>
                <c:pt idx="3499">
                  <c:v>2.8339839999999998E-2</c:v>
                </c:pt>
                <c:pt idx="3500">
                  <c:v>2.835938E-2</c:v>
                </c:pt>
                <c:pt idx="3501">
                  <c:v>2.837891E-2</c:v>
                </c:pt>
                <c:pt idx="3502">
                  <c:v>2.839844E-2</c:v>
                </c:pt>
                <c:pt idx="3503">
                  <c:v>2.8417970000000001E-2</c:v>
                </c:pt>
                <c:pt idx="3504">
                  <c:v>2.8437500000000001E-2</c:v>
                </c:pt>
                <c:pt idx="3505">
                  <c:v>2.8457030000000001E-2</c:v>
                </c:pt>
                <c:pt idx="3506">
                  <c:v>2.8476559999999998E-2</c:v>
                </c:pt>
                <c:pt idx="3507">
                  <c:v>2.8496089999999998E-2</c:v>
                </c:pt>
                <c:pt idx="3508">
                  <c:v>2.851563E-2</c:v>
                </c:pt>
                <c:pt idx="3509">
                  <c:v>2.853516E-2</c:v>
                </c:pt>
                <c:pt idx="3510">
                  <c:v>2.8554690000000001E-2</c:v>
                </c:pt>
                <c:pt idx="3511">
                  <c:v>2.8574220000000001E-2</c:v>
                </c:pt>
                <c:pt idx="3512">
                  <c:v>2.8593750000000001E-2</c:v>
                </c:pt>
                <c:pt idx="3513">
                  <c:v>2.8613279999999998E-2</c:v>
                </c:pt>
                <c:pt idx="3514">
                  <c:v>2.8632809999999998E-2</c:v>
                </c:pt>
                <c:pt idx="3515">
                  <c:v>2.8652339999999998E-2</c:v>
                </c:pt>
                <c:pt idx="3516">
                  <c:v>2.867188E-2</c:v>
                </c:pt>
                <c:pt idx="3517">
                  <c:v>2.8691410000000001E-2</c:v>
                </c:pt>
                <c:pt idx="3518">
                  <c:v>2.8710940000000001E-2</c:v>
                </c:pt>
                <c:pt idx="3519">
                  <c:v>2.8730470000000001E-2</c:v>
                </c:pt>
                <c:pt idx="3520">
                  <c:v>2.8750000000000001E-2</c:v>
                </c:pt>
                <c:pt idx="3521">
                  <c:v>2.8769529999999998E-2</c:v>
                </c:pt>
                <c:pt idx="3522">
                  <c:v>2.8789059999999998E-2</c:v>
                </c:pt>
                <c:pt idx="3523">
                  <c:v>2.8808589999999999E-2</c:v>
                </c:pt>
                <c:pt idx="3524">
                  <c:v>2.882813E-2</c:v>
                </c:pt>
                <c:pt idx="3525">
                  <c:v>2.8847660000000001E-2</c:v>
                </c:pt>
                <c:pt idx="3526">
                  <c:v>2.8867190000000001E-2</c:v>
                </c:pt>
                <c:pt idx="3527">
                  <c:v>2.8886720000000001E-2</c:v>
                </c:pt>
                <c:pt idx="3528">
                  <c:v>2.8906250000000001E-2</c:v>
                </c:pt>
                <c:pt idx="3529">
                  <c:v>2.8925779999999998E-2</c:v>
                </c:pt>
                <c:pt idx="3530">
                  <c:v>2.8945309999999998E-2</c:v>
                </c:pt>
                <c:pt idx="3531">
                  <c:v>2.8964839999999999E-2</c:v>
                </c:pt>
                <c:pt idx="3532">
                  <c:v>2.8984380000000001E-2</c:v>
                </c:pt>
                <c:pt idx="3533">
                  <c:v>2.9003910000000001E-2</c:v>
                </c:pt>
                <c:pt idx="3534">
                  <c:v>2.9023440000000001E-2</c:v>
                </c:pt>
                <c:pt idx="3535">
                  <c:v>2.9042970000000001E-2</c:v>
                </c:pt>
                <c:pt idx="3536">
                  <c:v>2.9062500000000002E-2</c:v>
                </c:pt>
                <c:pt idx="3537">
                  <c:v>2.9082029999999998E-2</c:v>
                </c:pt>
                <c:pt idx="3538">
                  <c:v>2.9101559999999999E-2</c:v>
                </c:pt>
                <c:pt idx="3539">
                  <c:v>2.9121089999999999E-2</c:v>
                </c:pt>
                <c:pt idx="3540">
                  <c:v>2.9140630000000001E-2</c:v>
                </c:pt>
                <c:pt idx="3541">
                  <c:v>2.9160160000000001E-2</c:v>
                </c:pt>
                <c:pt idx="3542">
                  <c:v>2.9179690000000001E-2</c:v>
                </c:pt>
                <c:pt idx="3543">
                  <c:v>2.9199220000000001E-2</c:v>
                </c:pt>
                <c:pt idx="3544">
                  <c:v>2.9218750000000002E-2</c:v>
                </c:pt>
                <c:pt idx="3545">
                  <c:v>2.9238279999999998E-2</c:v>
                </c:pt>
                <c:pt idx="3546">
                  <c:v>2.9257809999999999E-2</c:v>
                </c:pt>
                <c:pt idx="3547">
                  <c:v>2.9277339999999999E-2</c:v>
                </c:pt>
                <c:pt idx="3548">
                  <c:v>2.9296880000000001E-2</c:v>
                </c:pt>
                <c:pt idx="3549">
                  <c:v>2.9316410000000001E-2</c:v>
                </c:pt>
                <c:pt idx="3550">
                  <c:v>2.9335940000000001E-2</c:v>
                </c:pt>
                <c:pt idx="3551">
                  <c:v>2.9355470000000002E-2</c:v>
                </c:pt>
                <c:pt idx="3552">
                  <c:v>2.9374999999999998E-2</c:v>
                </c:pt>
                <c:pt idx="3553">
                  <c:v>2.9394529999999999E-2</c:v>
                </c:pt>
                <c:pt idx="3554">
                  <c:v>2.9414059999999999E-2</c:v>
                </c:pt>
                <c:pt idx="3555">
                  <c:v>2.9433589999999999E-2</c:v>
                </c:pt>
                <c:pt idx="3556">
                  <c:v>2.9453130000000001E-2</c:v>
                </c:pt>
                <c:pt idx="3557">
                  <c:v>2.9472660000000001E-2</c:v>
                </c:pt>
                <c:pt idx="3558">
                  <c:v>2.9492190000000001E-2</c:v>
                </c:pt>
                <c:pt idx="3559">
                  <c:v>2.9511720000000002E-2</c:v>
                </c:pt>
                <c:pt idx="3560">
                  <c:v>2.9531249999999998E-2</c:v>
                </c:pt>
                <c:pt idx="3561">
                  <c:v>2.9550779999999999E-2</c:v>
                </c:pt>
                <c:pt idx="3562">
                  <c:v>2.9570309999999999E-2</c:v>
                </c:pt>
                <c:pt idx="3563">
                  <c:v>2.9589839999999999E-2</c:v>
                </c:pt>
                <c:pt idx="3564">
                  <c:v>2.9609380000000001E-2</c:v>
                </c:pt>
                <c:pt idx="3565">
                  <c:v>2.9628910000000001E-2</c:v>
                </c:pt>
                <c:pt idx="3566">
                  <c:v>2.9648440000000002E-2</c:v>
                </c:pt>
                <c:pt idx="3567">
                  <c:v>2.9667970000000002E-2</c:v>
                </c:pt>
                <c:pt idx="3568">
                  <c:v>2.9687499999999999E-2</c:v>
                </c:pt>
                <c:pt idx="3569">
                  <c:v>2.9707029999999999E-2</c:v>
                </c:pt>
                <c:pt idx="3570">
                  <c:v>2.9726559999999999E-2</c:v>
                </c:pt>
                <c:pt idx="3571">
                  <c:v>2.9746089999999999E-2</c:v>
                </c:pt>
                <c:pt idx="3572">
                  <c:v>2.9765630000000001E-2</c:v>
                </c:pt>
                <c:pt idx="3573">
                  <c:v>2.9785160000000001E-2</c:v>
                </c:pt>
                <c:pt idx="3574">
                  <c:v>2.9804690000000002E-2</c:v>
                </c:pt>
                <c:pt idx="3575">
                  <c:v>2.9824220000000002E-2</c:v>
                </c:pt>
                <c:pt idx="3576">
                  <c:v>2.9843749999999999E-2</c:v>
                </c:pt>
                <c:pt idx="3577">
                  <c:v>2.9863279999999999E-2</c:v>
                </c:pt>
                <c:pt idx="3578">
                  <c:v>2.9882809999999999E-2</c:v>
                </c:pt>
                <c:pt idx="3579">
                  <c:v>2.9902339999999999E-2</c:v>
                </c:pt>
                <c:pt idx="3580">
                  <c:v>2.9921880000000001E-2</c:v>
                </c:pt>
                <c:pt idx="3581">
                  <c:v>2.9941410000000002E-2</c:v>
                </c:pt>
                <c:pt idx="3582">
                  <c:v>2.9960940000000002E-2</c:v>
                </c:pt>
                <c:pt idx="3583">
                  <c:v>2.9980470000000002E-2</c:v>
                </c:pt>
                <c:pt idx="3584">
                  <c:v>0.03</c:v>
                </c:pt>
                <c:pt idx="3585">
                  <c:v>3.0019529999999999E-2</c:v>
                </c:pt>
                <c:pt idx="3586">
                  <c:v>3.0039059999999999E-2</c:v>
                </c:pt>
                <c:pt idx="3587">
                  <c:v>3.005859E-2</c:v>
                </c:pt>
                <c:pt idx="3588">
                  <c:v>3.0078130000000002E-2</c:v>
                </c:pt>
                <c:pt idx="3589">
                  <c:v>3.0097660000000002E-2</c:v>
                </c:pt>
                <c:pt idx="3590">
                  <c:v>3.0117190000000002E-2</c:v>
                </c:pt>
                <c:pt idx="3591">
                  <c:v>3.0136719999999999E-2</c:v>
                </c:pt>
                <c:pt idx="3592">
                  <c:v>3.0156249999999999E-2</c:v>
                </c:pt>
                <c:pt idx="3593">
                  <c:v>3.0175779999999999E-2</c:v>
                </c:pt>
                <c:pt idx="3594">
                  <c:v>3.019531E-2</c:v>
                </c:pt>
                <c:pt idx="3595">
                  <c:v>3.021484E-2</c:v>
                </c:pt>
                <c:pt idx="3596">
                  <c:v>3.0234380000000002E-2</c:v>
                </c:pt>
                <c:pt idx="3597">
                  <c:v>3.0253910000000002E-2</c:v>
                </c:pt>
                <c:pt idx="3598">
                  <c:v>3.0273440000000002E-2</c:v>
                </c:pt>
                <c:pt idx="3599">
                  <c:v>3.0292969999999999E-2</c:v>
                </c:pt>
                <c:pt idx="3600">
                  <c:v>3.0312499999999999E-2</c:v>
                </c:pt>
                <c:pt idx="3601">
                  <c:v>3.0332029999999999E-2</c:v>
                </c:pt>
                <c:pt idx="3602">
                  <c:v>3.035156E-2</c:v>
                </c:pt>
                <c:pt idx="3603">
                  <c:v>3.037109E-2</c:v>
                </c:pt>
                <c:pt idx="3604">
                  <c:v>3.0390630000000002E-2</c:v>
                </c:pt>
                <c:pt idx="3605">
                  <c:v>3.0410160000000002E-2</c:v>
                </c:pt>
                <c:pt idx="3606">
                  <c:v>3.0429690000000002E-2</c:v>
                </c:pt>
                <c:pt idx="3607">
                  <c:v>3.0449219999999999E-2</c:v>
                </c:pt>
                <c:pt idx="3608">
                  <c:v>3.0468749999999999E-2</c:v>
                </c:pt>
                <c:pt idx="3609">
                  <c:v>3.048828E-2</c:v>
                </c:pt>
                <c:pt idx="3610">
                  <c:v>3.050781E-2</c:v>
                </c:pt>
                <c:pt idx="3611">
                  <c:v>3.052734E-2</c:v>
                </c:pt>
                <c:pt idx="3612">
                  <c:v>3.0546880000000002E-2</c:v>
                </c:pt>
                <c:pt idx="3613">
                  <c:v>3.0566410000000002E-2</c:v>
                </c:pt>
                <c:pt idx="3614">
                  <c:v>3.0585940000000002E-2</c:v>
                </c:pt>
                <c:pt idx="3615">
                  <c:v>3.0605469999999999E-2</c:v>
                </c:pt>
                <c:pt idx="3616">
                  <c:v>3.0624999999999999E-2</c:v>
                </c:pt>
                <c:pt idx="3617">
                  <c:v>3.064453E-2</c:v>
                </c:pt>
                <c:pt idx="3618">
                  <c:v>3.066406E-2</c:v>
                </c:pt>
                <c:pt idx="3619">
                  <c:v>3.068359E-2</c:v>
                </c:pt>
                <c:pt idx="3620">
                  <c:v>3.0703130000000002E-2</c:v>
                </c:pt>
                <c:pt idx="3621">
                  <c:v>3.0722660000000002E-2</c:v>
                </c:pt>
                <c:pt idx="3622">
                  <c:v>3.0742189999999999E-2</c:v>
                </c:pt>
                <c:pt idx="3623">
                  <c:v>3.0761719999999999E-2</c:v>
                </c:pt>
                <c:pt idx="3624">
                  <c:v>3.078125E-2</c:v>
                </c:pt>
                <c:pt idx="3625">
                  <c:v>3.080078E-2</c:v>
                </c:pt>
                <c:pt idx="3626">
                  <c:v>3.082031E-2</c:v>
                </c:pt>
                <c:pt idx="3627">
                  <c:v>3.083984E-2</c:v>
                </c:pt>
                <c:pt idx="3628">
                  <c:v>3.0859380000000002E-2</c:v>
                </c:pt>
                <c:pt idx="3629">
                  <c:v>3.0878910000000002E-2</c:v>
                </c:pt>
                <c:pt idx="3630">
                  <c:v>3.0898439999999999E-2</c:v>
                </c:pt>
                <c:pt idx="3631">
                  <c:v>3.0917969999999999E-2</c:v>
                </c:pt>
                <c:pt idx="3632">
                  <c:v>3.09375E-2</c:v>
                </c:pt>
                <c:pt idx="3633">
                  <c:v>3.095703E-2</c:v>
                </c:pt>
                <c:pt idx="3634">
                  <c:v>3.097656E-2</c:v>
                </c:pt>
                <c:pt idx="3635">
                  <c:v>3.099609E-2</c:v>
                </c:pt>
                <c:pt idx="3636">
                  <c:v>3.1015630000000002E-2</c:v>
                </c:pt>
                <c:pt idx="3637">
                  <c:v>3.1035160000000003E-2</c:v>
                </c:pt>
                <c:pt idx="3638">
                  <c:v>3.1054689999999999E-2</c:v>
                </c:pt>
                <c:pt idx="3639">
                  <c:v>3.107422E-2</c:v>
                </c:pt>
                <c:pt idx="3640">
                  <c:v>3.109375E-2</c:v>
                </c:pt>
                <c:pt idx="3641">
                  <c:v>3.111328E-2</c:v>
                </c:pt>
                <c:pt idx="3642">
                  <c:v>3.113281E-2</c:v>
                </c:pt>
                <c:pt idx="3643">
                  <c:v>3.1152339999999997E-2</c:v>
                </c:pt>
                <c:pt idx="3644">
                  <c:v>3.1171880000000003E-2</c:v>
                </c:pt>
                <c:pt idx="3645">
                  <c:v>3.1191410000000003E-2</c:v>
                </c:pt>
                <c:pt idx="3646">
                  <c:v>3.121094E-2</c:v>
                </c:pt>
                <c:pt idx="3647">
                  <c:v>3.123047E-2</c:v>
                </c:pt>
                <c:pt idx="3648">
                  <c:v>3.125E-2</c:v>
                </c:pt>
                <c:pt idx="3649">
                  <c:v>3.1269529999999997E-2</c:v>
                </c:pt>
                <c:pt idx="3650">
                  <c:v>3.128906E-2</c:v>
                </c:pt>
                <c:pt idx="3651">
                  <c:v>3.1308589999999997E-2</c:v>
                </c:pt>
                <c:pt idx="3652">
                  <c:v>3.1328130000000003E-2</c:v>
                </c:pt>
                <c:pt idx="3653">
                  <c:v>3.1347659999999999E-2</c:v>
                </c:pt>
                <c:pt idx="3654">
                  <c:v>3.1367190000000003E-2</c:v>
                </c:pt>
                <c:pt idx="3655">
                  <c:v>3.138672E-2</c:v>
                </c:pt>
                <c:pt idx="3656">
                  <c:v>3.1406249999999997E-2</c:v>
                </c:pt>
                <c:pt idx="3657">
                  <c:v>3.142578E-2</c:v>
                </c:pt>
                <c:pt idx="3658">
                  <c:v>3.1445309999999997E-2</c:v>
                </c:pt>
                <c:pt idx="3659">
                  <c:v>3.1464840000000001E-2</c:v>
                </c:pt>
                <c:pt idx="3660">
                  <c:v>3.1484379999999999E-2</c:v>
                </c:pt>
                <c:pt idx="3661">
                  <c:v>3.1503910000000003E-2</c:v>
                </c:pt>
                <c:pt idx="3662">
                  <c:v>3.152344E-2</c:v>
                </c:pt>
                <c:pt idx="3663">
                  <c:v>3.1542970000000004E-2</c:v>
                </c:pt>
                <c:pt idx="3664">
                  <c:v>3.15625E-2</c:v>
                </c:pt>
                <c:pt idx="3665">
                  <c:v>3.1582029999999997E-2</c:v>
                </c:pt>
                <c:pt idx="3666">
                  <c:v>3.1601560000000001E-2</c:v>
                </c:pt>
                <c:pt idx="3667">
                  <c:v>3.1621089999999998E-2</c:v>
                </c:pt>
                <c:pt idx="3668">
                  <c:v>3.1640630000000003E-2</c:v>
                </c:pt>
                <c:pt idx="3669">
                  <c:v>3.166016E-2</c:v>
                </c:pt>
                <c:pt idx="3670">
                  <c:v>3.1679690000000003E-2</c:v>
                </c:pt>
                <c:pt idx="3671">
                  <c:v>3.169922E-2</c:v>
                </c:pt>
                <c:pt idx="3672">
                  <c:v>3.1718749999999997E-2</c:v>
                </c:pt>
                <c:pt idx="3673">
                  <c:v>3.1738280000000001E-2</c:v>
                </c:pt>
                <c:pt idx="3674">
                  <c:v>3.1757809999999997E-2</c:v>
                </c:pt>
                <c:pt idx="3675">
                  <c:v>3.1777340000000001E-2</c:v>
                </c:pt>
                <c:pt idx="3676">
                  <c:v>3.179688E-2</c:v>
                </c:pt>
                <c:pt idx="3677">
                  <c:v>3.1816410000000003E-2</c:v>
                </c:pt>
                <c:pt idx="3678">
                  <c:v>3.183594E-2</c:v>
                </c:pt>
                <c:pt idx="3679">
                  <c:v>3.1855470000000004E-2</c:v>
                </c:pt>
                <c:pt idx="3680">
                  <c:v>3.1875000000000001E-2</c:v>
                </c:pt>
                <c:pt idx="3681">
                  <c:v>3.1894529999999997E-2</c:v>
                </c:pt>
                <c:pt idx="3682">
                  <c:v>3.1914060000000001E-2</c:v>
                </c:pt>
                <c:pt idx="3683">
                  <c:v>3.1933589999999998E-2</c:v>
                </c:pt>
                <c:pt idx="3684">
                  <c:v>3.1953130000000003E-2</c:v>
                </c:pt>
                <c:pt idx="3685">
                  <c:v>3.197266E-2</c:v>
                </c:pt>
                <c:pt idx="3686">
                  <c:v>3.1992190000000004E-2</c:v>
                </c:pt>
                <c:pt idx="3687">
                  <c:v>3.2011719999999994E-2</c:v>
                </c:pt>
                <c:pt idx="3688">
                  <c:v>3.2031249999999997E-2</c:v>
                </c:pt>
                <c:pt idx="3689">
                  <c:v>3.2050780000000001E-2</c:v>
                </c:pt>
                <c:pt idx="3690">
                  <c:v>3.2070309999999998E-2</c:v>
                </c:pt>
                <c:pt idx="3691">
                  <c:v>3.2089840000000001E-2</c:v>
                </c:pt>
                <c:pt idx="3692">
                  <c:v>3.210938E-2</c:v>
                </c:pt>
                <c:pt idx="3693">
                  <c:v>3.2128909999999997E-2</c:v>
                </c:pt>
                <c:pt idx="3694">
                  <c:v>3.214844E-2</c:v>
                </c:pt>
                <c:pt idx="3695">
                  <c:v>3.2167969999999997E-2</c:v>
                </c:pt>
                <c:pt idx="3696">
                  <c:v>3.2187500000000001E-2</c:v>
                </c:pt>
                <c:pt idx="3697">
                  <c:v>3.2207030000000005E-2</c:v>
                </c:pt>
                <c:pt idx="3698">
                  <c:v>3.2226560000000001E-2</c:v>
                </c:pt>
                <c:pt idx="3699">
                  <c:v>3.2246090000000005E-2</c:v>
                </c:pt>
                <c:pt idx="3700">
                  <c:v>3.2265630000000003E-2</c:v>
                </c:pt>
                <c:pt idx="3701">
                  <c:v>3.228516E-2</c:v>
                </c:pt>
                <c:pt idx="3702">
                  <c:v>3.2304690000000004E-2</c:v>
                </c:pt>
                <c:pt idx="3703">
                  <c:v>3.2324219999999994E-2</c:v>
                </c:pt>
                <c:pt idx="3704">
                  <c:v>3.2343749999999998E-2</c:v>
                </c:pt>
                <c:pt idx="3705">
                  <c:v>3.2363280000000001E-2</c:v>
                </c:pt>
                <c:pt idx="3706">
                  <c:v>3.2382809999999998E-2</c:v>
                </c:pt>
                <c:pt idx="3707">
                  <c:v>3.2402340000000002E-2</c:v>
                </c:pt>
                <c:pt idx="3708">
                  <c:v>3.242188E-2</c:v>
                </c:pt>
                <c:pt idx="3709">
                  <c:v>3.2441409999999997E-2</c:v>
                </c:pt>
                <c:pt idx="3710">
                  <c:v>3.2460940000000001E-2</c:v>
                </c:pt>
                <c:pt idx="3711">
                  <c:v>3.2480469999999997E-2</c:v>
                </c:pt>
                <c:pt idx="3712">
                  <c:v>3.2500000000000001E-2</c:v>
                </c:pt>
                <c:pt idx="3713">
                  <c:v>3.2519530000000005E-2</c:v>
                </c:pt>
                <c:pt idx="3714">
                  <c:v>3.2539060000000002E-2</c:v>
                </c:pt>
                <c:pt idx="3715">
                  <c:v>3.2558590000000005E-2</c:v>
                </c:pt>
                <c:pt idx="3716">
                  <c:v>3.2578130000000004E-2</c:v>
                </c:pt>
                <c:pt idx="3717">
                  <c:v>3.2597660000000001E-2</c:v>
                </c:pt>
                <c:pt idx="3718">
                  <c:v>3.2617190000000004E-2</c:v>
                </c:pt>
                <c:pt idx="3719">
                  <c:v>3.2636719999999994E-2</c:v>
                </c:pt>
                <c:pt idx="3720">
                  <c:v>3.2656249999999998E-2</c:v>
                </c:pt>
                <c:pt idx="3721">
                  <c:v>3.2675780000000001E-2</c:v>
                </c:pt>
                <c:pt idx="3722">
                  <c:v>3.2695309999999998E-2</c:v>
                </c:pt>
                <c:pt idx="3723">
                  <c:v>3.2714840000000002E-2</c:v>
                </c:pt>
                <c:pt idx="3724">
                  <c:v>3.273438E-2</c:v>
                </c:pt>
                <c:pt idx="3725">
                  <c:v>3.2753909999999997E-2</c:v>
                </c:pt>
                <c:pt idx="3726">
                  <c:v>3.2773440000000001E-2</c:v>
                </c:pt>
                <c:pt idx="3727">
                  <c:v>3.2792969999999998E-2</c:v>
                </c:pt>
                <c:pt idx="3728">
                  <c:v>3.2812500000000001E-2</c:v>
                </c:pt>
                <c:pt idx="3729">
                  <c:v>3.2832030000000005E-2</c:v>
                </c:pt>
                <c:pt idx="3730">
                  <c:v>3.2851560000000002E-2</c:v>
                </c:pt>
                <c:pt idx="3731">
                  <c:v>3.2871090000000006E-2</c:v>
                </c:pt>
                <c:pt idx="3732">
                  <c:v>3.2890630000000004E-2</c:v>
                </c:pt>
                <c:pt idx="3733">
                  <c:v>3.2910160000000001E-2</c:v>
                </c:pt>
                <c:pt idx="3734">
                  <c:v>3.2929689999999998E-2</c:v>
                </c:pt>
                <c:pt idx="3735">
                  <c:v>3.2949219999999994E-2</c:v>
                </c:pt>
                <c:pt idx="3736">
                  <c:v>3.2968749999999998E-2</c:v>
                </c:pt>
                <c:pt idx="3737">
                  <c:v>3.2988280000000002E-2</c:v>
                </c:pt>
                <c:pt idx="3738">
                  <c:v>3.3007809999999999E-2</c:v>
                </c:pt>
                <c:pt idx="3739">
                  <c:v>3.3027340000000002E-2</c:v>
                </c:pt>
                <c:pt idx="3740">
                  <c:v>3.3046880000000001E-2</c:v>
                </c:pt>
                <c:pt idx="3741">
                  <c:v>3.3066409999999997E-2</c:v>
                </c:pt>
                <c:pt idx="3742">
                  <c:v>3.3085940000000001E-2</c:v>
                </c:pt>
                <c:pt idx="3743">
                  <c:v>3.3105469999999998E-2</c:v>
                </c:pt>
                <c:pt idx="3744">
                  <c:v>3.3125000000000002E-2</c:v>
                </c:pt>
                <c:pt idx="3745">
                  <c:v>3.3144530000000005E-2</c:v>
                </c:pt>
                <c:pt idx="3746">
                  <c:v>3.3164060000000002E-2</c:v>
                </c:pt>
                <c:pt idx="3747">
                  <c:v>3.3183589999999999E-2</c:v>
                </c:pt>
                <c:pt idx="3748">
                  <c:v>3.3203130000000004E-2</c:v>
                </c:pt>
                <c:pt idx="3749">
                  <c:v>3.3222660000000001E-2</c:v>
                </c:pt>
                <c:pt idx="3750">
                  <c:v>3.3242189999999998E-2</c:v>
                </c:pt>
                <c:pt idx="3751">
                  <c:v>3.3261719999999995E-2</c:v>
                </c:pt>
                <c:pt idx="3752">
                  <c:v>3.3281249999999998E-2</c:v>
                </c:pt>
                <c:pt idx="3753">
                  <c:v>3.3300780000000002E-2</c:v>
                </c:pt>
                <c:pt idx="3754">
                  <c:v>3.3320309999999999E-2</c:v>
                </c:pt>
                <c:pt idx="3755">
                  <c:v>3.3339840000000003E-2</c:v>
                </c:pt>
                <c:pt idx="3756">
                  <c:v>3.3359380000000001E-2</c:v>
                </c:pt>
                <c:pt idx="3757">
                  <c:v>3.3378909999999998E-2</c:v>
                </c:pt>
                <c:pt idx="3758">
                  <c:v>3.3398440000000001E-2</c:v>
                </c:pt>
                <c:pt idx="3759">
                  <c:v>3.3417969999999998E-2</c:v>
                </c:pt>
                <c:pt idx="3760">
                  <c:v>3.3437500000000002E-2</c:v>
                </c:pt>
                <c:pt idx="3761">
                  <c:v>3.3457030000000006E-2</c:v>
                </c:pt>
                <c:pt idx="3762">
                  <c:v>3.3476560000000002E-2</c:v>
                </c:pt>
                <c:pt idx="3763">
                  <c:v>3.3496089999999999E-2</c:v>
                </c:pt>
                <c:pt idx="3764">
                  <c:v>3.3515630000000005E-2</c:v>
                </c:pt>
                <c:pt idx="3765">
                  <c:v>3.3535159999999994E-2</c:v>
                </c:pt>
                <c:pt idx="3766">
                  <c:v>3.3554689999999998E-2</c:v>
                </c:pt>
                <c:pt idx="3767">
                  <c:v>3.3574219999999995E-2</c:v>
                </c:pt>
                <c:pt idx="3768">
                  <c:v>3.3593749999999999E-2</c:v>
                </c:pt>
                <c:pt idx="3769">
                  <c:v>3.3613280000000002E-2</c:v>
                </c:pt>
                <c:pt idx="3770">
                  <c:v>3.3632809999999999E-2</c:v>
                </c:pt>
                <c:pt idx="3771">
                  <c:v>3.3652340000000003E-2</c:v>
                </c:pt>
                <c:pt idx="3772">
                  <c:v>3.3671880000000001E-2</c:v>
                </c:pt>
                <c:pt idx="3773">
                  <c:v>3.3691409999999998E-2</c:v>
                </c:pt>
                <c:pt idx="3774">
                  <c:v>3.3710940000000002E-2</c:v>
                </c:pt>
                <c:pt idx="3775">
                  <c:v>3.3730469999999999E-2</c:v>
                </c:pt>
                <c:pt idx="3776">
                  <c:v>3.3750000000000002E-2</c:v>
                </c:pt>
                <c:pt idx="3777">
                  <c:v>3.3769530000000006E-2</c:v>
                </c:pt>
                <c:pt idx="3778">
                  <c:v>3.3789059999999996E-2</c:v>
                </c:pt>
                <c:pt idx="3779">
                  <c:v>3.3808589999999999E-2</c:v>
                </c:pt>
                <c:pt idx="3780">
                  <c:v>3.3828130000000005E-2</c:v>
                </c:pt>
                <c:pt idx="3781">
                  <c:v>3.3847659999999995E-2</c:v>
                </c:pt>
                <c:pt idx="3782">
                  <c:v>3.3867189999999998E-2</c:v>
                </c:pt>
                <c:pt idx="3783">
                  <c:v>3.3886719999999995E-2</c:v>
                </c:pt>
                <c:pt idx="3784">
                  <c:v>3.3906249999999999E-2</c:v>
                </c:pt>
                <c:pt idx="3785">
                  <c:v>3.3925780000000003E-2</c:v>
                </c:pt>
                <c:pt idx="3786">
                  <c:v>3.3945309999999999E-2</c:v>
                </c:pt>
                <c:pt idx="3787">
                  <c:v>3.3964840000000003E-2</c:v>
                </c:pt>
                <c:pt idx="3788">
                  <c:v>3.3984380000000002E-2</c:v>
                </c:pt>
                <c:pt idx="3789">
                  <c:v>3.4003909999999998E-2</c:v>
                </c:pt>
                <c:pt idx="3790">
                  <c:v>3.4023440000000002E-2</c:v>
                </c:pt>
                <c:pt idx="3791">
                  <c:v>3.4042969999999999E-2</c:v>
                </c:pt>
                <c:pt idx="3792">
                  <c:v>3.4062500000000002E-2</c:v>
                </c:pt>
                <c:pt idx="3793">
                  <c:v>3.4082030000000006E-2</c:v>
                </c:pt>
                <c:pt idx="3794">
                  <c:v>3.4101559999999996E-2</c:v>
                </c:pt>
                <c:pt idx="3795">
                  <c:v>3.412109E-2</c:v>
                </c:pt>
                <c:pt idx="3796">
                  <c:v>3.4140629999999998E-2</c:v>
                </c:pt>
                <c:pt idx="3797">
                  <c:v>3.4160159999999995E-2</c:v>
                </c:pt>
                <c:pt idx="3798">
                  <c:v>3.4179689999999999E-2</c:v>
                </c:pt>
                <c:pt idx="3799">
                  <c:v>3.4199219999999995E-2</c:v>
                </c:pt>
                <c:pt idx="3800">
                  <c:v>3.4218749999999999E-2</c:v>
                </c:pt>
                <c:pt idx="3801">
                  <c:v>3.4238280000000003E-2</c:v>
                </c:pt>
                <c:pt idx="3802">
                  <c:v>3.425781E-2</c:v>
                </c:pt>
                <c:pt idx="3803">
                  <c:v>3.4277340000000003E-2</c:v>
                </c:pt>
                <c:pt idx="3804">
                  <c:v>3.4296880000000002E-2</c:v>
                </c:pt>
                <c:pt idx="3805">
                  <c:v>3.4316409999999999E-2</c:v>
                </c:pt>
                <c:pt idx="3806">
                  <c:v>3.4335940000000002E-2</c:v>
                </c:pt>
                <c:pt idx="3807">
                  <c:v>3.4355469999999999E-2</c:v>
                </c:pt>
                <c:pt idx="3808">
                  <c:v>3.4375000000000003E-2</c:v>
                </c:pt>
                <c:pt idx="3809">
                  <c:v>3.4394530000000006E-2</c:v>
                </c:pt>
                <c:pt idx="3810">
                  <c:v>3.4414059999999996E-2</c:v>
                </c:pt>
                <c:pt idx="3811">
                  <c:v>3.443359E-2</c:v>
                </c:pt>
                <c:pt idx="3812">
                  <c:v>3.4453129999999998E-2</c:v>
                </c:pt>
                <c:pt idx="3813">
                  <c:v>3.4472659999999995E-2</c:v>
                </c:pt>
                <c:pt idx="3814">
                  <c:v>3.4492189999999999E-2</c:v>
                </c:pt>
                <c:pt idx="3815">
                  <c:v>3.4511719999999996E-2</c:v>
                </c:pt>
                <c:pt idx="3816">
                  <c:v>3.4531249999999999E-2</c:v>
                </c:pt>
                <c:pt idx="3817">
                  <c:v>3.4550780000000003E-2</c:v>
                </c:pt>
                <c:pt idx="3818">
                  <c:v>3.457031E-2</c:v>
                </c:pt>
                <c:pt idx="3819">
                  <c:v>3.4589840000000004E-2</c:v>
                </c:pt>
                <c:pt idx="3820">
                  <c:v>3.4609380000000002E-2</c:v>
                </c:pt>
                <c:pt idx="3821">
                  <c:v>3.4628909999999999E-2</c:v>
                </c:pt>
                <c:pt idx="3822">
                  <c:v>3.4648440000000003E-2</c:v>
                </c:pt>
                <c:pt idx="3823">
                  <c:v>3.4667969999999999E-2</c:v>
                </c:pt>
                <c:pt idx="3824">
                  <c:v>3.4687500000000003E-2</c:v>
                </c:pt>
                <c:pt idx="3825">
                  <c:v>3.470703E-2</c:v>
                </c:pt>
                <c:pt idx="3826">
                  <c:v>3.4726559999999997E-2</c:v>
                </c:pt>
                <c:pt idx="3827">
                  <c:v>3.474609E-2</c:v>
                </c:pt>
                <c:pt idx="3828">
                  <c:v>3.4765629999999999E-2</c:v>
                </c:pt>
                <c:pt idx="3829">
                  <c:v>3.4785159999999996E-2</c:v>
                </c:pt>
                <c:pt idx="3830">
                  <c:v>3.4804689999999999E-2</c:v>
                </c:pt>
                <c:pt idx="3831">
                  <c:v>3.4824219999999996E-2</c:v>
                </c:pt>
                <c:pt idx="3832">
                  <c:v>3.484375E-2</c:v>
                </c:pt>
                <c:pt idx="3833">
                  <c:v>3.4863280000000003E-2</c:v>
                </c:pt>
                <c:pt idx="3834">
                  <c:v>3.488281E-2</c:v>
                </c:pt>
                <c:pt idx="3835">
                  <c:v>3.4902340000000004E-2</c:v>
                </c:pt>
                <c:pt idx="3836">
                  <c:v>3.4921880000000002E-2</c:v>
                </c:pt>
                <c:pt idx="3837">
                  <c:v>3.4941409999999999E-2</c:v>
                </c:pt>
                <c:pt idx="3838">
                  <c:v>3.4960940000000003E-2</c:v>
                </c:pt>
                <c:pt idx="3839">
                  <c:v>3.498047E-2</c:v>
                </c:pt>
                <c:pt idx="3840">
                  <c:v>3.5000000000000003E-2</c:v>
                </c:pt>
                <c:pt idx="3841">
                  <c:v>3.501953E-2</c:v>
                </c:pt>
                <c:pt idx="3842">
                  <c:v>3.5039059999999997E-2</c:v>
                </c:pt>
                <c:pt idx="3843">
                  <c:v>3.5058590000000001E-2</c:v>
                </c:pt>
                <c:pt idx="3844">
                  <c:v>3.5078129999999999E-2</c:v>
                </c:pt>
                <c:pt idx="3845">
                  <c:v>3.5097659999999996E-2</c:v>
                </c:pt>
                <c:pt idx="3846">
                  <c:v>3.511719E-2</c:v>
                </c:pt>
                <c:pt idx="3847">
                  <c:v>3.5136719999999996E-2</c:v>
                </c:pt>
                <c:pt idx="3848">
                  <c:v>3.515625E-2</c:v>
                </c:pt>
                <c:pt idx="3849">
                  <c:v>3.5175780000000004E-2</c:v>
                </c:pt>
                <c:pt idx="3850">
                  <c:v>3.519531E-2</c:v>
                </c:pt>
                <c:pt idx="3851">
                  <c:v>3.5214840000000004E-2</c:v>
                </c:pt>
                <c:pt idx="3852">
                  <c:v>3.5234380000000003E-2</c:v>
                </c:pt>
                <c:pt idx="3853">
                  <c:v>3.5253909999999999E-2</c:v>
                </c:pt>
                <c:pt idx="3854">
                  <c:v>3.5273440000000003E-2</c:v>
                </c:pt>
                <c:pt idx="3855">
                  <c:v>3.529297E-2</c:v>
                </c:pt>
                <c:pt idx="3856">
                  <c:v>3.5312499999999997E-2</c:v>
                </c:pt>
                <c:pt idx="3857">
                  <c:v>3.533203E-2</c:v>
                </c:pt>
                <c:pt idx="3858">
                  <c:v>3.5351559999999997E-2</c:v>
                </c:pt>
                <c:pt idx="3859">
                  <c:v>3.5371090000000001E-2</c:v>
                </c:pt>
                <c:pt idx="3860">
                  <c:v>3.5390629999999999E-2</c:v>
                </c:pt>
                <c:pt idx="3861">
                  <c:v>3.5410159999999996E-2</c:v>
                </c:pt>
                <c:pt idx="3862">
                  <c:v>3.542969E-2</c:v>
                </c:pt>
                <c:pt idx="3863">
                  <c:v>3.5449219999999997E-2</c:v>
                </c:pt>
                <c:pt idx="3864">
                  <c:v>3.546875E-2</c:v>
                </c:pt>
                <c:pt idx="3865">
                  <c:v>3.5488280000000004E-2</c:v>
                </c:pt>
                <c:pt idx="3866">
                  <c:v>3.5507810000000001E-2</c:v>
                </c:pt>
                <c:pt idx="3867">
                  <c:v>3.5527340000000004E-2</c:v>
                </c:pt>
                <c:pt idx="3868">
                  <c:v>3.5546880000000003E-2</c:v>
                </c:pt>
                <c:pt idx="3869">
                  <c:v>3.556641E-2</c:v>
                </c:pt>
                <c:pt idx="3870">
                  <c:v>3.5585940000000003E-2</c:v>
                </c:pt>
                <c:pt idx="3871">
                  <c:v>3.560547E-2</c:v>
                </c:pt>
                <c:pt idx="3872">
                  <c:v>3.5624999999999997E-2</c:v>
                </c:pt>
                <c:pt idx="3873">
                  <c:v>3.5644530000000001E-2</c:v>
                </c:pt>
                <c:pt idx="3874">
                  <c:v>3.5664059999999997E-2</c:v>
                </c:pt>
                <c:pt idx="3875">
                  <c:v>3.5683590000000001E-2</c:v>
                </c:pt>
                <c:pt idx="3876">
                  <c:v>3.570313E-2</c:v>
                </c:pt>
                <c:pt idx="3877">
                  <c:v>3.5722659999999996E-2</c:v>
                </c:pt>
                <c:pt idx="3878">
                  <c:v>3.574219E-2</c:v>
                </c:pt>
                <c:pt idx="3879">
                  <c:v>3.5761719999999997E-2</c:v>
                </c:pt>
                <c:pt idx="3880">
                  <c:v>3.5781250000000001E-2</c:v>
                </c:pt>
                <c:pt idx="3881">
                  <c:v>3.5800780000000004E-2</c:v>
                </c:pt>
                <c:pt idx="3882">
                  <c:v>3.5820310000000001E-2</c:v>
                </c:pt>
                <c:pt idx="3883">
                  <c:v>3.5839840000000005E-2</c:v>
                </c:pt>
                <c:pt idx="3884">
                  <c:v>3.5859380000000003E-2</c:v>
                </c:pt>
                <c:pt idx="3885">
                  <c:v>3.587891E-2</c:v>
                </c:pt>
                <c:pt idx="3886">
                  <c:v>3.5898440000000004E-2</c:v>
                </c:pt>
                <c:pt idx="3887">
                  <c:v>3.5917969999999994E-2</c:v>
                </c:pt>
                <c:pt idx="3888">
                  <c:v>3.5937499999999997E-2</c:v>
                </c:pt>
                <c:pt idx="3889">
                  <c:v>3.5957030000000001E-2</c:v>
                </c:pt>
                <c:pt idx="3890">
                  <c:v>3.5976559999999998E-2</c:v>
                </c:pt>
                <c:pt idx="3891">
                  <c:v>3.5996090000000001E-2</c:v>
                </c:pt>
                <c:pt idx="3892">
                  <c:v>3.601563E-2</c:v>
                </c:pt>
                <c:pt idx="3893">
                  <c:v>3.6035159999999997E-2</c:v>
                </c:pt>
                <c:pt idx="3894">
                  <c:v>3.605469E-2</c:v>
                </c:pt>
                <c:pt idx="3895">
                  <c:v>3.6074219999999997E-2</c:v>
                </c:pt>
                <c:pt idx="3896">
                  <c:v>3.6093750000000001E-2</c:v>
                </c:pt>
                <c:pt idx="3897">
                  <c:v>3.6113280000000005E-2</c:v>
                </c:pt>
                <c:pt idx="3898">
                  <c:v>3.6132810000000001E-2</c:v>
                </c:pt>
                <c:pt idx="3899">
                  <c:v>3.6152340000000005E-2</c:v>
                </c:pt>
                <c:pt idx="3900">
                  <c:v>3.6171880000000003E-2</c:v>
                </c:pt>
                <c:pt idx="3901">
                  <c:v>3.619141E-2</c:v>
                </c:pt>
                <c:pt idx="3902">
                  <c:v>3.6210940000000004E-2</c:v>
                </c:pt>
                <c:pt idx="3903">
                  <c:v>3.6230469999999994E-2</c:v>
                </c:pt>
                <c:pt idx="3904">
                  <c:v>3.6249999999999998E-2</c:v>
                </c:pt>
                <c:pt idx="3905">
                  <c:v>3.6269530000000001E-2</c:v>
                </c:pt>
                <c:pt idx="3906">
                  <c:v>3.6289059999999998E-2</c:v>
                </c:pt>
                <c:pt idx="3907">
                  <c:v>3.6308590000000002E-2</c:v>
                </c:pt>
                <c:pt idx="3908">
                  <c:v>3.632813E-2</c:v>
                </c:pt>
                <c:pt idx="3909">
                  <c:v>3.6347659999999997E-2</c:v>
                </c:pt>
                <c:pt idx="3910">
                  <c:v>3.6367190000000001E-2</c:v>
                </c:pt>
                <c:pt idx="3911">
                  <c:v>3.6386719999999997E-2</c:v>
                </c:pt>
                <c:pt idx="3912">
                  <c:v>3.6406250000000001E-2</c:v>
                </c:pt>
                <c:pt idx="3913">
                  <c:v>3.6425780000000005E-2</c:v>
                </c:pt>
                <c:pt idx="3914">
                  <c:v>3.6445310000000002E-2</c:v>
                </c:pt>
                <c:pt idx="3915">
                  <c:v>3.6464840000000005E-2</c:v>
                </c:pt>
                <c:pt idx="3916">
                  <c:v>3.6484380000000004E-2</c:v>
                </c:pt>
                <c:pt idx="3917">
                  <c:v>3.6503910000000001E-2</c:v>
                </c:pt>
                <c:pt idx="3918">
                  <c:v>3.6523440000000004E-2</c:v>
                </c:pt>
                <c:pt idx="3919">
                  <c:v>3.6542969999999994E-2</c:v>
                </c:pt>
                <c:pt idx="3920">
                  <c:v>3.6562499999999998E-2</c:v>
                </c:pt>
                <c:pt idx="3921">
                  <c:v>3.6582030000000001E-2</c:v>
                </c:pt>
                <c:pt idx="3922">
                  <c:v>3.6601559999999998E-2</c:v>
                </c:pt>
                <c:pt idx="3923">
                  <c:v>3.6621090000000002E-2</c:v>
                </c:pt>
                <c:pt idx="3924">
                  <c:v>3.664063E-2</c:v>
                </c:pt>
                <c:pt idx="3925">
                  <c:v>3.6660159999999997E-2</c:v>
                </c:pt>
                <c:pt idx="3926">
                  <c:v>3.6679690000000001E-2</c:v>
                </c:pt>
                <c:pt idx="3927">
                  <c:v>3.6699219999999998E-2</c:v>
                </c:pt>
                <c:pt idx="3928">
                  <c:v>3.6718750000000001E-2</c:v>
                </c:pt>
                <c:pt idx="3929">
                  <c:v>3.6738280000000005E-2</c:v>
                </c:pt>
                <c:pt idx="3930">
                  <c:v>3.6757810000000002E-2</c:v>
                </c:pt>
                <c:pt idx="3931">
                  <c:v>3.6777340000000006E-2</c:v>
                </c:pt>
                <c:pt idx="3932">
                  <c:v>3.6796880000000004E-2</c:v>
                </c:pt>
                <c:pt idx="3933">
                  <c:v>3.6816410000000001E-2</c:v>
                </c:pt>
                <c:pt idx="3934">
                  <c:v>3.6835939999999998E-2</c:v>
                </c:pt>
                <c:pt idx="3935">
                  <c:v>3.6855469999999994E-2</c:v>
                </c:pt>
                <c:pt idx="3936">
                  <c:v>3.6874999999999998E-2</c:v>
                </c:pt>
                <c:pt idx="3937">
                  <c:v>3.6894530000000002E-2</c:v>
                </c:pt>
                <c:pt idx="3938">
                  <c:v>3.6914059999999999E-2</c:v>
                </c:pt>
                <c:pt idx="3939">
                  <c:v>3.6933590000000002E-2</c:v>
                </c:pt>
                <c:pt idx="3940">
                  <c:v>3.6953130000000001E-2</c:v>
                </c:pt>
                <c:pt idx="3941">
                  <c:v>3.6972659999999997E-2</c:v>
                </c:pt>
                <c:pt idx="3942">
                  <c:v>3.6992190000000001E-2</c:v>
                </c:pt>
                <c:pt idx="3943">
                  <c:v>3.7011719999999998E-2</c:v>
                </c:pt>
                <c:pt idx="3944">
                  <c:v>3.7031250000000002E-2</c:v>
                </c:pt>
                <c:pt idx="3945">
                  <c:v>3.7050780000000005E-2</c:v>
                </c:pt>
                <c:pt idx="3946">
                  <c:v>3.7070310000000002E-2</c:v>
                </c:pt>
                <c:pt idx="3947">
                  <c:v>3.7089839999999999E-2</c:v>
                </c:pt>
                <c:pt idx="3948">
                  <c:v>3.7109380000000004E-2</c:v>
                </c:pt>
                <c:pt idx="3949">
                  <c:v>3.7128910000000001E-2</c:v>
                </c:pt>
                <c:pt idx="3950">
                  <c:v>3.7148439999999998E-2</c:v>
                </c:pt>
                <c:pt idx="3951">
                  <c:v>3.7167969999999995E-2</c:v>
                </c:pt>
                <c:pt idx="3952">
                  <c:v>3.7187499999999998E-2</c:v>
                </c:pt>
                <c:pt idx="3953">
                  <c:v>3.7207030000000002E-2</c:v>
                </c:pt>
                <c:pt idx="3954">
                  <c:v>3.7226559999999999E-2</c:v>
                </c:pt>
                <c:pt idx="3955">
                  <c:v>3.7246090000000003E-2</c:v>
                </c:pt>
                <c:pt idx="3956">
                  <c:v>3.7265630000000001E-2</c:v>
                </c:pt>
                <c:pt idx="3957">
                  <c:v>3.7285159999999998E-2</c:v>
                </c:pt>
                <c:pt idx="3958">
                  <c:v>3.7304690000000001E-2</c:v>
                </c:pt>
                <c:pt idx="3959">
                  <c:v>3.7324219999999998E-2</c:v>
                </c:pt>
                <c:pt idx="3960">
                  <c:v>3.7343750000000002E-2</c:v>
                </c:pt>
                <c:pt idx="3961">
                  <c:v>3.7363280000000006E-2</c:v>
                </c:pt>
                <c:pt idx="3962">
                  <c:v>3.7382810000000002E-2</c:v>
                </c:pt>
                <c:pt idx="3963">
                  <c:v>3.7402339999999999E-2</c:v>
                </c:pt>
                <c:pt idx="3964">
                  <c:v>3.7421880000000005E-2</c:v>
                </c:pt>
                <c:pt idx="3965">
                  <c:v>3.7441409999999994E-2</c:v>
                </c:pt>
                <c:pt idx="3966">
                  <c:v>3.7460939999999998E-2</c:v>
                </c:pt>
                <c:pt idx="3967">
                  <c:v>3.7480469999999995E-2</c:v>
                </c:pt>
                <c:pt idx="3968">
                  <c:v>3.7499999999999999E-2</c:v>
                </c:pt>
                <c:pt idx="3969">
                  <c:v>3.7519530000000002E-2</c:v>
                </c:pt>
                <c:pt idx="3970">
                  <c:v>3.7539059999999999E-2</c:v>
                </c:pt>
                <c:pt idx="3971">
                  <c:v>3.7558590000000003E-2</c:v>
                </c:pt>
                <c:pt idx="3972">
                  <c:v>3.7578130000000001E-2</c:v>
                </c:pt>
                <c:pt idx="3973">
                  <c:v>3.7597659999999998E-2</c:v>
                </c:pt>
                <c:pt idx="3974">
                  <c:v>3.7617190000000002E-2</c:v>
                </c:pt>
                <c:pt idx="3975">
                  <c:v>3.7636719999999999E-2</c:v>
                </c:pt>
                <c:pt idx="3976">
                  <c:v>3.7656250000000002E-2</c:v>
                </c:pt>
                <c:pt idx="3977">
                  <c:v>3.7675780000000006E-2</c:v>
                </c:pt>
                <c:pt idx="3978">
                  <c:v>3.7695309999999996E-2</c:v>
                </c:pt>
                <c:pt idx="3979">
                  <c:v>3.7714839999999999E-2</c:v>
                </c:pt>
                <c:pt idx="3980">
                  <c:v>3.7734380000000005E-2</c:v>
                </c:pt>
                <c:pt idx="3981">
                  <c:v>3.7753909999999995E-2</c:v>
                </c:pt>
                <c:pt idx="3982">
                  <c:v>3.7773439999999998E-2</c:v>
                </c:pt>
                <c:pt idx="3983">
                  <c:v>3.7792969999999995E-2</c:v>
                </c:pt>
                <c:pt idx="3984">
                  <c:v>3.7812499999999999E-2</c:v>
                </c:pt>
                <c:pt idx="3985">
                  <c:v>3.7832030000000003E-2</c:v>
                </c:pt>
                <c:pt idx="3986">
                  <c:v>3.7851559999999999E-2</c:v>
                </c:pt>
                <c:pt idx="3987">
                  <c:v>3.7871090000000003E-2</c:v>
                </c:pt>
                <c:pt idx="3988">
                  <c:v>3.7890630000000002E-2</c:v>
                </c:pt>
                <c:pt idx="3989">
                  <c:v>3.7910159999999998E-2</c:v>
                </c:pt>
                <c:pt idx="3990">
                  <c:v>3.7929690000000002E-2</c:v>
                </c:pt>
                <c:pt idx="3991">
                  <c:v>3.7949219999999999E-2</c:v>
                </c:pt>
                <c:pt idx="3992">
                  <c:v>3.7968750000000002E-2</c:v>
                </c:pt>
                <c:pt idx="3993">
                  <c:v>3.7988280000000006E-2</c:v>
                </c:pt>
                <c:pt idx="3994">
                  <c:v>3.8007809999999996E-2</c:v>
                </c:pt>
                <c:pt idx="3995">
                  <c:v>3.802734E-2</c:v>
                </c:pt>
                <c:pt idx="3996">
                  <c:v>3.8046879999999998E-2</c:v>
                </c:pt>
                <c:pt idx="3997">
                  <c:v>3.8066409999999995E-2</c:v>
                </c:pt>
                <c:pt idx="3998">
                  <c:v>3.8085939999999999E-2</c:v>
                </c:pt>
                <c:pt idx="3999">
                  <c:v>3.8105469999999995E-2</c:v>
                </c:pt>
                <c:pt idx="4000">
                  <c:v>3.8124999999999999E-2</c:v>
                </c:pt>
                <c:pt idx="4001">
                  <c:v>3.8144530000000003E-2</c:v>
                </c:pt>
                <c:pt idx="4002">
                  <c:v>3.816406E-2</c:v>
                </c:pt>
                <c:pt idx="4003">
                  <c:v>3.8183590000000003E-2</c:v>
                </c:pt>
                <c:pt idx="4004">
                  <c:v>3.8203130000000002E-2</c:v>
                </c:pt>
                <c:pt idx="4005">
                  <c:v>3.8222659999999999E-2</c:v>
                </c:pt>
                <c:pt idx="4006">
                  <c:v>3.8242190000000002E-2</c:v>
                </c:pt>
                <c:pt idx="4007">
                  <c:v>3.8261719999999999E-2</c:v>
                </c:pt>
                <c:pt idx="4008">
                  <c:v>3.8281250000000003E-2</c:v>
                </c:pt>
                <c:pt idx="4009">
                  <c:v>3.8300780000000006E-2</c:v>
                </c:pt>
                <c:pt idx="4010">
                  <c:v>3.8320309999999996E-2</c:v>
                </c:pt>
                <c:pt idx="4011">
                  <c:v>3.833984E-2</c:v>
                </c:pt>
                <c:pt idx="4012">
                  <c:v>3.8359379999999998E-2</c:v>
                </c:pt>
                <c:pt idx="4013">
                  <c:v>3.8378909999999995E-2</c:v>
                </c:pt>
                <c:pt idx="4014">
                  <c:v>3.8398439999999999E-2</c:v>
                </c:pt>
                <c:pt idx="4015">
                  <c:v>3.8417969999999996E-2</c:v>
                </c:pt>
                <c:pt idx="4016">
                  <c:v>3.8437499999999999E-2</c:v>
                </c:pt>
                <c:pt idx="4017">
                  <c:v>3.8457030000000003E-2</c:v>
                </c:pt>
                <c:pt idx="4018">
                  <c:v>3.847656E-2</c:v>
                </c:pt>
                <c:pt idx="4019">
                  <c:v>3.8496090000000004E-2</c:v>
                </c:pt>
                <c:pt idx="4020">
                  <c:v>3.8515630000000002E-2</c:v>
                </c:pt>
                <c:pt idx="4021">
                  <c:v>3.8535159999999999E-2</c:v>
                </c:pt>
                <c:pt idx="4022">
                  <c:v>3.8554690000000003E-2</c:v>
                </c:pt>
                <c:pt idx="4023">
                  <c:v>3.8574219999999999E-2</c:v>
                </c:pt>
                <c:pt idx="4024">
                  <c:v>3.8593750000000003E-2</c:v>
                </c:pt>
                <c:pt idx="4025">
                  <c:v>3.861328E-2</c:v>
                </c:pt>
                <c:pt idx="4026">
                  <c:v>3.8632809999999997E-2</c:v>
                </c:pt>
                <c:pt idx="4027">
                  <c:v>3.865234E-2</c:v>
                </c:pt>
                <c:pt idx="4028">
                  <c:v>3.8671879999999999E-2</c:v>
                </c:pt>
                <c:pt idx="4029">
                  <c:v>3.8691409999999996E-2</c:v>
                </c:pt>
                <c:pt idx="4030">
                  <c:v>3.8710939999999999E-2</c:v>
                </c:pt>
                <c:pt idx="4031">
                  <c:v>3.8730469999999996E-2</c:v>
                </c:pt>
                <c:pt idx="4032">
                  <c:v>3.875E-2</c:v>
                </c:pt>
                <c:pt idx="4033">
                  <c:v>3.8769530000000003E-2</c:v>
                </c:pt>
                <c:pt idx="4034">
                  <c:v>3.878906E-2</c:v>
                </c:pt>
                <c:pt idx="4035">
                  <c:v>3.8808590000000004E-2</c:v>
                </c:pt>
                <c:pt idx="4036">
                  <c:v>3.8828130000000002E-2</c:v>
                </c:pt>
                <c:pt idx="4037">
                  <c:v>3.8847659999999999E-2</c:v>
                </c:pt>
                <c:pt idx="4038">
                  <c:v>3.8867190000000003E-2</c:v>
                </c:pt>
                <c:pt idx="4039">
                  <c:v>3.888672E-2</c:v>
                </c:pt>
                <c:pt idx="4040">
                  <c:v>3.8906250000000003E-2</c:v>
                </c:pt>
                <c:pt idx="4041">
                  <c:v>3.892578E-2</c:v>
                </c:pt>
                <c:pt idx="4042">
                  <c:v>3.8945309999999997E-2</c:v>
                </c:pt>
                <c:pt idx="4043">
                  <c:v>3.8964840000000001E-2</c:v>
                </c:pt>
                <c:pt idx="4044">
                  <c:v>3.8984379999999999E-2</c:v>
                </c:pt>
                <c:pt idx="4045">
                  <c:v>3.9003909999999996E-2</c:v>
                </c:pt>
                <c:pt idx="4046">
                  <c:v>3.902344E-2</c:v>
                </c:pt>
                <c:pt idx="4047">
                  <c:v>3.9042969999999996E-2</c:v>
                </c:pt>
                <c:pt idx="4048">
                  <c:v>3.90625E-2</c:v>
                </c:pt>
                <c:pt idx="4049">
                  <c:v>3.9082030000000004E-2</c:v>
                </c:pt>
                <c:pt idx="4050">
                  <c:v>3.910156E-2</c:v>
                </c:pt>
                <c:pt idx="4051">
                  <c:v>3.9121090000000004E-2</c:v>
                </c:pt>
                <c:pt idx="4052">
                  <c:v>3.9140630000000003E-2</c:v>
                </c:pt>
                <c:pt idx="4053">
                  <c:v>3.9160159999999999E-2</c:v>
                </c:pt>
                <c:pt idx="4054">
                  <c:v>3.9179690000000003E-2</c:v>
                </c:pt>
                <c:pt idx="4055">
                  <c:v>3.919922E-2</c:v>
                </c:pt>
                <c:pt idx="4056">
                  <c:v>3.9218749999999997E-2</c:v>
                </c:pt>
                <c:pt idx="4057">
                  <c:v>3.923828E-2</c:v>
                </c:pt>
                <c:pt idx="4058">
                  <c:v>3.9257809999999997E-2</c:v>
                </c:pt>
                <c:pt idx="4059">
                  <c:v>3.9277340000000001E-2</c:v>
                </c:pt>
                <c:pt idx="4060">
                  <c:v>3.9296879999999999E-2</c:v>
                </c:pt>
                <c:pt idx="4061">
                  <c:v>3.9316409999999996E-2</c:v>
                </c:pt>
                <c:pt idx="4062">
                  <c:v>3.933594E-2</c:v>
                </c:pt>
                <c:pt idx="4063">
                  <c:v>3.9355469999999997E-2</c:v>
                </c:pt>
                <c:pt idx="4064">
                  <c:v>3.9375E-2</c:v>
                </c:pt>
                <c:pt idx="4065">
                  <c:v>3.9394530000000004E-2</c:v>
                </c:pt>
                <c:pt idx="4066">
                  <c:v>3.9414060000000001E-2</c:v>
                </c:pt>
                <c:pt idx="4067">
                  <c:v>3.9433590000000004E-2</c:v>
                </c:pt>
                <c:pt idx="4068">
                  <c:v>3.9453130000000003E-2</c:v>
                </c:pt>
                <c:pt idx="4069">
                  <c:v>3.947266E-2</c:v>
                </c:pt>
                <c:pt idx="4070">
                  <c:v>3.9492190000000003E-2</c:v>
                </c:pt>
                <c:pt idx="4071">
                  <c:v>3.951172E-2</c:v>
                </c:pt>
                <c:pt idx="4072">
                  <c:v>3.9531249999999997E-2</c:v>
                </c:pt>
                <c:pt idx="4073">
                  <c:v>3.9550780000000001E-2</c:v>
                </c:pt>
                <c:pt idx="4074">
                  <c:v>3.9570309999999997E-2</c:v>
                </c:pt>
                <c:pt idx="4075">
                  <c:v>3.9589840000000001E-2</c:v>
                </c:pt>
                <c:pt idx="4076">
                  <c:v>3.960938E-2</c:v>
                </c:pt>
                <c:pt idx="4077">
                  <c:v>3.9628909999999996E-2</c:v>
                </c:pt>
                <c:pt idx="4078">
                  <c:v>3.964844E-2</c:v>
                </c:pt>
                <c:pt idx="4079">
                  <c:v>3.9667969999999997E-2</c:v>
                </c:pt>
                <c:pt idx="4080">
                  <c:v>3.9687500000000001E-2</c:v>
                </c:pt>
                <c:pt idx="4081">
                  <c:v>3.9707030000000004E-2</c:v>
                </c:pt>
                <c:pt idx="4082">
                  <c:v>3.9726560000000001E-2</c:v>
                </c:pt>
                <c:pt idx="4083">
                  <c:v>3.9746090000000005E-2</c:v>
                </c:pt>
                <c:pt idx="4084">
                  <c:v>3.9765630000000003E-2</c:v>
                </c:pt>
                <c:pt idx="4085">
                  <c:v>3.978516E-2</c:v>
                </c:pt>
                <c:pt idx="4086">
                  <c:v>3.9804690000000004E-2</c:v>
                </c:pt>
                <c:pt idx="4087">
                  <c:v>3.9824219999999994E-2</c:v>
                </c:pt>
                <c:pt idx="4088">
                  <c:v>3.9843749999999997E-2</c:v>
                </c:pt>
                <c:pt idx="4089">
                  <c:v>3.9863280000000001E-2</c:v>
                </c:pt>
                <c:pt idx="4090">
                  <c:v>3.9882809999999998E-2</c:v>
                </c:pt>
                <c:pt idx="4091">
                  <c:v>3.9902340000000001E-2</c:v>
                </c:pt>
                <c:pt idx="4092">
                  <c:v>3.992188E-2</c:v>
                </c:pt>
                <c:pt idx="4093">
                  <c:v>3.9941409999999997E-2</c:v>
                </c:pt>
                <c:pt idx="4094">
                  <c:v>3.996094E-2</c:v>
                </c:pt>
                <c:pt idx="4095">
                  <c:v>3.9980469999999997E-2</c:v>
                </c:pt>
              </c:numCache>
            </c:numRef>
          </c:xVal>
          <c:yVal>
            <c:numRef>
              <c:f>BeforeLS!$N$16:$N$4111</c:f>
              <c:numCache>
                <c:formatCode>0.00E+00</c:formatCode>
                <c:ptCount val="4096"/>
                <c:pt idx="0">
                  <c:v>5.2185947375000988E-4</c:v>
                </c:pt>
                <c:pt idx="1">
                  <c:v>5.3975506828380813E-4</c:v>
                </c:pt>
                <c:pt idx="2">
                  <c:v>5.6747686935722035E-4</c:v>
                </c:pt>
                <c:pt idx="3">
                  <c:v>6.7219619366181479E-4</c:v>
                </c:pt>
                <c:pt idx="4">
                  <c:v>8.486753701820814E-4</c:v>
                </c:pt>
                <c:pt idx="5">
                  <c:v>9.6025542279484083E-4</c:v>
                </c:pt>
                <c:pt idx="6">
                  <c:v>1.1653678128461509E-3</c:v>
                </c:pt>
                <c:pt idx="7">
                  <c:v>1.2492496693124583E-3</c:v>
                </c:pt>
                <c:pt idx="8">
                  <c:v>1.4120135090122737E-3</c:v>
                </c:pt>
                <c:pt idx="9">
                  <c:v>1.4350182588481321E-3</c:v>
                </c:pt>
                <c:pt idx="10">
                  <c:v>1.4590611883419638E-3</c:v>
                </c:pt>
                <c:pt idx="11">
                  <c:v>1.4171086762094685E-3</c:v>
                </c:pt>
                <c:pt idx="12">
                  <c:v>1.2770418480384743E-3</c:v>
                </c:pt>
                <c:pt idx="13">
                  <c:v>1.2097699918431864E-3</c:v>
                </c:pt>
                <c:pt idx="14">
                  <c:v>1.0352063114329152E-3</c:v>
                </c:pt>
                <c:pt idx="15">
                  <c:v>9.7315332973722476E-4</c:v>
                </c:pt>
                <c:pt idx="16">
                  <c:v>8.3651664715617461E-4</c:v>
                </c:pt>
                <c:pt idx="17">
                  <c:v>7.8560737662710072E-4</c:v>
                </c:pt>
                <c:pt idx="18">
                  <c:v>6.7183512570497862E-4</c:v>
                </c:pt>
                <c:pt idx="19">
                  <c:v>6.3512640438387205E-4</c:v>
                </c:pt>
                <c:pt idx="20">
                  <c:v>5.8870993828622983E-4</c:v>
                </c:pt>
                <c:pt idx="21">
                  <c:v>5.8449121328450315E-4</c:v>
                </c:pt>
                <c:pt idx="22">
                  <c:v>6.7017709815016052E-4</c:v>
                </c:pt>
                <c:pt idx="23">
                  <c:v>7.1753776132621222E-4</c:v>
                </c:pt>
                <c:pt idx="24">
                  <c:v>8.9579342716437514E-4</c:v>
                </c:pt>
                <c:pt idx="25">
                  <c:v>9.8526396865265689E-4</c:v>
                </c:pt>
                <c:pt idx="26">
                  <c:v>1.1914210952860961E-3</c:v>
                </c:pt>
                <c:pt idx="27">
                  <c:v>1.3001720536898434E-3</c:v>
                </c:pt>
                <c:pt idx="28">
                  <c:v>1.4492376045720122E-3</c:v>
                </c:pt>
                <c:pt idx="29">
                  <c:v>1.5342140302440311E-3</c:v>
                </c:pt>
                <c:pt idx="30">
                  <c:v>1.5107865773642739E-3</c:v>
                </c:pt>
                <c:pt idx="31">
                  <c:v>1.4929071565767261E-3</c:v>
                </c:pt>
                <c:pt idx="32">
                  <c:v>1.3263875107205709E-3</c:v>
                </c:pt>
                <c:pt idx="33">
                  <c:v>1.1969643189672582E-3</c:v>
                </c:pt>
                <c:pt idx="34">
                  <c:v>1.0061372810096613E-3</c:v>
                </c:pt>
                <c:pt idx="35">
                  <c:v>8.3477949938321199E-4</c:v>
                </c:pt>
                <c:pt idx="36">
                  <c:v>6.759799760278853E-4</c:v>
                </c:pt>
                <c:pt idx="37">
                  <c:v>5.0981178130647155E-4</c:v>
                </c:pt>
                <c:pt idx="38">
                  <c:v>4.0633228393404958E-4</c:v>
                </c:pt>
                <c:pt idx="39">
                  <c:v>2.806592593823028E-4</c:v>
                </c:pt>
                <c:pt idx="40">
                  <c:v>2.4232512027584543E-4</c:v>
                </c:pt>
                <c:pt idx="41">
                  <c:v>1.8977264084054523E-4</c:v>
                </c:pt>
                <c:pt idx="42">
                  <c:v>2.0078101709258988E-4</c:v>
                </c:pt>
                <c:pt idx="43">
                  <c:v>2.2066523929713269E-4</c:v>
                </c:pt>
                <c:pt idx="44">
                  <c:v>2.6191895816594961E-4</c:v>
                </c:pt>
                <c:pt idx="45">
                  <c:v>3.3892972638392628E-4</c:v>
                </c:pt>
                <c:pt idx="46">
                  <c:v>3.959698084241613E-4</c:v>
                </c:pt>
                <c:pt idx="47">
                  <c:v>5.1224833432270036E-4</c:v>
                </c:pt>
                <c:pt idx="48">
                  <c:v>5.5426160728570437E-4</c:v>
                </c:pt>
                <c:pt idx="49">
                  <c:v>6.3844333375006224E-4</c:v>
                </c:pt>
                <c:pt idx="50">
                  <c:v>6.4133362591786008E-4</c:v>
                </c:pt>
                <c:pt idx="51">
                  <c:v>6.2292396853026104E-4</c:v>
                </c:pt>
                <c:pt idx="52">
                  <c:v>5.933395638683754E-4</c:v>
                </c:pt>
                <c:pt idx="53">
                  <c:v>4.9684131107009875E-4</c:v>
                </c:pt>
                <c:pt idx="54">
                  <c:v>4.5208462104038281E-4</c:v>
                </c:pt>
                <c:pt idx="55">
                  <c:v>3.3178656949596486E-4</c:v>
                </c:pt>
                <c:pt idx="56">
                  <c:v>2.8671960581520492E-4</c:v>
                </c:pt>
                <c:pt idx="57">
                  <c:v>1.8401347579052464E-4</c:v>
                </c:pt>
                <c:pt idx="58">
                  <c:v>1.5079823994670533E-4</c:v>
                </c:pt>
                <c:pt idx="59">
                  <c:v>1.0369089260719915E-4</c:v>
                </c:pt>
                <c:pt idx="60">
                  <c:v>9.1459344010337204E-5</c:v>
                </c:pt>
                <c:pt idx="61">
                  <c:v>1.0589852154474139E-4</c:v>
                </c:pt>
                <c:pt idx="62">
                  <c:v>1.1670437626603278E-4</c:v>
                </c:pt>
                <c:pt idx="63">
                  <c:v>1.7598574612114222E-4</c:v>
                </c:pt>
                <c:pt idx="64">
                  <c:v>2.0675861514264808E-4</c:v>
                </c:pt>
                <c:pt idx="65">
                  <c:v>2.967486835881937E-4</c:v>
                </c:pt>
                <c:pt idx="66">
                  <c:v>3.4373905540076359E-4</c:v>
                </c:pt>
                <c:pt idx="67">
                  <c:v>4.2377134169530587E-4</c:v>
                </c:pt>
                <c:pt idx="68">
                  <c:v>4.6847037450528005E-4</c:v>
                </c:pt>
                <c:pt idx="69">
                  <c:v>4.7742013884942593E-4</c:v>
                </c:pt>
                <c:pt idx="70">
                  <c:v>4.821656034249875E-4</c:v>
                </c:pt>
                <c:pt idx="71">
                  <c:v>4.208107593005598E-4</c:v>
                </c:pt>
                <c:pt idx="72">
                  <c:v>3.7454755037684829E-4</c:v>
                </c:pt>
                <c:pt idx="73">
                  <c:v>2.9455089003688488E-4</c:v>
                </c:pt>
                <c:pt idx="74">
                  <c:v>2.2517229411039586E-4</c:v>
                </c:pt>
                <c:pt idx="75">
                  <c:v>1.665526927538994E-4</c:v>
                </c:pt>
                <c:pt idx="76">
                  <c:v>1.073468586650627E-4</c:v>
                </c:pt>
                <c:pt idx="77">
                  <c:v>8.1972392726535178E-5</c:v>
                </c:pt>
                <c:pt idx="78">
                  <c:v>5.2187652175281444E-5</c:v>
                </c:pt>
                <c:pt idx="79">
                  <c:v>4.688052147654938E-5</c:v>
                </c:pt>
                <c:pt idx="80">
                  <c:v>3.992114205882173E-5</c:v>
                </c:pt>
                <c:pt idx="81">
                  <c:v>5.1402220087093441E-5</c:v>
                </c:pt>
                <c:pt idx="82">
                  <c:v>6.9792731256158042E-5</c:v>
                </c:pt>
                <c:pt idx="83">
                  <c:v>1.146336121920322E-4</c:v>
                </c:pt>
                <c:pt idx="84">
                  <c:v>1.9587127971051616E-4</c:v>
                </c:pt>
                <c:pt idx="85">
                  <c:v>2.8966633124356876E-4</c:v>
                </c:pt>
                <c:pt idx="86">
                  <c:v>4.8066756481956655E-4</c:v>
                </c:pt>
                <c:pt idx="87">
                  <c:v>5.9803388443552318E-4</c:v>
                </c:pt>
                <c:pt idx="88">
                  <c:v>8.5424263591848081E-4</c:v>
                </c:pt>
                <c:pt idx="89">
                  <c:v>9.3736913472206073E-4</c:v>
                </c:pt>
                <c:pt idx="90">
                  <c:v>1.104365250400191E-3</c:v>
                </c:pt>
                <c:pt idx="91">
                  <c:v>1.1208366810073883E-3</c:v>
                </c:pt>
                <c:pt idx="92">
                  <c:v>1.1030967041402169E-3</c:v>
                </c:pt>
                <c:pt idx="93">
                  <c:v>1.053866880451536E-3</c:v>
                </c:pt>
                <c:pt idx="94">
                  <c:v>8.6479972093730798E-4</c:v>
                </c:pt>
                <c:pt idx="95">
                  <c:v>7.7636779623527642E-4</c:v>
                </c:pt>
                <c:pt idx="96">
                  <c:v>5.2708796507170211E-4</c:v>
                </c:pt>
                <c:pt idx="97">
                  <c:v>4.3903503058586555E-4</c:v>
                </c:pt>
                <c:pt idx="98">
                  <c:v>2.7018444190521487E-4</c:v>
                </c:pt>
                <c:pt idx="99">
                  <c:v>2.1245347862311587E-4</c:v>
                </c:pt>
                <c:pt idx="100">
                  <c:v>1.4231183157622338E-4</c:v>
                </c:pt>
                <c:pt idx="101">
                  <c:v>1.1731884748506988E-4</c:v>
                </c:pt>
                <c:pt idx="102">
                  <c:v>1.0506915806471073E-4</c:v>
                </c:pt>
                <c:pt idx="103">
                  <c:v>1.0450513144884419E-4</c:v>
                </c:pt>
                <c:pt idx="104">
                  <c:v>1.6025393655869891E-4</c:v>
                </c:pt>
                <c:pt idx="105">
                  <c:v>1.954051698287069E-4</c:v>
                </c:pt>
                <c:pt idx="106">
                  <c:v>3.6882444840968359E-4</c:v>
                </c:pt>
                <c:pt idx="107">
                  <c:v>4.7150098485000815E-4</c:v>
                </c:pt>
                <c:pt idx="108">
                  <c:v>7.4747449137939326E-4</c:v>
                </c:pt>
                <c:pt idx="109">
                  <c:v>9.242181305072699E-4</c:v>
                </c:pt>
                <c:pt idx="110">
                  <c:v>1.1874148146270116E-3</c:v>
                </c:pt>
                <c:pt idx="111">
                  <c:v>1.3781513670312608E-3</c:v>
                </c:pt>
                <c:pt idx="112">
                  <c:v>1.5020781078290549E-3</c:v>
                </c:pt>
                <c:pt idx="113">
                  <c:v>1.6056954317472279E-3</c:v>
                </c:pt>
                <c:pt idx="114">
                  <c:v>1.5237640416530794E-3</c:v>
                </c:pt>
                <c:pt idx="115">
                  <c:v>1.4438906514872415E-3</c:v>
                </c:pt>
                <c:pt idx="116">
                  <c:v>1.2440522140984361E-3</c:v>
                </c:pt>
                <c:pt idx="117">
                  <c:v>1.0170606795246492E-3</c:v>
                </c:pt>
                <c:pt idx="118">
                  <c:v>8.4140942396109908E-4</c:v>
                </c:pt>
                <c:pt idx="119">
                  <c:v>6.1108609765970264E-4</c:v>
                </c:pt>
                <c:pt idx="120">
                  <c:v>5.0369985373687853E-4</c:v>
                </c:pt>
                <c:pt idx="121">
                  <c:v>3.4465204152019227E-4</c:v>
                </c:pt>
                <c:pt idx="122">
                  <c:v>2.9339831390880981E-4</c:v>
                </c:pt>
                <c:pt idx="123">
                  <c:v>2.1074343280332988E-4</c:v>
                </c:pt>
                <c:pt idx="124">
                  <c:v>1.8729692113069349E-4</c:v>
                </c:pt>
                <c:pt idx="125">
                  <c:v>1.4708243102771481E-4</c:v>
                </c:pt>
                <c:pt idx="126">
                  <c:v>1.4231484776133495E-4</c:v>
                </c:pt>
                <c:pt idx="127">
                  <c:v>1.3754000816555622E-4</c:v>
                </c:pt>
                <c:pt idx="128">
                  <c:v>1.619556769412211E-4</c:v>
                </c:pt>
                <c:pt idx="129">
                  <c:v>2.3163807702025391E-4</c:v>
                </c:pt>
                <c:pt idx="130">
                  <c:v>2.8337002296671969E-4</c:v>
                </c:pt>
                <c:pt idx="131">
                  <c:v>4.2581190020536284E-4</c:v>
                </c:pt>
                <c:pt idx="132">
                  <c:v>4.7987723689467567E-4</c:v>
                </c:pt>
                <c:pt idx="133">
                  <c:v>6.0530988460687739E-4</c:v>
                </c:pt>
                <c:pt idx="134">
                  <c:v>6.2871285830312044E-4</c:v>
                </c:pt>
                <c:pt idx="135">
                  <c:v>6.2635149135054275E-4</c:v>
                </c:pt>
                <c:pt idx="136">
                  <c:v>6.0593716368443186E-4</c:v>
                </c:pt>
                <c:pt idx="137">
                  <c:v>4.9200842083912889E-4</c:v>
                </c:pt>
                <c:pt idx="138">
                  <c:v>4.4123684571732312E-4</c:v>
                </c:pt>
                <c:pt idx="139">
                  <c:v>3.0304722121925567E-4</c:v>
                </c:pt>
                <c:pt idx="140">
                  <c:v>2.4907678507888855E-4</c:v>
                </c:pt>
                <c:pt idx="141">
                  <c:v>1.6754527993257734E-4</c:v>
                </c:pt>
                <c:pt idx="142">
                  <c:v>1.3632116339068164E-4</c:v>
                </c:pt>
                <c:pt idx="143">
                  <c:v>1.3561069880200623E-4</c:v>
                </c:pt>
                <c:pt idx="144">
                  <c:v>1.3609901480028921E-4</c:v>
                </c:pt>
                <c:pt idx="145">
                  <c:v>1.4970056713022663E-4</c:v>
                </c:pt>
                <c:pt idx="146">
                  <c:v>1.5639007229227445E-4</c:v>
                </c:pt>
                <c:pt idx="147">
                  <c:v>1.4723284686784475E-4</c:v>
                </c:pt>
                <c:pt idx="148">
                  <c:v>1.4104258591100593E-4</c:v>
                </c:pt>
                <c:pt idx="149">
                  <c:v>1.1085656160142819E-4</c:v>
                </c:pt>
                <c:pt idx="150">
                  <c:v>8.9498255421046322E-5</c:v>
                </c:pt>
                <c:pt idx="151">
                  <c:v>5.7533381300876269E-5</c:v>
                </c:pt>
                <c:pt idx="152">
                  <c:v>3.165862204927485E-5</c:v>
                </c:pt>
                <c:pt idx="153">
                  <c:v>1.8061204952838232E-5</c:v>
                </c:pt>
                <c:pt idx="154">
                  <c:v>5.2667487884989798E-6</c:v>
                </c:pt>
                <c:pt idx="155">
                  <c:v>8.5301430545999445E-6</c:v>
                </c:pt>
                <c:pt idx="156">
                  <c:v>1.2109489268063671E-5</c:v>
                </c:pt>
                <c:pt idx="157">
                  <c:v>3.1310217698624532E-5</c:v>
                </c:pt>
                <c:pt idx="158">
                  <c:v>5.5784387351605875E-5</c:v>
                </c:pt>
                <c:pt idx="159">
                  <c:v>8.5895750151464943E-5</c:v>
                </c:pt>
                <c:pt idx="160">
                  <c:v>1.2999792801196683E-4</c:v>
                </c:pt>
                <c:pt idx="161">
                  <c:v>1.6440923424742684E-4</c:v>
                </c:pt>
                <c:pt idx="162">
                  <c:v>2.2147838531808513E-4</c:v>
                </c:pt>
                <c:pt idx="163">
                  <c:v>2.4038378988467681E-4</c:v>
                </c:pt>
                <c:pt idx="164">
                  <c:v>2.7312006427534184E-4</c:v>
                </c:pt>
                <c:pt idx="165">
                  <c:v>2.7204127540043135E-4</c:v>
                </c:pt>
                <c:pt idx="166">
                  <c:v>2.6471837136495051E-4</c:v>
                </c:pt>
                <c:pt idx="167">
                  <c:v>2.5640633346418041E-4</c:v>
                </c:pt>
                <c:pt idx="168">
                  <c:v>2.3568995015863385E-4</c:v>
                </c:pt>
                <c:pt idx="169">
                  <c:v>2.2676724405483687E-4</c:v>
                </c:pt>
                <c:pt idx="170">
                  <c:v>2.0605090446211802E-4</c:v>
                </c:pt>
                <c:pt idx="171">
                  <c:v>2.0236871070763198E-4</c:v>
                </c:pt>
                <c:pt idx="172">
                  <c:v>1.999640680556272E-4</c:v>
                </c:pt>
                <c:pt idx="173">
                  <c:v>2.0063099466790927E-4</c:v>
                </c:pt>
                <c:pt idx="174">
                  <c:v>2.0560197372159649E-4</c:v>
                </c:pt>
                <c:pt idx="175">
                  <c:v>2.0901196769796884E-4</c:v>
                </c:pt>
                <c:pt idx="176">
                  <c:v>2.216489964846144E-4</c:v>
                </c:pt>
                <c:pt idx="177">
                  <c:v>2.3534234575273052E-4</c:v>
                </c:pt>
                <c:pt idx="178">
                  <c:v>3.0537654666912625E-4</c:v>
                </c:pt>
                <c:pt idx="179">
                  <c:v>3.4550999318954143E-4</c:v>
                </c:pt>
                <c:pt idx="180">
                  <c:v>5.0154524845934137E-4</c:v>
                </c:pt>
                <c:pt idx="181">
                  <c:v>5.7525556704717223E-4</c:v>
                </c:pt>
                <c:pt idx="182">
                  <c:v>7.5798261803119169E-4</c:v>
                </c:pt>
                <c:pt idx="183">
                  <c:v>8.4466865239471987E-4</c:v>
                </c:pt>
                <c:pt idx="184">
                  <c:v>9.6948713487767836E-4</c:v>
                </c:pt>
                <c:pt idx="185">
                  <c:v>1.033568391778841E-3</c:v>
                </c:pt>
                <c:pt idx="186">
                  <c:v>1.0702827957675492E-3</c:v>
                </c:pt>
                <c:pt idx="187">
                  <c:v>1.0905839072099064E-3</c:v>
                </c:pt>
                <c:pt idx="188">
                  <c:v>1.051661568293862E-3</c:v>
                </c:pt>
                <c:pt idx="189">
                  <c:v>1.0251156422856913E-3</c:v>
                </c:pt>
                <c:pt idx="190">
                  <c:v>9.983144333637283E-4</c:v>
                </c:pt>
                <c:pt idx="191">
                  <c:v>9.7741227054043921E-4</c:v>
                </c:pt>
                <c:pt idx="192">
                  <c:v>9.8448500606296914E-4</c:v>
                </c:pt>
                <c:pt idx="193">
                  <c:v>9.9090685758098447E-4</c:v>
                </c:pt>
                <c:pt idx="194">
                  <c:v>9.6734345780706728E-4</c:v>
                </c:pt>
                <c:pt idx="195">
                  <c:v>9.4240266683219261E-4</c:v>
                </c:pt>
                <c:pt idx="196">
                  <c:v>8.7299806177321962E-4</c:v>
                </c:pt>
                <c:pt idx="197">
                  <c:v>7.8755784299925952E-4</c:v>
                </c:pt>
                <c:pt idx="198">
                  <c:v>6.9261139558447987E-4</c:v>
                </c:pt>
                <c:pt idx="199">
                  <c:v>5.5807424011805964E-4</c:v>
                </c:pt>
                <c:pt idx="200">
                  <c:v>4.9901733563321093E-4</c:v>
                </c:pt>
                <c:pt idx="201">
                  <c:v>4.0611861563223173E-4</c:v>
                </c:pt>
                <c:pt idx="202">
                  <c:v>4.2962654382779243E-4</c:v>
                </c:pt>
                <c:pt idx="203">
                  <c:v>4.8172148109551342E-4</c:v>
                </c:pt>
                <c:pt idx="204">
                  <c:v>5.7772577894073327E-4</c:v>
                </c:pt>
                <c:pt idx="205">
                  <c:v>7.8534990807192328E-4</c:v>
                </c:pt>
                <c:pt idx="206">
                  <c:v>9.137983037674338E-4</c:v>
                </c:pt>
                <c:pt idx="207">
                  <c:v>1.2040689648540122E-3</c:v>
                </c:pt>
                <c:pt idx="208">
                  <c:v>1.3485044530257581E-3</c:v>
                </c:pt>
                <c:pt idx="209">
                  <c:v>1.6932565969213929E-3</c:v>
                </c:pt>
                <c:pt idx="210">
                  <c:v>1.8561651260809088E-3</c:v>
                </c:pt>
                <c:pt idx="211">
                  <c:v>2.2710654302347641E-3</c:v>
                </c:pt>
                <c:pt idx="212">
                  <c:v>2.4342441046694917E-3</c:v>
                </c:pt>
                <c:pt idx="213">
                  <c:v>2.827621523846659E-3</c:v>
                </c:pt>
                <c:pt idx="214">
                  <c:v>2.961810725204554E-3</c:v>
                </c:pt>
                <c:pt idx="215">
                  <c:v>3.2277145447440134E-3</c:v>
                </c:pt>
                <c:pt idx="216">
                  <c:v>3.2918255263680147E-3</c:v>
                </c:pt>
                <c:pt idx="217">
                  <c:v>3.2693531987735931E-3</c:v>
                </c:pt>
                <c:pt idx="218">
                  <c:v>3.2168969312720693E-3</c:v>
                </c:pt>
                <c:pt idx="219">
                  <c:v>2.8465583579363697E-3</c:v>
                </c:pt>
                <c:pt idx="220">
                  <c:v>2.6679070910074847E-3</c:v>
                </c:pt>
                <c:pt idx="221">
                  <c:v>2.1712056609860392E-3</c:v>
                </c:pt>
                <c:pt idx="222">
                  <c:v>1.9383867693510131E-3</c:v>
                </c:pt>
                <c:pt idx="223">
                  <c:v>1.5585187995758108E-3</c:v>
                </c:pt>
                <c:pt idx="224">
                  <c:v>1.3693205015784702E-3</c:v>
                </c:pt>
                <c:pt idx="225">
                  <c:v>1.2545428556191528E-3</c:v>
                </c:pt>
                <c:pt idx="226">
                  <c:v>1.1952896805379125E-3</c:v>
                </c:pt>
                <c:pt idx="227">
                  <c:v>1.3680432127529552E-3</c:v>
                </c:pt>
                <c:pt idx="228">
                  <c:v>1.4862496929173854E-3</c:v>
                </c:pt>
                <c:pt idx="229">
                  <c:v>1.8599672678346151E-3</c:v>
                </c:pt>
                <c:pt idx="230">
                  <c:v>2.1443371343094117E-3</c:v>
                </c:pt>
                <c:pt idx="231">
                  <c:v>2.5851512769828359E-3</c:v>
                </c:pt>
                <c:pt idx="232">
                  <c:v>2.9718021662328898E-3</c:v>
                </c:pt>
                <c:pt idx="233">
                  <c:v>3.4018397854924118E-3</c:v>
                </c:pt>
                <c:pt idx="234">
                  <c:v>3.841177745974267E-3</c:v>
                </c:pt>
                <c:pt idx="235">
                  <c:v>4.1732654094274579E-3</c:v>
                </c:pt>
                <c:pt idx="236">
                  <c:v>4.5677588170959117E-3</c:v>
                </c:pt>
                <c:pt idx="237">
                  <c:v>4.6716554659831143E-3</c:v>
                </c:pt>
                <c:pt idx="238">
                  <c:v>4.8109376488968195E-3</c:v>
                </c:pt>
                <c:pt idx="239">
                  <c:v>4.6892498791340316E-3</c:v>
                </c:pt>
                <c:pt idx="240">
                  <c:v>4.4900374094379494E-3</c:v>
                </c:pt>
                <c:pt idx="241">
                  <c:v>4.2110909934964056E-3</c:v>
                </c:pt>
                <c:pt idx="242">
                  <c:v>3.7058030527290357E-3</c:v>
                </c:pt>
                <c:pt idx="243">
                  <c:v>3.3816440219648215E-3</c:v>
                </c:pt>
                <c:pt idx="244">
                  <c:v>2.7409896933894839E-3</c:v>
                </c:pt>
                <c:pt idx="245">
                  <c:v>2.5085108875539963E-3</c:v>
                </c:pt>
                <c:pt idx="246">
                  <c:v>2.0471289851892198E-3</c:v>
                </c:pt>
                <c:pt idx="247">
                  <c:v>1.9612166678760548E-3</c:v>
                </c:pt>
                <c:pt idx="248">
                  <c:v>1.847383656123424E-3</c:v>
                </c:pt>
                <c:pt idx="249">
                  <c:v>1.8873459232105498E-3</c:v>
                </c:pt>
                <c:pt idx="250">
                  <c:v>2.0782372190248717E-3</c:v>
                </c:pt>
                <c:pt idx="251">
                  <c:v>2.1991879905125678E-3</c:v>
                </c:pt>
                <c:pt idx="252">
                  <c:v>2.5689014704120983E-3</c:v>
                </c:pt>
                <c:pt idx="253">
                  <c:v>2.7266374606693834E-3</c:v>
                </c:pt>
                <c:pt idx="254">
                  <c:v>3.1400856246869067E-3</c:v>
                </c:pt>
                <c:pt idx="255">
                  <c:v>3.2900044499658602E-3</c:v>
                </c:pt>
                <c:pt idx="256">
                  <c:v>3.5899981553186707E-3</c:v>
                </c:pt>
                <c:pt idx="257">
                  <c:v>3.6968414859214096E-3</c:v>
                </c:pt>
                <c:pt idx="258">
                  <c:v>3.8480542109004057E-3</c:v>
                </c:pt>
                <c:pt idx="259">
                  <c:v>3.895413999819903E-3</c:v>
                </c:pt>
                <c:pt idx="260">
                  <c:v>3.8516937409350522E-3</c:v>
                </c:pt>
                <c:pt idx="261">
                  <c:v>3.8107125278341431E-3</c:v>
                </c:pt>
                <c:pt idx="262">
                  <c:v>3.4985828301258319E-3</c:v>
                </c:pt>
                <c:pt idx="263">
                  <c:v>3.3284087918736107E-3</c:v>
                </c:pt>
                <c:pt idx="264">
                  <c:v>2.8652805620420535E-3</c:v>
                </c:pt>
                <c:pt idx="265">
                  <c:v>2.5988517514418676E-3</c:v>
                </c:pt>
                <c:pt idx="266">
                  <c:v>2.1462596244718399E-3</c:v>
                </c:pt>
                <c:pt idx="267">
                  <c:v>1.856916112460866E-3</c:v>
                </c:pt>
                <c:pt idx="268">
                  <c:v>1.5982541970871521E-3</c:v>
                </c:pt>
                <c:pt idx="269">
                  <c:v>1.4101465341410297E-3</c:v>
                </c:pt>
                <c:pt idx="270">
                  <c:v>1.4688629156980632E-3</c:v>
                </c:pt>
                <c:pt idx="271">
                  <c:v>1.5189101692648114E-3</c:v>
                </c:pt>
                <c:pt idx="272">
                  <c:v>1.8290745382395445E-3</c:v>
                </c:pt>
                <c:pt idx="273">
                  <c:v>2.1349288224026494E-3</c:v>
                </c:pt>
                <c:pt idx="274">
                  <c:v>2.5009717361598629E-3</c:v>
                </c:pt>
                <c:pt idx="275">
                  <c:v>2.9213741739368385E-3</c:v>
                </c:pt>
                <c:pt idx="276">
                  <c:v>3.2184994435357035E-3</c:v>
                </c:pt>
                <c:pt idx="277">
                  <c:v>3.6118847310218573E-3</c:v>
                </c:pt>
                <c:pt idx="278">
                  <c:v>3.8093416935573413E-3</c:v>
                </c:pt>
                <c:pt idx="279">
                  <c:v>4.1051883629458601E-3</c:v>
                </c:pt>
                <c:pt idx="280">
                  <c:v>4.1871678371504829E-3</c:v>
                </c:pt>
                <c:pt idx="281">
                  <c:v>4.318006887393133E-3</c:v>
                </c:pt>
                <c:pt idx="282">
                  <c:v>4.3129589300498587E-3</c:v>
                </c:pt>
                <c:pt idx="283">
                  <c:v>4.2891013429454923E-3</c:v>
                </c:pt>
                <c:pt idx="284">
                  <c:v>4.1641512848511449E-3</c:v>
                </c:pt>
                <c:pt idx="285">
                  <c:v>3.8652560828585391E-3</c:v>
                </c:pt>
                <c:pt idx="286">
                  <c:v>3.6088480008812508E-3</c:v>
                </c:pt>
                <c:pt idx="287">
                  <c:v>2.96307315166865E-3</c:v>
                </c:pt>
                <c:pt idx="288">
                  <c:v>2.6539994177451351E-3</c:v>
                </c:pt>
                <c:pt idx="289">
                  <c:v>1.8910567051543543E-3</c:v>
                </c:pt>
                <c:pt idx="290">
                  <c:v>1.6367341621868303E-3</c:v>
                </c:pt>
                <c:pt idx="291">
                  <c:v>1.1035377665717515E-3</c:v>
                </c:pt>
                <c:pt idx="292">
                  <c:v>1.0016921235604273E-3</c:v>
                </c:pt>
                <c:pt idx="293">
                  <c:v>1.0078591292929275E-3</c:v>
                </c:pt>
                <c:pt idx="294">
                  <c:v>1.103172764460422E-3</c:v>
                </c:pt>
                <c:pt idx="295">
                  <c:v>1.6498650585008772E-3</c:v>
                </c:pt>
                <c:pt idx="296">
                  <c:v>1.9106133871409101E-3</c:v>
                </c:pt>
                <c:pt idx="297">
                  <c:v>2.6954391784086607E-3</c:v>
                </c:pt>
                <c:pt idx="298">
                  <c:v>3.0251506125478548E-3</c:v>
                </c:pt>
                <c:pt idx="299">
                  <c:v>3.6839702438039254E-3</c:v>
                </c:pt>
                <c:pt idx="300">
                  <c:v>3.9768440037802853E-3</c:v>
                </c:pt>
                <c:pt idx="301">
                  <c:v>4.4479769266210249E-3</c:v>
                </c:pt>
                <c:pt idx="302">
                  <c:v>4.6803149771513048E-3</c:v>
                </c:pt>
                <c:pt idx="303">
                  <c:v>5.0253621826339429E-3</c:v>
                </c:pt>
                <c:pt idx="304">
                  <c:v>5.2117842789437931E-3</c:v>
                </c:pt>
                <c:pt idx="305">
                  <c:v>5.360643942407475E-3</c:v>
                </c:pt>
                <c:pt idx="306">
                  <c:v>5.4479078603532523E-3</c:v>
                </c:pt>
                <c:pt idx="307">
                  <c:v>5.3011507839021395E-3</c:v>
                </c:pt>
                <c:pt idx="308">
                  <c:v>5.1922927290705169E-3</c:v>
                </c:pt>
                <c:pt idx="309">
                  <c:v>4.6210403827844897E-3</c:v>
                </c:pt>
                <c:pt idx="310">
                  <c:v>4.1523422644468714E-3</c:v>
                </c:pt>
                <c:pt idx="311">
                  <c:v>3.357096646439284E-3</c:v>
                </c:pt>
                <c:pt idx="312">
                  <c:v>2.6001849926868439E-3</c:v>
                </c:pt>
                <c:pt idx="313">
                  <c:v>2.0071501072275663E-3</c:v>
                </c:pt>
                <c:pt idx="314">
                  <c:v>1.3493957575826457E-3</c:v>
                </c:pt>
                <c:pt idx="315">
                  <c:v>1.1948438096953304E-3</c:v>
                </c:pt>
                <c:pt idx="316">
                  <c:v>9.9904137768844822E-4</c:v>
                </c:pt>
                <c:pt idx="317">
                  <c:v>1.2145460553981409E-3</c:v>
                </c:pt>
                <c:pt idx="318">
                  <c:v>1.5409060270372582E-3</c:v>
                </c:pt>
                <c:pt idx="319">
                  <c:v>1.8813113673459931E-3</c:v>
                </c:pt>
                <c:pt idx="320">
                  <c:v>2.4563990771347814E-3</c:v>
                </c:pt>
                <c:pt idx="321">
                  <c:v>2.7438979078166404E-3</c:v>
                </c:pt>
                <c:pt idx="322">
                  <c:v>3.2709849986317886E-3</c:v>
                </c:pt>
                <c:pt idx="323">
                  <c:v>3.4836544623365905E-3</c:v>
                </c:pt>
                <c:pt idx="324">
                  <c:v>3.9006709044796034E-3</c:v>
                </c:pt>
                <c:pt idx="325">
                  <c:v>4.1317163666946717E-3</c:v>
                </c:pt>
                <c:pt idx="326">
                  <c:v>4.6608583975401921E-3</c:v>
                </c:pt>
                <c:pt idx="327">
                  <c:v>4.9083910269804316E-3</c:v>
                </c:pt>
                <c:pt idx="328">
                  <c:v>5.5034187802547405E-3</c:v>
                </c:pt>
                <c:pt idx="329">
                  <c:v>5.6704017820845597E-3</c:v>
                </c:pt>
                <c:pt idx="330">
                  <c:v>5.9679112874389444E-3</c:v>
                </c:pt>
                <c:pt idx="331">
                  <c:v>5.9573633821139345E-3</c:v>
                </c:pt>
                <c:pt idx="332">
                  <c:v>5.6584113534453142E-3</c:v>
                </c:pt>
                <c:pt idx="333">
                  <c:v>5.4272098364353417E-3</c:v>
                </c:pt>
                <c:pt idx="334">
                  <c:v>4.5156400126242649E-3</c:v>
                </c:pt>
                <c:pt idx="335">
                  <c:v>4.1250261184145529E-3</c:v>
                </c:pt>
                <c:pt idx="336">
                  <c:v>3.1195366615114671E-3</c:v>
                </c:pt>
                <c:pt idx="337">
                  <c:v>2.7364859607511261E-3</c:v>
                </c:pt>
                <c:pt idx="338">
                  <c:v>2.178701973809022E-3</c:v>
                </c:pt>
                <c:pt idx="339">
                  <c:v>1.9708120706853909E-3</c:v>
                </c:pt>
                <c:pt idx="340">
                  <c:v>1.9725343560969342E-3</c:v>
                </c:pt>
                <c:pt idx="341">
                  <c:v>1.9961641993689618E-3</c:v>
                </c:pt>
                <c:pt idx="342">
                  <c:v>2.3614045456095273E-3</c:v>
                </c:pt>
                <c:pt idx="343">
                  <c:v>2.5698797634961172E-3</c:v>
                </c:pt>
                <c:pt idx="344">
                  <c:v>3.130481916440307E-3</c:v>
                </c:pt>
                <c:pt idx="345">
                  <c:v>3.4770332803242443E-3</c:v>
                </c:pt>
                <c:pt idx="346">
                  <c:v>4.1692057991185747E-3</c:v>
                </c:pt>
                <c:pt idx="347">
                  <c:v>4.6498821065036819E-3</c:v>
                </c:pt>
                <c:pt idx="348">
                  <c:v>5.4447692793240946E-3</c:v>
                </c:pt>
                <c:pt idx="349">
                  <c:v>6.0748940619620587E-3</c:v>
                </c:pt>
                <c:pt idx="350">
                  <c:v>6.7896337651869292E-3</c:v>
                </c:pt>
                <c:pt idx="351">
                  <c:v>7.4462179224342104E-3</c:v>
                </c:pt>
                <c:pt idx="352">
                  <c:v>7.6857467331218213E-3</c:v>
                </c:pt>
                <c:pt idx="353">
                  <c:v>7.9422055219792471E-3</c:v>
                </c:pt>
                <c:pt idx="354">
                  <c:v>7.6092492846395743E-3</c:v>
                </c:pt>
                <c:pt idx="355">
                  <c:v>7.1935140654765702E-3</c:v>
                </c:pt>
                <c:pt idx="356">
                  <c:v>6.5177487194327125E-3</c:v>
                </c:pt>
                <c:pt idx="357">
                  <c:v>5.5471971772004386E-3</c:v>
                </c:pt>
                <c:pt idx="358">
                  <c:v>4.8862329946172027E-3</c:v>
                </c:pt>
                <c:pt idx="359">
                  <c:v>3.8166469813232574E-3</c:v>
                </c:pt>
                <c:pt idx="360">
                  <c:v>3.4691391807691535E-3</c:v>
                </c:pt>
                <c:pt idx="361">
                  <c:v>2.8769204138031123E-3</c:v>
                </c:pt>
                <c:pt idx="362">
                  <c:v>2.889026681435774E-3</c:v>
                </c:pt>
                <c:pt idx="363">
                  <c:v>2.9969873119146304E-3</c:v>
                </c:pt>
                <c:pt idx="364">
                  <c:v>3.2605664832767835E-3</c:v>
                </c:pt>
                <c:pt idx="365">
                  <c:v>3.9314740227778802E-3</c:v>
                </c:pt>
                <c:pt idx="366">
                  <c:v>4.3553017977337521E-3</c:v>
                </c:pt>
                <c:pt idx="367">
                  <c:v>5.4358212634930568E-3</c:v>
                </c:pt>
                <c:pt idx="368">
                  <c:v>5.9732092821566862E-3</c:v>
                </c:pt>
                <c:pt idx="369">
                  <c:v>7.3789263954664548E-3</c:v>
                </c:pt>
                <c:pt idx="370">
                  <c:v>7.9484127435132355E-3</c:v>
                </c:pt>
                <c:pt idx="371">
                  <c:v>9.3557122611858945E-3</c:v>
                </c:pt>
                <c:pt idx="372">
                  <c:v>9.8395389520636381E-3</c:v>
                </c:pt>
                <c:pt idx="373">
                  <c:v>1.0802484462275393E-2</c:v>
                </c:pt>
                <c:pt idx="374">
                  <c:v>1.1050336195357873E-2</c:v>
                </c:pt>
                <c:pt idx="375">
                  <c:v>1.1048801875105457E-2</c:v>
                </c:pt>
                <c:pt idx="376">
                  <c:v>1.0908321960712659E-2</c:v>
                </c:pt>
                <c:pt idx="377">
                  <c:v>9.7517854504475757E-3</c:v>
                </c:pt>
                <c:pt idx="378">
                  <c:v>9.1744001944346568E-3</c:v>
                </c:pt>
                <c:pt idx="379">
                  <c:v>7.432902995115529E-3</c:v>
                </c:pt>
                <c:pt idx="380">
                  <c:v>6.5930877779807997E-3</c:v>
                </c:pt>
                <c:pt idx="381">
                  <c:v>5.003750560617015E-3</c:v>
                </c:pt>
                <c:pt idx="382">
                  <c:v>4.1837901469537839E-3</c:v>
                </c:pt>
                <c:pt idx="383">
                  <c:v>3.2647275073459407E-3</c:v>
                </c:pt>
                <c:pt idx="384">
                  <c:v>2.7398002673476541E-3</c:v>
                </c:pt>
                <c:pt idx="385">
                  <c:v>2.621516852606465E-3</c:v>
                </c:pt>
                <c:pt idx="386">
                  <c:v>2.5510303550618143E-3</c:v>
                </c:pt>
                <c:pt idx="387">
                  <c:v>3.0498632225621136E-3</c:v>
                </c:pt>
                <c:pt idx="388">
                  <c:v>3.4348814376974181E-3</c:v>
                </c:pt>
                <c:pt idx="389">
                  <c:v>4.3386699410488802E-3</c:v>
                </c:pt>
                <c:pt idx="390">
                  <c:v>5.1404143451512421E-3</c:v>
                </c:pt>
                <c:pt idx="391">
                  <c:v>6.3250144908023843E-3</c:v>
                </c:pt>
                <c:pt idx="392">
                  <c:v>7.5491660029602323E-3</c:v>
                </c:pt>
                <c:pt idx="393">
                  <c:v>8.737910124677728E-3</c:v>
                </c:pt>
                <c:pt idx="394">
                  <c:v>1.0166134972972359E-2</c:v>
                </c:pt>
                <c:pt idx="395">
                  <c:v>1.0942693357136424E-2</c:v>
                </c:pt>
                <c:pt idx="396">
                  <c:v>1.2010619594362445E-2</c:v>
                </c:pt>
                <c:pt idx="397">
                  <c:v>1.2147943442595004E-2</c:v>
                </c:pt>
                <c:pt idx="398">
                  <c:v>1.2335449617031917E-2</c:v>
                </c:pt>
                <c:pt idx="399">
                  <c:v>1.181201910425422E-2</c:v>
                </c:pt>
                <c:pt idx="400">
                  <c:v>1.0816372027636998E-2</c:v>
                </c:pt>
                <c:pt idx="401">
                  <c:v>9.9199006145149326E-3</c:v>
                </c:pt>
                <c:pt idx="402">
                  <c:v>8.0843858653697354E-3</c:v>
                </c:pt>
                <c:pt idx="403">
                  <c:v>7.2007091969166718E-3</c:v>
                </c:pt>
                <c:pt idx="404">
                  <c:v>5.3186359149837957E-3</c:v>
                </c:pt>
                <c:pt idx="405">
                  <c:v>4.6637696718652873E-3</c:v>
                </c:pt>
                <c:pt idx="406">
                  <c:v>3.2986416675919216E-3</c:v>
                </c:pt>
                <c:pt idx="407">
                  <c:v>2.9542846876587322E-3</c:v>
                </c:pt>
                <c:pt idx="408">
                  <c:v>2.3881685986279419E-3</c:v>
                </c:pt>
                <c:pt idx="409">
                  <c:v>2.3592180299677663E-3</c:v>
                </c:pt>
                <c:pt idx="410">
                  <c:v>2.6361370449603919E-3</c:v>
                </c:pt>
                <c:pt idx="411">
                  <c:v>2.9041338346903253E-3</c:v>
                </c:pt>
                <c:pt idx="412">
                  <c:v>3.9725846258487942E-3</c:v>
                </c:pt>
                <c:pt idx="413">
                  <c:v>4.5191326675578253E-3</c:v>
                </c:pt>
                <c:pt idx="414">
                  <c:v>6.2739666506094879E-3</c:v>
                </c:pt>
                <c:pt idx="415">
                  <c:v>7.0597134711569646E-3</c:v>
                </c:pt>
                <c:pt idx="416">
                  <c:v>9.164529837939063E-3</c:v>
                </c:pt>
                <c:pt idx="417">
                  <c:v>1.0058662614778958E-2</c:v>
                </c:pt>
                <c:pt idx="418">
                  <c:v>1.1722591401337088E-2</c:v>
                </c:pt>
                <c:pt idx="419">
                  <c:v>1.2438812969421129E-2</c:v>
                </c:pt>
                <c:pt idx="420">
                  <c:v>1.300303629301233E-2</c:v>
                </c:pt>
                <c:pt idx="421">
                  <c:v>1.3235260690190579E-2</c:v>
                </c:pt>
                <c:pt idx="422">
                  <c:v>1.2565274179969209E-2</c:v>
                </c:pt>
                <c:pt idx="423">
                  <c:v>1.2147204695806803E-2</c:v>
                </c:pt>
                <c:pt idx="424">
                  <c:v>1.0586713573444982E-2</c:v>
                </c:pt>
                <c:pt idx="425">
                  <c:v>9.5653764679860358E-3</c:v>
                </c:pt>
                <c:pt idx="426">
                  <c:v>7.8935269170479147E-3</c:v>
                </c:pt>
                <c:pt idx="427">
                  <c:v>6.6528912975628348E-3</c:v>
                </c:pt>
                <c:pt idx="428">
                  <c:v>5.4177722369340171E-3</c:v>
                </c:pt>
                <c:pt idx="429">
                  <c:v>4.3597976620631234E-3</c:v>
                </c:pt>
                <c:pt idx="430">
                  <c:v>3.7606001421541155E-3</c:v>
                </c:pt>
                <c:pt idx="431">
                  <c:v>3.1629290741885369E-3</c:v>
                </c:pt>
                <c:pt idx="432">
                  <c:v>3.2557086767340225E-3</c:v>
                </c:pt>
                <c:pt idx="433">
                  <c:v>3.3640448004028573E-3</c:v>
                </c:pt>
                <c:pt idx="434">
                  <c:v>4.0848562153958327E-3</c:v>
                </c:pt>
                <c:pt idx="435">
                  <c:v>5.0570233837400518E-3</c:v>
                </c:pt>
                <c:pt idx="436">
                  <c:v>6.2119250342490004E-3</c:v>
                </c:pt>
                <c:pt idx="437">
                  <c:v>7.9937123468630366E-3</c:v>
                </c:pt>
                <c:pt idx="438">
                  <c:v>9.2794246342766274E-3</c:v>
                </c:pt>
                <c:pt idx="439">
                  <c:v>1.1509351485230747E-2</c:v>
                </c:pt>
                <c:pt idx="440">
                  <c:v>1.2514860175778023E-2</c:v>
                </c:pt>
                <c:pt idx="441">
                  <c:v>1.43960023744808E-2</c:v>
                </c:pt>
                <c:pt idx="442">
                  <c:v>1.4786576490017302E-2</c:v>
                </c:pt>
                <c:pt idx="443">
                  <c:v>1.5409899556664502E-2</c:v>
                </c:pt>
                <c:pt idx="444">
                  <c:v>1.5166239883758849E-2</c:v>
                </c:pt>
                <c:pt idx="445">
                  <c:v>1.4291428176764185E-2</c:v>
                </c:pt>
                <c:pt idx="446">
                  <c:v>1.3564291515602419E-2</c:v>
                </c:pt>
                <c:pt idx="447">
                  <c:v>1.1481541384245373E-2</c:v>
                </c:pt>
                <c:pt idx="448">
                  <c:v>1.0519937857844136E-2</c:v>
                </c:pt>
                <c:pt idx="449">
                  <c:v>7.9916491013954007E-3</c:v>
                </c:pt>
                <c:pt idx="450">
                  <c:v>7.0565617762794967E-3</c:v>
                </c:pt>
                <c:pt idx="451">
                  <c:v>4.9337575808971442E-3</c:v>
                </c:pt>
                <c:pt idx="452">
                  <c:v>4.2257041917978999E-3</c:v>
                </c:pt>
                <c:pt idx="453">
                  <c:v>3.0151561116215798E-3</c:v>
                </c:pt>
                <c:pt idx="454">
                  <c:v>2.68652263581357E-3</c:v>
                </c:pt>
                <c:pt idx="455">
                  <c:v>2.7876679993250738E-3</c:v>
                </c:pt>
                <c:pt idx="456">
                  <c:v>2.9926864067968202E-3</c:v>
                </c:pt>
                <c:pt idx="457">
                  <c:v>4.6173073072985557E-3</c:v>
                </c:pt>
                <c:pt idx="458">
                  <c:v>5.481103381711777E-3</c:v>
                </c:pt>
                <c:pt idx="459">
                  <c:v>8.3699136846504159E-3</c:v>
                </c:pt>
                <c:pt idx="460">
                  <c:v>9.8713225490873191E-3</c:v>
                </c:pt>
                <c:pt idx="461">
                  <c:v>1.3154470642027785E-2</c:v>
                </c:pt>
                <c:pt idx="462">
                  <c:v>1.4988481669899958E-2</c:v>
                </c:pt>
                <c:pt idx="463">
                  <c:v>1.7578173835424701E-2</c:v>
                </c:pt>
                <c:pt idx="464">
                  <c:v>1.9187973027436793E-2</c:v>
                </c:pt>
                <c:pt idx="465">
                  <c:v>2.0098318892072153E-2</c:v>
                </c:pt>
                <c:pt idx="466">
                  <c:v>2.0738672476392887E-2</c:v>
                </c:pt>
                <c:pt idx="467">
                  <c:v>1.9838087686183861E-2</c:v>
                </c:pt>
                <c:pt idx="468">
                  <c:v>1.9089916412330866E-2</c:v>
                </c:pt>
                <c:pt idx="469">
                  <c:v>1.7041319113259061E-2</c:v>
                </c:pt>
                <c:pt idx="470">
                  <c:v>1.5069009441096527E-2</c:v>
                </c:pt>
                <c:pt idx="471">
                  <c:v>1.2668497651309767E-2</c:v>
                </c:pt>
                <c:pt idx="472">
                  <c:v>9.9755732718789254E-3</c:v>
                </c:pt>
                <c:pt idx="473">
                  <c:v>7.9660902110367891E-3</c:v>
                </c:pt>
                <c:pt idx="474">
                  <c:v>5.3615750256375732E-3</c:v>
                </c:pt>
                <c:pt idx="475">
                  <c:v>4.0925562299959171E-3</c:v>
                </c:pt>
                <c:pt idx="476">
                  <c:v>2.2290132528551033E-3</c:v>
                </c:pt>
                <c:pt idx="477">
                  <c:v>1.8406234673189787E-3</c:v>
                </c:pt>
                <c:pt idx="478">
                  <c:v>1.2515384729710473E-3</c:v>
                </c:pt>
                <c:pt idx="479">
                  <c:v>1.7648870591670607E-3</c:v>
                </c:pt>
                <c:pt idx="480">
                  <c:v>2.8643730837389155E-3</c:v>
                </c:pt>
                <c:pt idx="481">
                  <c:v>4.1175848837544772E-3</c:v>
                </c:pt>
                <c:pt idx="482">
                  <c:v>6.9095555367104699E-3</c:v>
                </c:pt>
                <c:pt idx="483">
                  <c:v>8.5132393041267539E-3</c:v>
                </c:pt>
                <c:pt idx="484">
                  <c:v>1.2240041999284858E-2</c:v>
                </c:pt>
                <c:pt idx="485">
                  <c:v>1.3726911977227365E-2</c:v>
                </c:pt>
                <c:pt idx="486">
                  <c:v>1.7108330878129512E-2</c:v>
                </c:pt>
                <c:pt idx="487">
                  <c:v>1.8088958227147588E-2</c:v>
                </c:pt>
                <c:pt idx="488">
                  <c:v>1.989148727650724E-2</c:v>
                </c:pt>
                <c:pt idx="489">
                  <c:v>2.0123689817271636E-2</c:v>
                </c:pt>
                <c:pt idx="490">
                  <c:v>1.9634101775702486E-2</c:v>
                </c:pt>
                <c:pt idx="491">
                  <c:v>1.9110452698786268E-2</c:v>
                </c:pt>
                <c:pt idx="492">
                  <c:v>1.6785625298886459E-2</c:v>
                </c:pt>
                <c:pt idx="493">
                  <c:v>1.568465653519888E-2</c:v>
                </c:pt>
                <c:pt idx="494">
                  <c:v>1.2399808013260724E-2</c:v>
                </c:pt>
                <c:pt idx="495">
                  <c:v>1.0975281270189862E-2</c:v>
                </c:pt>
                <c:pt idx="496">
                  <c:v>7.6870974594978794E-3</c:v>
                </c:pt>
                <c:pt idx="497">
                  <c:v>6.233584740376402E-3</c:v>
                </c:pt>
                <c:pt idx="498">
                  <c:v>3.7258130367388833E-3</c:v>
                </c:pt>
                <c:pt idx="499">
                  <c:v>2.5394508270029873E-3</c:v>
                </c:pt>
                <c:pt idx="500">
                  <c:v>1.1954894481605205E-3</c:v>
                </c:pt>
                <c:pt idx="501">
                  <c:v>5.0939257528878883E-4</c:v>
                </c:pt>
                <c:pt idx="502">
                  <c:v>5.5596072489856433E-4</c:v>
                </c:pt>
                <c:pt idx="503">
                  <c:v>6.152326964957175E-4</c:v>
                </c:pt>
                <c:pt idx="504">
                  <c:v>1.9347192631066358E-3</c:v>
                </c:pt>
                <c:pt idx="505">
                  <c:v>2.8662387472253282E-3</c:v>
                </c:pt>
                <c:pt idx="506">
                  <c:v>4.9559855537846999E-3</c:v>
                </c:pt>
                <c:pt idx="507">
                  <c:v>6.6307769780273099E-3</c:v>
                </c:pt>
                <c:pt idx="508">
                  <c:v>8.6675062443774369E-3</c:v>
                </c:pt>
                <c:pt idx="509">
                  <c:v>1.056009246137316E-2</c:v>
                </c:pt>
                <c:pt idx="510">
                  <c:v>1.1913467834789991E-2</c:v>
                </c:pt>
                <c:pt idx="511">
                  <c:v>1.3379202660537545E-2</c:v>
                </c:pt>
                <c:pt idx="512">
                  <c:v>1.3727397189614882E-2</c:v>
                </c:pt>
                <c:pt idx="513">
                  <c:v>1.4160263465955138E-2</c:v>
                </c:pt>
                <c:pt idx="514">
                  <c:v>1.3631862804667482E-2</c:v>
                </c:pt>
                <c:pt idx="515">
                  <c:v>1.285197787431513E-2</c:v>
                </c:pt>
                <c:pt idx="516">
                  <c:v>1.1833753122188718E-2</c:v>
                </c:pt>
                <c:pt idx="517">
                  <c:v>1.0140737820076252E-2</c:v>
                </c:pt>
                <c:pt idx="518">
                  <c:v>8.9339577856480303E-3</c:v>
                </c:pt>
                <c:pt idx="519">
                  <c:v>6.6998170181032301E-3</c:v>
                </c:pt>
                <c:pt idx="520">
                  <c:v>5.6109435938413868E-3</c:v>
                </c:pt>
                <c:pt idx="521">
                  <c:v>3.4387919872638307E-3</c:v>
                </c:pt>
                <c:pt idx="522">
                  <c:v>2.6652191892319568E-3</c:v>
                </c:pt>
                <c:pt idx="523">
                  <c:v>1.0992849455644157E-3</c:v>
                </c:pt>
                <c:pt idx="524">
                  <c:v>7.6870537466701752E-4</c:v>
                </c:pt>
                <c:pt idx="525">
                  <c:v>2.8875107205709945E-4</c:v>
                </c:pt>
                <c:pt idx="526">
                  <c:v>4.4281750156710488E-4</c:v>
                </c:pt>
                <c:pt idx="527">
                  <c:v>1.2702453775870345E-3</c:v>
                </c:pt>
                <c:pt idx="528">
                  <c:v>1.842093529714669E-3</c:v>
                </c:pt>
                <c:pt idx="529">
                  <c:v>3.7210719434460919E-3</c:v>
                </c:pt>
                <c:pt idx="530">
                  <c:v>4.5339513161495298E-3</c:v>
                </c:pt>
                <c:pt idx="531">
                  <c:v>6.705836274478091E-3</c:v>
                </c:pt>
                <c:pt idx="532">
                  <c:v>7.5117521937282583E-3</c:v>
                </c:pt>
                <c:pt idx="533">
                  <c:v>9.0998741944818672E-3</c:v>
                </c:pt>
                <c:pt idx="534">
                  <c:v>9.6495630028614419E-3</c:v>
                </c:pt>
                <c:pt idx="535">
                  <c:v>1.0138906252595449E-2</c:v>
                </c:pt>
                <c:pt idx="536">
                  <c:v>1.0249932463681197E-2</c:v>
                </c:pt>
                <c:pt idx="537">
                  <c:v>9.5114129821852744E-3</c:v>
                </c:pt>
                <c:pt idx="538">
                  <c:v>9.0984316711676307E-3</c:v>
                </c:pt>
                <c:pt idx="539">
                  <c:v>7.6020978660271774E-3</c:v>
                </c:pt>
                <c:pt idx="540">
                  <c:v>6.7852493685682039E-3</c:v>
                </c:pt>
                <c:pt idx="541">
                  <c:v>5.0787705155228621E-3</c:v>
                </c:pt>
                <c:pt idx="542">
                  <c:v>4.0601051380931936E-3</c:v>
                </c:pt>
                <c:pt idx="543">
                  <c:v>2.622372312644635E-3</c:v>
                </c:pt>
                <c:pt idx="544">
                  <c:v>1.6551022923881106E-3</c:v>
                </c:pt>
                <c:pt idx="545">
                  <c:v>8.5317866569216199E-4</c:v>
                </c:pt>
                <c:pt idx="546">
                  <c:v>2.3431767335851776E-4</c:v>
                </c:pt>
                <c:pt idx="547">
                  <c:v>1.8166312447052838E-4</c:v>
                </c:pt>
                <c:pt idx="548">
                  <c:v>1.3452587755687258E-4</c:v>
                </c:pt>
                <c:pt idx="549">
                  <c:v>7.5591368989595469E-4</c:v>
                </c:pt>
                <c:pt idx="550">
                  <c:v>1.4054474051628347E-3</c:v>
                </c:pt>
                <c:pt idx="551">
                  <c:v>2.3841863600240947E-3</c:v>
                </c:pt>
                <c:pt idx="552">
                  <c:v>3.5738353372750647E-3</c:v>
                </c:pt>
                <c:pt idx="553">
                  <c:v>4.5196309937936526E-3</c:v>
                </c:pt>
                <c:pt idx="554">
                  <c:v>5.8402304889979186E-3</c:v>
                </c:pt>
                <c:pt idx="555">
                  <c:v>6.3691338478041731E-3</c:v>
                </c:pt>
                <c:pt idx="556">
                  <c:v>7.1894138022379223E-3</c:v>
                </c:pt>
                <c:pt idx="557">
                  <c:v>7.1951576677982462E-3</c:v>
                </c:pt>
                <c:pt idx="558">
                  <c:v>7.1481095513402787E-3</c:v>
                </c:pt>
                <c:pt idx="559">
                  <c:v>6.7329557127857398E-3</c:v>
                </c:pt>
                <c:pt idx="560">
                  <c:v>5.8229420656409304E-3</c:v>
                </c:pt>
                <c:pt idx="561">
                  <c:v>5.2099308550491372E-3</c:v>
                </c:pt>
                <c:pt idx="562">
                  <c:v>3.82034770931669E-3</c:v>
                </c:pt>
                <c:pt idx="563">
                  <c:v>3.2591593673529872E-3</c:v>
                </c:pt>
                <c:pt idx="564">
                  <c:v>2.0135579706407163E-3</c:v>
                </c:pt>
                <c:pt idx="565">
                  <c:v>1.6345458980319611E-3</c:v>
                </c:pt>
                <c:pt idx="566">
                  <c:v>8.9111134618898458E-4</c:v>
                </c:pt>
                <c:pt idx="567">
                  <c:v>7.444381983670636E-4</c:v>
                </c:pt>
                <c:pt idx="568">
                  <c:v>6.598543138878276E-4</c:v>
                </c:pt>
                <c:pt idx="569">
                  <c:v>7.296234839298531E-4</c:v>
                </c:pt>
                <c:pt idx="570">
                  <c:v>1.1784423196124596E-3</c:v>
                </c:pt>
                <c:pt idx="571">
                  <c:v>1.4200238846890575E-3</c:v>
                </c:pt>
                <c:pt idx="572">
                  <c:v>2.2355452606989332E-3</c:v>
                </c:pt>
                <c:pt idx="573">
                  <c:v>2.5935305889254424E-3</c:v>
                </c:pt>
                <c:pt idx="574">
                  <c:v>3.5084829113442655E-3</c:v>
                </c:pt>
                <c:pt idx="575">
                  <c:v>3.900490807629462E-3</c:v>
                </c:pt>
                <c:pt idx="576">
                  <c:v>4.6339750085021454E-3</c:v>
                </c:pt>
                <c:pt idx="577">
                  <c:v>4.9557363906667868E-3</c:v>
                </c:pt>
                <c:pt idx="578">
                  <c:v>5.2468507093280554E-3</c:v>
                </c:pt>
                <c:pt idx="579">
                  <c:v>5.3700203439500131E-3</c:v>
                </c:pt>
                <c:pt idx="580">
                  <c:v>5.0499156779553588E-3</c:v>
                </c:pt>
                <c:pt idx="581">
                  <c:v>4.8498420655535045E-3</c:v>
                </c:pt>
                <c:pt idx="582">
                  <c:v>4.1263418745284474E-3</c:v>
                </c:pt>
                <c:pt idx="583">
                  <c:v>3.6476252132093172E-3</c:v>
                </c:pt>
                <c:pt idx="584">
                  <c:v>2.8227965019246757E-3</c:v>
                </c:pt>
                <c:pt idx="585">
                  <c:v>2.2046057583782193E-3</c:v>
                </c:pt>
                <c:pt idx="586">
                  <c:v>1.6455536623044178E-3</c:v>
                </c:pt>
                <c:pt idx="587">
                  <c:v>1.1613523524932486E-3</c:v>
                </c:pt>
                <c:pt idx="588">
                  <c:v>9.8888120514517477E-4</c:v>
                </c:pt>
                <c:pt idx="589">
                  <c:v>8.1486918062052978E-4</c:v>
                </c:pt>
                <c:pt idx="590">
                  <c:v>9.3520753539209098E-4</c:v>
                </c:pt>
                <c:pt idx="591">
                  <c:v>1.07684715110388E-3</c:v>
                </c:pt>
                <c:pt idx="592">
                  <c:v>1.3140416967920903E-3</c:v>
                </c:pt>
                <c:pt idx="593">
                  <c:v>1.6364605198854025E-3</c:v>
                </c:pt>
                <c:pt idx="594">
                  <c:v>1.8616139300542301E-3</c:v>
                </c:pt>
                <c:pt idx="595">
                  <c:v>2.208742303263862E-3</c:v>
                </c:pt>
                <c:pt idx="596">
                  <c:v>2.3989787809191756E-3</c:v>
                </c:pt>
                <c:pt idx="597">
                  <c:v>2.7269097915859799E-3</c:v>
                </c:pt>
                <c:pt idx="598">
                  <c:v>2.8540590420421236E-3</c:v>
                </c:pt>
                <c:pt idx="599">
                  <c:v>3.088617267091497E-3</c:v>
                </c:pt>
                <c:pt idx="600">
                  <c:v>3.1533170605046734E-3</c:v>
                </c:pt>
                <c:pt idx="601">
                  <c:v>3.2706020742611004E-3</c:v>
                </c:pt>
                <c:pt idx="602">
                  <c:v>3.2307508377563431E-3</c:v>
                </c:pt>
                <c:pt idx="603">
                  <c:v>3.08087922233131E-3</c:v>
                </c:pt>
                <c:pt idx="604">
                  <c:v>2.9376078067613253E-3</c:v>
                </c:pt>
                <c:pt idx="605">
                  <c:v>2.5134298920555433E-3</c:v>
                </c:pt>
                <c:pt idx="606">
                  <c:v>2.2997213744362136E-3</c:v>
                </c:pt>
                <c:pt idx="607">
                  <c:v>1.7095540504743279E-3</c:v>
                </c:pt>
                <c:pt idx="608">
                  <c:v>1.4763194498478357E-3</c:v>
                </c:pt>
                <c:pt idx="609">
                  <c:v>9.085601956236465E-4</c:v>
                </c:pt>
                <c:pt idx="610">
                  <c:v>7.1479128436156099E-4</c:v>
                </c:pt>
                <c:pt idx="611">
                  <c:v>3.7050568747601256E-4</c:v>
                </c:pt>
                <c:pt idx="612">
                  <c:v>2.5896156680762594E-4</c:v>
                </c:pt>
                <c:pt idx="613">
                  <c:v>1.6168824186132716E-4</c:v>
                </c:pt>
                <c:pt idx="614">
                  <c:v>1.3925468754507885E-4</c:v>
                </c:pt>
                <c:pt idx="615">
                  <c:v>2.4029535883423133E-4</c:v>
                </c:pt>
                <c:pt idx="616">
                  <c:v>2.9470161186680876E-4</c:v>
                </c:pt>
                <c:pt idx="617">
                  <c:v>4.8151952783152027E-4</c:v>
                </c:pt>
                <c:pt idx="618">
                  <c:v>5.7937025551896303E-4</c:v>
                </c:pt>
                <c:pt idx="619">
                  <c:v>7.9393729307440186E-4</c:v>
                </c:pt>
                <c:pt idx="620">
                  <c:v>9.1443039125603564E-4</c:v>
                </c:pt>
                <c:pt idx="621">
                  <c:v>1.0718778768504732E-3</c:v>
                </c:pt>
                <c:pt idx="622">
                  <c:v>1.170931144428057E-3</c:v>
                </c:pt>
                <c:pt idx="623">
                  <c:v>1.2346530818854917E-3</c:v>
                </c:pt>
                <c:pt idx="624">
                  <c:v>1.2799570565180634E-3</c:v>
                </c:pt>
                <c:pt idx="625">
                  <c:v>1.2083292170420579E-3</c:v>
                </c:pt>
                <c:pt idx="626">
                  <c:v>1.1481790547363286E-3</c:v>
                </c:pt>
                <c:pt idx="627">
                  <c:v>9.6690195824725546E-4</c:v>
                </c:pt>
                <c:pt idx="628">
                  <c:v>7.903655179226965E-4</c:v>
                </c:pt>
                <c:pt idx="629">
                  <c:v>5.9916823231444564E-4</c:v>
                </c:pt>
                <c:pt idx="630">
                  <c:v>3.8225700694771681E-4</c:v>
                </c:pt>
                <c:pt idx="631">
                  <c:v>2.5339159087590891E-4</c:v>
                </c:pt>
                <c:pt idx="632">
                  <c:v>8.4927642156301341E-5</c:v>
                </c:pt>
                <c:pt idx="633">
                  <c:v>5.8874316003528499E-5</c:v>
                </c:pt>
                <c:pt idx="634">
                  <c:v>2.2931666359219778E-5</c:v>
                </c:pt>
                <c:pt idx="635">
                  <c:v>7.238254144631759E-5</c:v>
                </c:pt>
                <c:pt idx="636">
                  <c:v>1.619324654297102E-4</c:v>
                </c:pt>
                <c:pt idx="637">
                  <c:v>2.370237159575426E-4</c:v>
                </c:pt>
                <c:pt idx="638">
                  <c:v>3.8281583173708659E-4</c:v>
                </c:pt>
                <c:pt idx="639">
                  <c:v>4.406065067418294E-4</c:v>
                </c:pt>
                <c:pt idx="640">
                  <c:v>5.5495226996342981E-4</c:v>
                </c:pt>
                <c:pt idx="641">
                  <c:v>5.8837203812807685E-4</c:v>
                </c:pt>
                <c:pt idx="642">
                  <c:v>6.5188590252563978E-4</c:v>
                </c:pt>
                <c:pt idx="643">
                  <c:v>6.5808787852030329E-4</c:v>
                </c:pt>
                <c:pt idx="644">
                  <c:v>6.5292714208155245E-4</c:v>
                </c:pt>
                <c:pt idx="645">
                  <c:v>6.4068055627196027E-4</c:v>
                </c:pt>
                <c:pt idx="646">
                  <c:v>5.9590987813737894E-4</c:v>
                </c:pt>
                <c:pt idx="647">
                  <c:v>5.7115923796301725E-4</c:v>
                </c:pt>
                <c:pt idx="648">
                  <c:v>4.9494810850223242E-4</c:v>
                </c:pt>
                <c:pt idx="649">
                  <c:v>4.5928543514808594E-4</c:v>
                </c:pt>
                <c:pt idx="650">
                  <c:v>3.556581447051963E-4</c:v>
                </c:pt>
                <c:pt idx="651">
                  <c:v>3.1388052759634524E-4</c:v>
                </c:pt>
                <c:pt idx="652">
                  <c:v>2.1950881644021964E-4</c:v>
                </c:pt>
                <c:pt idx="653">
                  <c:v>1.8057318882455333E-4</c:v>
                </c:pt>
                <c:pt idx="654">
                  <c:v>1.0576073871181794E-4</c:v>
                </c:pt>
                <c:pt idx="655">
                  <c:v>7.4588378157923959E-5</c:v>
                </c:pt>
                <c:pt idx="656">
                  <c:v>4.3141365536282083E-5</c:v>
                </c:pt>
                <c:pt idx="657">
                  <c:v>2.9236009053800874E-5</c:v>
                </c:pt>
                <c:pt idx="658">
                  <c:v>3.0955483730522656E-5</c:v>
                </c:pt>
                <c:pt idx="659">
                  <c:v>3.3200762526566473E-5</c:v>
                </c:pt>
                <c:pt idx="660">
                  <c:v>6.7696657454916772E-5</c:v>
                </c:pt>
                <c:pt idx="661">
                  <c:v>8.9835019045679025E-5</c:v>
                </c:pt>
                <c:pt idx="662">
                  <c:v>1.52343444693219E-4</c:v>
                </c:pt>
                <c:pt idx="663">
                  <c:v>1.9694687754900426E-4</c:v>
                </c:pt>
                <c:pt idx="664">
                  <c:v>3.0294467092546176E-4</c:v>
                </c:pt>
                <c:pt idx="665">
                  <c:v>3.8887696500088738E-4</c:v>
                </c:pt>
                <c:pt idx="666">
                  <c:v>5.201896437317116E-4</c:v>
                </c:pt>
                <c:pt idx="667">
                  <c:v>6.4361762116540142E-4</c:v>
                </c:pt>
                <c:pt idx="668">
                  <c:v>7.7406500447182232E-4</c:v>
                </c:pt>
                <c:pt idx="669">
                  <c:v>9.1696748377598399E-4</c:v>
                </c:pt>
                <c:pt idx="670">
                  <c:v>1.0065486187183573E-3</c:v>
                </c:pt>
                <c:pt idx="671">
                  <c:v>1.1200310535928011E-3</c:v>
                </c:pt>
                <c:pt idx="672">
                  <c:v>1.1287167924576139E-3</c:v>
                </c:pt>
                <c:pt idx="673">
                  <c:v>1.1394640282769539E-3</c:v>
                </c:pt>
                <c:pt idx="674">
                  <c:v>1.0847443105569102E-3</c:v>
                </c:pt>
                <c:pt idx="675">
                  <c:v>9.9051213074681618E-4</c:v>
                </c:pt>
                <c:pt idx="676">
                  <c:v>8.8844355231420082E-4</c:v>
                </c:pt>
                <c:pt idx="677">
                  <c:v>6.9359187430988374E-4</c:v>
                </c:pt>
                <c:pt idx="678">
                  <c:v>5.8742696679311328E-4</c:v>
                </c:pt>
                <c:pt idx="679">
                  <c:v>3.7067962081744737E-4</c:v>
                </c:pt>
                <c:pt idx="680">
                  <c:v>2.9496463195110455E-4</c:v>
                </c:pt>
                <c:pt idx="681">
                  <c:v>1.4196842360177962E-4</c:v>
                </c:pt>
                <c:pt idx="682">
                  <c:v>1.1224024744957507E-4</c:v>
                </c:pt>
                <c:pt idx="683">
                  <c:v>7.3977578816413988E-5</c:v>
                </c:pt>
                <c:pt idx="684">
                  <c:v>9.4606317902413739E-5</c:v>
                </c:pt>
                <c:pt idx="685">
                  <c:v>1.9312344764820617E-4</c:v>
                </c:pt>
                <c:pt idx="686">
                  <c:v>2.592724961510855E-4</c:v>
                </c:pt>
                <c:pt idx="687">
                  <c:v>4.7619617967370996E-4</c:v>
                </c:pt>
                <c:pt idx="688">
                  <c:v>5.7183503827932321E-4</c:v>
                </c:pt>
                <c:pt idx="689">
                  <c:v>8.3254577388753041E-4</c:v>
                </c:pt>
                <c:pt idx="690">
                  <c:v>9.3278671899383562E-4</c:v>
                </c:pt>
                <c:pt idx="691">
                  <c:v>1.1442296007532595E-3</c:v>
                </c:pt>
                <c:pt idx="692">
                  <c:v>1.2209630985051086E-3</c:v>
                </c:pt>
                <c:pt idx="693">
                  <c:v>1.3107955822067808E-3</c:v>
                </c:pt>
                <c:pt idx="694">
                  <c:v>1.3346907623429725E-3</c:v>
                </c:pt>
                <c:pt idx="695">
                  <c:v>1.2313081763095706E-3</c:v>
                </c:pt>
                <c:pt idx="696">
                  <c:v>1.1717175381984544E-3</c:v>
                </c:pt>
                <c:pt idx="697">
                  <c:v>9.3699014450586578E-4</c:v>
                </c:pt>
                <c:pt idx="698">
                  <c:v>8.0765394127968427E-4</c:v>
                </c:pt>
                <c:pt idx="699">
                  <c:v>5.336024877844503E-4</c:v>
                </c:pt>
                <c:pt idx="700">
                  <c:v>3.6969529536320554E-4</c:v>
                </c:pt>
                <c:pt idx="701">
                  <c:v>1.8306092956202368E-4</c:v>
                </c:pt>
                <c:pt idx="702">
                  <c:v>5.7384101994266628E-5</c:v>
                </c:pt>
                <c:pt idx="703">
                  <c:v>4.4252768551942643E-5</c:v>
                </c:pt>
                <c:pt idx="704">
                  <c:v>3.4637673113725918E-5</c:v>
                </c:pt>
                <c:pt idx="705">
                  <c:v>1.9567505282695228E-4</c:v>
                </c:pt>
                <c:pt idx="706">
                  <c:v>3.4178644710004732E-4</c:v>
                </c:pt>
                <c:pt idx="707">
                  <c:v>6.0225785497657427E-4</c:v>
                </c:pt>
                <c:pt idx="708">
                  <c:v>8.776652803871907E-4</c:v>
                </c:pt>
                <c:pt idx="709">
                  <c:v>1.1487289621088467E-3</c:v>
                </c:pt>
                <c:pt idx="710">
                  <c:v>1.4815754802509815E-3</c:v>
                </c:pt>
                <c:pt idx="711">
                  <c:v>1.6867136608706371E-3</c:v>
                </c:pt>
                <c:pt idx="712">
                  <c:v>1.9749910170139069E-3</c:v>
                </c:pt>
                <c:pt idx="713">
                  <c:v>2.059068269820052E-3</c:v>
                </c:pt>
                <c:pt idx="714">
                  <c:v>2.1876513010248909E-3</c:v>
                </c:pt>
                <c:pt idx="715">
                  <c:v>2.164546885941867E-3</c:v>
                </c:pt>
                <c:pt idx="716">
                  <c:v>2.1106607718461411E-3</c:v>
                </c:pt>
                <c:pt idx="717">
                  <c:v>1.9895255322255338E-3</c:v>
                </c:pt>
                <c:pt idx="718">
                  <c:v>1.7262584704531884E-3</c:v>
                </c:pt>
                <c:pt idx="719">
                  <c:v>1.5688009309083788E-3</c:v>
                </c:pt>
                <c:pt idx="720">
                  <c:v>1.2151077652341391E-3</c:v>
                </c:pt>
                <c:pt idx="721">
                  <c:v>1.0712790111109265E-3</c:v>
                </c:pt>
                <c:pt idx="722">
                  <c:v>7.4963565358108597E-4</c:v>
                </c:pt>
                <c:pt idx="723">
                  <c:v>6.6641167517172582E-4</c:v>
                </c:pt>
                <c:pt idx="724">
                  <c:v>5.2757711161371154E-4</c:v>
                </c:pt>
                <c:pt idx="725">
                  <c:v>5.3376815940144897E-4</c:v>
                </c:pt>
                <c:pt idx="726">
                  <c:v>6.6400309836522767E-4</c:v>
                </c:pt>
                <c:pt idx="727">
                  <c:v>7.6887629182334071E-4</c:v>
                </c:pt>
                <c:pt idx="728">
                  <c:v>1.1720545641000534E-3</c:v>
                </c:pt>
                <c:pt idx="729">
                  <c:v>1.3684104005056699E-3</c:v>
                </c:pt>
                <c:pt idx="730">
                  <c:v>1.9717400940175499E-3</c:v>
                </c:pt>
                <c:pt idx="731">
                  <c:v>2.2340607730701005E-3</c:v>
                </c:pt>
                <c:pt idx="732">
                  <c:v>2.884739327294552E-3</c:v>
                </c:pt>
                <c:pt idx="733">
                  <c:v>3.1687747906374115E-3</c:v>
                </c:pt>
                <c:pt idx="734">
                  <c:v>3.7279781330950691E-3</c:v>
                </c:pt>
                <c:pt idx="735">
                  <c:v>3.9775460317932141E-3</c:v>
                </c:pt>
                <c:pt idx="736">
                  <c:v>4.227993432584766E-3</c:v>
                </c:pt>
                <c:pt idx="737">
                  <c:v>4.3439565704314195E-3</c:v>
                </c:pt>
                <c:pt idx="738">
                  <c:v>4.2396651947100485E-3</c:v>
                </c:pt>
                <c:pt idx="739">
                  <c:v>4.1672785005450992E-3</c:v>
                </c:pt>
                <c:pt idx="740">
                  <c:v>3.7033219126285486E-3</c:v>
                </c:pt>
                <c:pt idx="741">
                  <c:v>3.392265801968651E-3</c:v>
                </c:pt>
                <c:pt idx="742">
                  <c:v>2.783360100154831E-3</c:v>
                </c:pt>
                <c:pt idx="743">
                  <c:v>2.3217316574418029E-3</c:v>
                </c:pt>
                <c:pt idx="744">
                  <c:v>1.8312260836191425E-3</c:v>
                </c:pt>
                <c:pt idx="745">
                  <c:v>1.4015630832930448E-3</c:v>
                </c:pt>
                <c:pt idx="746">
                  <c:v>1.2241047394322053E-3</c:v>
                </c:pt>
                <c:pt idx="747">
                  <c:v>1.0429998714842866E-3</c:v>
                </c:pt>
                <c:pt idx="748">
                  <c:v>1.2213836159076226E-3</c:v>
                </c:pt>
                <c:pt idx="749">
                  <c:v>1.4336990057080209E-3</c:v>
                </c:pt>
                <c:pt idx="750">
                  <c:v>1.8180833848416152E-3</c:v>
                </c:pt>
                <c:pt idx="751">
                  <c:v>2.3463861293952157E-3</c:v>
                </c:pt>
                <c:pt idx="752">
                  <c:v>2.7549485106602473E-3</c:v>
                </c:pt>
                <c:pt idx="753">
                  <c:v>3.3926426065434604E-3</c:v>
                </c:pt>
                <c:pt idx="754">
                  <c:v>3.6467745615821946E-3</c:v>
                </c:pt>
                <c:pt idx="755">
                  <c:v>4.0775128974698139E-3</c:v>
                </c:pt>
                <c:pt idx="756">
                  <c:v>4.1464974222545506E-3</c:v>
                </c:pt>
                <c:pt idx="757">
                  <c:v>4.2454374736083803E-3</c:v>
                </c:pt>
                <c:pt idx="758">
                  <c:v>4.1389420971141662E-3</c:v>
                </c:pt>
                <c:pt idx="759">
                  <c:v>3.8526785909432266E-3</c:v>
                </c:pt>
                <c:pt idx="760">
                  <c:v>3.6501286468519334E-3</c:v>
                </c:pt>
                <c:pt idx="761">
                  <c:v>3.140637280572533E-3</c:v>
                </c:pt>
                <c:pt idx="762">
                  <c:v>2.9124974100149586E-3</c:v>
                </c:pt>
                <c:pt idx="763">
                  <c:v>2.3541193657443549E-3</c:v>
                </c:pt>
                <c:pt idx="764">
                  <c:v>2.1535692835205262E-3</c:v>
                </c:pt>
                <c:pt idx="765">
                  <c:v>1.7057527829771758E-3</c:v>
                </c:pt>
                <c:pt idx="766">
                  <c:v>1.5769267084503017E-3</c:v>
                </c:pt>
                <c:pt idx="767">
                  <c:v>1.3861481917314563E-3</c:v>
                </c:pt>
                <c:pt idx="768">
                  <c:v>1.3556318295829184E-3</c:v>
                </c:pt>
                <c:pt idx="769">
                  <c:v>1.4531542739343031E-3</c:v>
                </c:pt>
                <c:pt idx="770">
                  <c:v>1.5316716921847584E-3</c:v>
                </c:pt>
                <c:pt idx="771">
                  <c:v>1.9161059039419354E-3</c:v>
                </c:pt>
                <c:pt idx="772">
                  <c:v>2.0975735883597985E-3</c:v>
                </c:pt>
                <c:pt idx="773">
                  <c:v>2.5912736956310778E-3</c:v>
                </c:pt>
                <c:pt idx="774">
                  <c:v>2.8220175393349881E-3</c:v>
                </c:pt>
                <c:pt idx="775">
                  <c:v>3.2606145673872581E-3</c:v>
                </c:pt>
                <c:pt idx="776">
                  <c:v>3.4736088174019018E-3</c:v>
                </c:pt>
                <c:pt idx="777">
                  <c:v>3.6320402787479596E-3</c:v>
                </c:pt>
                <c:pt idx="778">
                  <c:v>3.7132075686138401E-3</c:v>
                </c:pt>
                <c:pt idx="779">
                  <c:v>3.5755130356023498E-3</c:v>
                </c:pt>
                <c:pt idx="780">
                  <c:v>3.4826569356083822E-3</c:v>
                </c:pt>
                <c:pt idx="781">
                  <c:v>3.1403360991896518E-3</c:v>
                </c:pt>
                <c:pt idx="782">
                  <c:v>2.8884330612355519E-3</c:v>
                </c:pt>
                <c:pt idx="783">
                  <c:v>2.5368324286235092E-3</c:v>
                </c:pt>
                <c:pt idx="784">
                  <c:v>2.2392888272635158E-3</c:v>
                </c:pt>
                <c:pt idx="785">
                  <c:v>2.0532072538814805E-3</c:v>
                </c:pt>
                <c:pt idx="786">
                  <c:v>1.8699062534697057E-3</c:v>
                </c:pt>
                <c:pt idx="787">
                  <c:v>1.8731676675447116E-3</c:v>
                </c:pt>
                <c:pt idx="788">
                  <c:v>1.8770196419220005E-3</c:v>
                </c:pt>
                <c:pt idx="789">
                  <c:v>2.03241612164056E-3</c:v>
                </c:pt>
                <c:pt idx="790">
                  <c:v>2.2396424640396422E-3</c:v>
                </c:pt>
                <c:pt idx="791">
                  <c:v>2.4397082081325091E-3</c:v>
                </c:pt>
                <c:pt idx="792">
                  <c:v>2.7439726567520147E-3</c:v>
                </c:pt>
                <c:pt idx="793">
                  <c:v>2.9669723358998592E-3</c:v>
                </c:pt>
                <c:pt idx="794">
                  <c:v>3.3501004083652365E-3</c:v>
                </c:pt>
                <c:pt idx="795">
                  <c:v>3.5645446128748266E-3</c:v>
                </c:pt>
                <c:pt idx="796">
                  <c:v>3.9718616156785673E-3</c:v>
                </c:pt>
                <c:pt idx="797">
                  <c:v>4.1986774246849838E-3</c:v>
                </c:pt>
                <c:pt idx="798">
                  <c:v>4.6784265829944863E-3</c:v>
                </c:pt>
                <c:pt idx="799">
                  <c:v>4.8842484322394342E-3</c:v>
                </c:pt>
                <c:pt idx="800">
                  <c:v>5.3370433867300096E-3</c:v>
                </c:pt>
                <c:pt idx="801">
                  <c:v>5.4932774042273803E-3</c:v>
                </c:pt>
                <c:pt idx="802">
                  <c:v>5.8262117851532007E-3</c:v>
                </c:pt>
                <c:pt idx="803">
                  <c:v>5.9041692420807659E-3</c:v>
                </c:pt>
                <c:pt idx="804">
                  <c:v>6.0060376157624962E-3</c:v>
                </c:pt>
                <c:pt idx="805">
                  <c:v>5.9958219279280384E-3</c:v>
                </c:pt>
                <c:pt idx="806">
                  <c:v>5.8534142778334875E-3</c:v>
                </c:pt>
                <c:pt idx="807">
                  <c:v>5.7840245351359334E-3</c:v>
                </c:pt>
                <c:pt idx="808">
                  <c:v>5.5739756554519949E-3</c:v>
                </c:pt>
                <c:pt idx="809">
                  <c:v>5.494256571567953E-3</c:v>
                </c:pt>
                <c:pt idx="810">
                  <c:v>5.3410125114855458E-3</c:v>
                </c:pt>
                <c:pt idx="811">
                  <c:v>5.2998874831814893E-3</c:v>
                </c:pt>
                <c:pt idx="812">
                  <c:v>5.3868016985056336E-3</c:v>
                </c:pt>
                <c:pt idx="813">
                  <c:v>5.4423781876486782E-3</c:v>
                </c:pt>
                <c:pt idx="814">
                  <c:v>5.7139878425883587E-3</c:v>
                </c:pt>
                <c:pt idx="815">
                  <c:v>5.8633239758740163E-3</c:v>
                </c:pt>
                <c:pt idx="816">
                  <c:v>6.3305922476174321E-3</c:v>
                </c:pt>
                <c:pt idx="817">
                  <c:v>6.5960165374369774E-3</c:v>
                </c:pt>
                <c:pt idx="818">
                  <c:v>7.1453206729327548E-3</c:v>
                </c:pt>
                <c:pt idx="819">
                  <c:v>7.4924223813174875E-3</c:v>
                </c:pt>
                <c:pt idx="820">
                  <c:v>8.1200773891901678E-3</c:v>
                </c:pt>
                <c:pt idx="821">
                  <c:v>8.5674825520248212E-3</c:v>
                </c:pt>
                <c:pt idx="822">
                  <c:v>9.1644686399802774E-3</c:v>
                </c:pt>
                <c:pt idx="823">
                  <c:v>9.6529638608568238E-3</c:v>
                </c:pt>
                <c:pt idx="824">
                  <c:v>1.0094485277082501E-2</c:v>
                </c:pt>
                <c:pt idx="825">
                  <c:v>1.051427704665645E-2</c:v>
                </c:pt>
                <c:pt idx="826">
                  <c:v>1.0695807677546207E-2</c:v>
                </c:pt>
                <c:pt idx="827">
                  <c:v>1.0896912912681878E-2</c:v>
                </c:pt>
                <c:pt idx="828">
                  <c:v>1.0763269684542007E-2</c:v>
                </c:pt>
                <c:pt idx="829">
                  <c:v>1.0589996406805562E-2</c:v>
                </c:pt>
                <c:pt idx="830">
                  <c:v>1.0307580940857418E-2</c:v>
                </c:pt>
                <c:pt idx="831">
                  <c:v>9.8889213335210079E-3</c:v>
                </c:pt>
                <c:pt idx="832">
                  <c:v>9.6002505619284008E-3</c:v>
                </c:pt>
                <c:pt idx="833">
                  <c:v>9.1196149074730583E-3</c:v>
                </c:pt>
                <c:pt idx="834">
                  <c:v>9.0263710746973543E-3</c:v>
                </c:pt>
                <c:pt idx="835">
                  <c:v>8.881725327824351E-3</c:v>
                </c:pt>
                <c:pt idx="836">
                  <c:v>8.9940366960446008E-3</c:v>
                </c:pt>
                <c:pt idx="837">
                  <c:v>9.2786684023573457E-3</c:v>
                </c:pt>
                <c:pt idx="838">
                  <c:v>9.554990300123533E-3</c:v>
                </c:pt>
                <c:pt idx="839">
                  <c:v>1.0239839171764312E-2</c:v>
                </c:pt>
                <c:pt idx="840">
                  <c:v>1.0549767491469441E-2</c:v>
                </c:pt>
                <c:pt idx="841">
                  <c:v>1.128592210898657E-2</c:v>
                </c:pt>
                <c:pt idx="842">
                  <c:v>1.153155323042168E-2</c:v>
                </c:pt>
                <c:pt idx="843">
                  <c:v>1.2048343764671118E-2</c:v>
                </c:pt>
                <c:pt idx="844">
                  <c:v>1.218009859865417E-2</c:v>
                </c:pt>
                <c:pt idx="845">
                  <c:v>1.2346264170605921E-2</c:v>
                </c:pt>
                <c:pt idx="846">
                  <c:v>1.2355653685996771E-2</c:v>
                </c:pt>
                <c:pt idx="847">
                  <c:v>1.2201465428835954E-2</c:v>
                </c:pt>
                <c:pt idx="848">
                  <c:v>1.2122922220017153E-2</c:v>
                </c:pt>
                <c:pt idx="849">
                  <c:v>1.1867071039464815E-2</c:v>
                </c:pt>
                <c:pt idx="850">
                  <c:v>1.1748652989214297E-2</c:v>
                </c:pt>
                <c:pt idx="851">
                  <c:v>1.1423057992060002E-2</c:v>
                </c:pt>
                <c:pt idx="852">
                  <c:v>1.1277765295336977E-2</c:v>
                </c:pt>
                <c:pt idx="853">
                  <c:v>1.1001657590426541E-2</c:v>
                </c:pt>
                <c:pt idx="854">
                  <c:v>1.0860307790762431E-2</c:v>
                </c:pt>
                <c:pt idx="855">
                  <c:v>1.0521760682759399E-2</c:v>
                </c:pt>
                <c:pt idx="856">
                  <c:v>1.0336864164136423E-2</c:v>
                </c:pt>
                <c:pt idx="857">
                  <c:v>1.0012418814350747E-2</c:v>
                </c:pt>
                <c:pt idx="858">
                  <c:v>9.8138970073323901E-3</c:v>
                </c:pt>
                <c:pt idx="859">
                  <c:v>9.4885249455993852E-3</c:v>
                </c:pt>
                <c:pt idx="860">
                  <c:v>9.2645666441399897E-3</c:v>
                </c:pt>
                <c:pt idx="861">
                  <c:v>9.0397777989542141E-3</c:v>
                </c:pt>
                <c:pt idx="862">
                  <c:v>8.8621157533162742E-3</c:v>
                </c:pt>
                <c:pt idx="863">
                  <c:v>8.7659300472360813E-3</c:v>
                </c:pt>
                <c:pt idx="864">
                  <c:v>8.6776651055358797E-3</c:v>
                </c:pt>
                <c:pt idx="865">
                  <c:v>8.7056631716803824E-3</c:v>
                </c:pt>
                <c:pt idx="866">
                  <c:v>8.7356064586577194E-3</c:v>
                </c:pt>
                <c:pt idx="867">
                  <c:v>8.8766284121140487E-3</c:v>
                </c:pt>
                <c:pt idx="868">
                  <c:v>9.052056732256307E-3</c:v>
                </c:pt>
                <c:pt idx="869">
                  <c:v>9.2240579667065611E-3</c:v>
                </c:pt>
                <c:pt idx="870">
                  <c:v>9.4697677712315392E-3</c:v>
                </c:pt>
                <c:pt idx="871">
                  <c:v>9.662480143448015E-3</c:v>
                </c:pt>
                <c:pt idx="872">
                  <c:v>9.9755164452029112E-3</c:v>
                </c:pt>
                <c:pt idx="873">
                  <c:v>1.0095057915125424E-2</c:v>
                </c:pt>
                <c:pt idx="874">
                  <c:v>1.0302925524706928E-2</c:v>
                </c:pt>
                <c:pt idx="875">
                  <c:v>1.034960645341218E-2</c:v>
                </c:pt>
                <c:pt idx="876">
                  <c:v>1.04267727081583E-2</c:v>
                </c:pt>
                <c:pt idx="877">
                  <c:v>1.0355144868682295E-2</c:v>
                </c:pt>
                <c:pt idx="878">
                  <c:v>1.0149519727162014E-2</c:v>
                </c:pt>
                <c:pt idx="879">
                  <c:v>9.9933512789061995E-3</c:v>
                </c:pt>
                <c:pt idx="880">
                  <c:v>9.5812529670081803E-3</c:v>
                </c:pt>
                <c:pt idx="881">
                  <c:v>9.3765720225663096E-3</c:v>
                </c:pt>
                <c:pt idx="882">
                  <c:v>8.8417455756061442E-3</c:v>
                </c:pt>
                <c:pt idx="883">
                  <c:v>8.6446050939432383E-3</c:v>
                </c:pt>
                <c:pt idx="884">
                  <c:v>8.1945509337497131E-3</c:v>
                </c:pt>
                <c:pt idx="885">
                  <c:v>8.0666821701495597E-3</c:v>
                </c:pt>
                <c:pt idx="886">
                  <c:v>7.9005777961565927E-3</c:v>
                </c:pt>
                <c:pt idx="887">
                  <c:v>7.8842554262918679E-3</c:v>
                </c:pt>
                <c:pt idx="888">
                  <c:v>8.0566937890191627E-3</c:v>
                </c:pt>
                <c:pt idx="889">
                  <c:v>8.172703262463183E-3</c:v>
                </c:pt>
                <c:pt idx="890">
                  <c:v>8.6951546079003066E-3</c:v>
                </c:pt>
                <c:pt idx="891">
                  <c:v>8.9440292211510636E-3</c:v>
                </c:pt>
                <c:pt idx="892">
                  <c:v>9.6027378218247663E-3</c:v>
                </c:pt>
                <c:pt idx="893">
                  <c:v>9.9269165233614471E-3</c:v>
                </c:pt>
                <c:pt idx="894">
                  <c:v>1.0626855063125695E-2</c:v>
                </c:pt>
                <c:pt idx="895">
                  <c:v>1.099330844033505E-2</c:v>
                </c:pt>
                <c:pt idx="896">
                  <c:v>1.1519095074526E-2</c:v>
                </c:pt>
                <c:pt idx="897">
                  <c:v>1.1828249677180767E-2</c:v>
                </c:pt>
                <c:pt idx="898">
                  <c:v>1.2213665679048179E-2</c:v>
                </c:pt>
                <c:pt idx="899">
                  <c:v>1.2470050156098507E-2</c:v>
                </c:pt>
                <c:pt idx="900">
                  <c:v>1.268192186069771E-2</c:v>
                </c:pt>
                <c:pt idx="901">
                  <c:v>1.2844192619701022E-2</c:v>
                </c:pt>
                <c:pt idx="902">
                  <c:v>1.3004146598836015E-2</c:v>
                </c:pt>
                <c:pt idx="903">
                  <c:v>1.3145885442666693E-2</c:v>
                </c:pt>
                <c:pt idx="904">
                  <c:v>1.3302333653019813E-2</c:v>
                </c:pt>
                <c:pt idx="905">
                  <c:v>1.3463839437538304E-2</c:v>
                </c:pt>
                <c:pt idx="906">
                  <c:v>1.3641855557080647E-2</c:v>
                </c:pt>
                <c:pt idx="907">
                  <c:v>1.3855558829160652E-2</c:v>
                </c:pt>
                <c:pt idx="908">
                  <c:v>1.4056170109343267E-2</c:v>
                </c:pt>
                <c:pt idx="909">
                  <c:v>1.4333650397043615E-2</c:v>
                </c:pt>
                <c:pt idx="910">
                  <c:v>1.4474816602831368E-2</c:v>
                </c:pt>
                <c:pt idx="911">
                  <c:v>1.4694215656361222E-2</c:v>
                </c:pt>
                <c:pt idx="912">
                  <c:v>1.4793417547552999E-2</c:v>
                </c:pt>
                <c:pt idx="913">
                  <c:v>1.4964802431132625E-2</c:v>
                </c:pt>
                <c:pt idx="914">
                  <c:v>1.4993534872782557E-2</c:v>
                </c:pt>
                <c:pt idx="915">
                  <c:v>1.5035556014054548E-2</c:v>
                </c:pt>
                <c:pt idx="916">
                  <c:v>1.5098117813064716E-2</c:v>
                </c:pt>
                <c:pt idx="917">
                  <c:v>1.524868664809163E-2</c:v>
                </c:pt>
                <c:pt idx="918">
                  <c:v>1.5387282539610379E-2</c:v>
                </c:pt>
                <c:pt idx="919">
                  <c:v>1.5752979684900453E-2</c:v>
                </c:pt>
                <c:pt idx="920">
                  <c:v>1.6034949280006015E-2</c:v>
                </c:pt>
                <c:pt idx="921">
                  <c:v>1.6853026107923476E-2</c:v>
                </c:pt>
                <c:pt idx="922">
                  <c:v>1.7258165337650996E-2</c:v>
                </c:pt>
                <c:pt idx="923">
                  <c:v>1.8380116258636562E-2</c:v>
                </c:pt>
                <c:pt idx="924">
                  <c:v>1.8838589509445905E-2</c:v>
                </c:pt>
                <c:pt idx="925">
                  <c:v>1.999273492803557E-2</c:v>
                </c:pt>
                <c:pt idx="926">
                  <c:v>2.0393861320179851E-2</c:v>
                </c:pt>
                <c:pt idx="927">
                  <c:v>2.1114358002813357E-2</c:v>
                </c:pt>
                <c:pt idx="928">
                  <c:v>2.1318982120579213E-2</c:v>
                </c:pt>
                <c:pt idx="929">
                  <c:v>2.1264279887990251E-2</c:v>
                </c:pt>
                <c:pt idx="930">
                  <c:v>2.116971592781788E-2</c:v>
                </c:pt>
                <c:pt idx="931">
                  <c:v>2.0407158762367452E-2</c:v>
                </c:pt>
                <c:pt idx="932">
                  <c:v>2.0010958805905428E-2</c:v>
                </c:pt>
                <c:pt idx="933">
                  <c:v>1.8823893256771772E-2</c:v>
                </c:pt>
                <c:pt idx="934">
                  <c:v>1.8214505839596652E-2</c:v>
                </c:pt>
                <c:pt idx="935">
                  <c:v>1.7253317585058606E-2</c:v>
                </c:pt>
                <c:pt idx="936">
                  <c:v>1.6713923147603355E-2</c:v>
                </c:pt>
                <c:pt idx="937">
                  <c:v>1.631926625395929E-2</c:v>
                </c:pt>
                <c:pt idx="938">
                  <c:v>1.6075698377991814E-2</c:v>
                </c:pt>
                <c:pt idx="939">
                  <c:v>1.6475740692009033E-2</c:v>
                </c:pt>
                <c:pt idx="940">
                  <c:v>1.6776340694282101E-2</c:v>
                </c:pt>
                <c:pt idx="941">
                  <c:v>1.7660406406901731E-2</c:v>
                </c:pt>
                <c:pt idx="942">
                  <c:v>1.8417407671950964E-2</c:v>
                </c:pt>
                <c:pt idx="943">
                  <c:v>1.9439282445190671E-2</c:v>
                </c:pt>
                <c:pt idx="944">
                  <c:v>2.0457476598337687E-2</c:v>
                </c:pt>
                <c:pt idx="945">
                  <c:v>2.1151990376183854E-2</c:v>
                </c:pt>
                <c:pt idx="946">
                  <c:v>2.1957403597915422E-2</c:v>
                </c:pt>
                <c:pt idx="947">
                  <c:v>2.2146037563307103E-2</c:v>
                </c:pt>
                <c:pt idx="948">
                  <c:v>2.239343905426423E-2</c:v>
                </c:pt>
                <c:pt idx="949">
                  <c:v>2.2075751707641613E-2</c:v>
                </c:pt>
                <c:pt idx="950">
                  <c:v>2.1572372268931807E-2</c:v>
                </c:pt>
                <c:pt idx="951">
                  <c:v>2.09015639575496E-2</c:v>
                </c:pt>
                <c:pt idx="952">
                  <c:v>1.9714542121243649E-2</c:v>
                </c:pt>
                <c:pt idx="953">
                  <c:v>1.8950192729857349E-2</c:v>
                </c:pt>
                <c:pt idx="954">
                  <c:v>1.7467396787456867E-2</c:v>
                </c:pt>
                <c:pt idx="955">
                  <c:v>1.6776594228682783E-2</c:v>
                </c:pt>
                <c:pt idx="956">
                  <c:v>1.5346848173984049E-2</c:v>
                </c:pt>
                <c:pt idx="957">
                  <c:v>1.489223039457821E-2</c:v>
                </c:pt>
                <c:pt idx="958">
                  <c:v>1.3990063200006295E-2</c:v>
                </c:pt>
                <c:pt idx="959">
                  <c:v>1.3790470428709187E-2</c:v>
                </c:pt>
                <c:pt idx="960">
                  <c:v>1.3502944933202428E-2</c:v>
                </c:pt>
                <c:pt idx="961">
                  <c:v>1.3553804808236196E-2</c:v>
                </c:pt>
                <c:pt idx="962">
                  <c:v>1.3942167054690867E-2</c:v>
                </c:pt>
                <c:pt idx="963">
                  <c:v>1.4170068253209177E-2</c:v>
                </c:pt>
                <c:pt idx="964">
                  <c:v>1.4903381536925537E-2</c:v>
                </c:pt>
                <c:pt idx="965">
                  <c:v>1.5220242711104545E-2</c:v>
                </c:pt>
                <c:pt idx="966">
                  <c:v>1.606602910050366E-2</c:v>
                </c:pt>
                <c:pt idx="967">
                  <c:v>1.6384774297556717E-2</c:v>
                </c:pt>
                <c:pt idx="968">
                  <c:v>1.6973695368800758E-2</c:v>
                </c:pt>
                <c:pt idx="969">
                  <c:v>1.718886302060885E-2</c:v>
                </c:pt>
                <c:pt idx="970">
                  <c:v>1.736653380881233E-2</c:v>
                </c:pt>
                <c:pt idx="971">
                  <c:v>1.7411995149624639E-2</c:v>
                </c:pt>
                <c:pt idx="972">
                  <c:v>1.7108947229000138E-2</c:v>
                </c:pt>
                <c:pt idx="973">
                  <c:v>1.6929982541096615E-2</c:v>
                </c:pt>
                <c:pt idx="974">
                  <c:v>1.6201468925862168E-2</c:v>
                </c:pt>
                <c:pt idx="975">
                  <c:v>1.5782866145201774E-2</c:v>
                </c:pt>
                <c:pt idx="976">
                  <c:v>1.4881031168120409E-2</c:v>
                </c:pt>
                <c:pt idx="977">
                  <c:v>1.4309402891516127E-2</c:v>
                </c:pt>
                <c:pt idx="978">
                  <c:v>1.3434766035832279E-2</c:v>
                </c:pt>
                <c:pt idx="979">
                  <c:v>1.2807976541948141E-2</c:v>
                </c:pt>
                <c:pt idx="980">
                  <c:v>1.2302783020888611E-2</c:v>
                </c:pt>
                <c:pt idx="981">
                  <c:v>1.1885434798383325E-2</c:v>
                </c:pt>
                <c:pt idx="982">
                  <c:v>1.1834260190990088E-2</c:v>
                </c:pt>
                <c:pt idx="983">
                  <c:v>1.1785039546995224E-2</c:v>
                </c:pt>
                <c:pt idx="984">
                  <c:v>1.2242048418076478E-2</c:v>
                </c:pt>
                <c:pt idx="985">
                  <c:v>1.2754284075679145E-2</c:v>
                </c:pt>
                <c:pt idx="986">
                  <c:v>1.3467205325271523E-2</c:v>
                </c:pt>
                <c:pt idx="987">
                  <c:v>1.439302553091415E-2</c:v>
                </c:pt>
                <c:pt idx="988">
                  <c:v>1.5141655789458039E-2</c:v>
                </c:pt>
                <c:pt idx="989">
                  <c:v>1.6253172458470629E-2</c:v>
                </c:pt>
                <c:pt idx="990">
                  <c:v>1.6757911366122032E-2</c:v>
                </c:pt>
                <c:pt idx="991">
                  <c:v>1.7587506524139533E-2</c:v>
                </c:pt>
                <c:pt idx="992">
                  <c:v>1.7746717385203559E-2</c:v>
                </c:pt>
                <c:pt idx="993">
                  <c:v>1.7993240248323831E-2</c:v>
                </c:pt>
                <c:pt idx="994">
                  <c:v>1.7824268312833475E-2</c:v>
                </c:pt>
                <c:pt idx="995">
                  <c:v>1.7385649428367352E-2</c:v>
                </c:pt>
                <c:pt idx="996">
                  <c:v>1.7002489008409474E-2</c:v>
                </c:pt>
                <c:pt idx="997">
                  <c:v>1.6054825502763086E-2</c:v>
                </c:pt>
                <c:pt idx="998">
                  <c:v>1.5640502207934927E-2</c:v>
                </c:pt>
                <c:pt idx="999">
                  <c:v>1.4663253860498379E-2</c:v>
                </c:pt>
                <c:pt idx="1000">
                  <c:v>1.4354379019940917E-2</c:v>
                </c:pt>
                <c:pt idx="1001">
                  <c:v>1.3735029449332024E-2</c:v>
                </c:pt>
                <c:pt idx="1002">
                  <c:v>1.3657364868350078E-2</c:v>
                </c:pt>
                <c:pt idx="1003">
                  <c:v>1.3834436790814012E-2</c:v>
                </c:pt>
                <c:pt idx="1004">
                  <c:v>1.4051693915786364E-2</c:v>
                </c:pt>
                <c:pt idx="1005">
                  <c:v>1.5048503753620514E-2</c:v>
                </c:pt>
                <c:pt idx="1006">
                  <c:v>1.5576301177885856E-2</c:v>
                </c:pt>
                <c:pt idx="1007">
                  <c:v>1.7374432716778469E-2</c:v>
                </c:pt>
                <c:pt idx="1008">
                  <c:v>1.8192155470791525E-2</c:v>
                </c:pt>
                <c:pt idx="1009">
                  <c:v>2.0332750787049464E-2</c:v>
                </c:pt>
                <c:pt idx="1010">
                  <c:v>2.1315445752817946E-2</c:v>
                </c:pt>
                <c:pt idx="1011">
                  <c:v>2.3384190294178587E-2</c:v>
                </c:pt>
                <c:pt idx="1012">
                  <c:v>2.4377170888305856E-2</c:v>
                </c:pt>
                <c:pt idx="1013">
                  <c:v>2.5732828071328845E-2</c:v>
                </c:pt>
                <c:pt idx="1014">
                  <c:v>2.6438217600707799E-2</c:v>
                </c:pt>
                <c:pt idx="1015">
                  <c:v>2.6735473571661499E-2</c:v>
                </c:pt>
                <c:pt idx="1016">
                  <c:v>2.6892293341050106E-2</c:v>
                </c:pt>
                <c:pt idx="1017">
                  <c:v>2.6082583148355216E-2</c:v>
                </c:pt>
                <c:pt idx="1018">
                  <c:v>2.5508826057041745E-2</c:v>
                </c:pt>
                <c:pt idx="1019">
                  <c:v>2.399646712926495E-2</c:v>
                </c:pt>
                <c:pt idx="1020">
                  <c:v>2.2785774796757207E-2</c:v>
                </c:pt>
                <c:pt idx="1021">
                  <c:v>2.1371389429713707E-2</c:v>
                </c:pt>
                <c:pt idx="1022">
                  <c:v>2.0058496506033682E-2</c:v>
                </c:pt>
                <c:pt idx="1023">
                  <c:v>1.940423787122026E-2</c:v>
                </c:pt>
                <c:pt idx="1024">
                  <c:v>1.8696409166055417E-2</c:v>
                </c:pt>
                <c:pt idx="1025">
                  <c:v>1.9201379751693653E-2</c:v>
                </c:pt>
                <c:pt idx="1026">
                  <c:v>1.9839792486464322E-2</c:v>
                </c:pt>
                <c:pt idx="1027">
                  <c:v>2.1220418436671915E-2</c:v>
                </c:pt>
                <c:pt idx="1028">
                  <c:v>2.322598919943453E-2</c:v>
                </c:pt>
                <c:pt idx="1029">
                  <c:v>2.4960986301274055E-2</c:v>
                </c:pt>
                <c:pt idx="1030">
                  <c:v>2.7815014307208508E-2</c:v>
                </c:pt>
                <c:pt idx="1031">
                  <c:v>2.9183938333439702E-2</c:v>
                </c:pt>
                <c:pt idx="1032">
                  <c:v>3.1640406913970534E-2</c:v>
                </c:pt>
                <c:pt idx="1033">
                  <c:v>3.2285577651904263E-2</c:v>
                </c:pt>
                <c:pt idx="1034">
                  <c:v>3.3412057221839979E-2</c:v>
                </c:pt>
                <c:pt idx="1035">
                  <c:v>3.3230190002176897E-2</c:v>
                </c:pt>
                <c:pt idx="1036">
                  <c:v>3.2488571281196754E-2</c:v>
                </c:pt>
                <c:pt idx="1037">
                  <c:v>3.1719872463453889E-2</c:v>
                </c:pt>
                <c:pt idx="1038">
                  <c:v>2.9577716599246916E-2</c:v>
                </c:pt>
                <c:pt idx="1039">
                  <c:v>2.8555728172655177E-2</c:v>
                </c:pt>
                <c:pt idx="1040">
                  <c:v>2.591414888064562E-2</c:v>
                </c:pt>
                <c:pt idx="1041">
                  <c:v>2.4944379798029249E-2</c:v>
                </c:pt>
                <c:pt idx="1042">
                  <c:v>2.2739920040495562E-2</c:v>
                </c:pt>
                <c:pt idx="1043">
                  <c:v>2.2035636445657526E-2</c:v>
                </c:pt>
                <c:pt idx="1044">
                  <c:v>2.0827204066342083E-2</c:v>
                </c:pt>
                <c:pt idx="1045">
                  <c:v>2.0468903131499551E-2</c:v>
                </c:pt>
                <c:pt idx="1046">
                  <c:v>2.0182063927387747E-2</c:v>
                </c:pt>
                <c:pt idx="1047">
                  <c:v>2.0139172900844445E-2</c:v>
                </c:pt>
                <c:pt idx="1048">
                  <c:v>2.0523845784640886E-2</c:v>
                </c:pt>
                <c:pt idx="1049">
                  <c:v>2.0715710127999901E-2</c:v>
                </c:pt>
                <c:pt idx="1050">
                  <c:v>2.1287967869323125E-2</c:v>
                </c:pt>
                <c:pt idx="1051">
                  <c:v>2.1570129800870586E-2</c:v>
                </c:pt>
                <c:pt idx="1052">
                  <c:v>2.2160169920503851E-2</c:v>
                </c:pt>
                <c:pt idx="1053">
                  <c:v>2.2465425338927411E-2</c:v>
                </c:pt>
                <c:pt idx="1054">
                  <c:v>2.2770060035197569E-2</c:v>
                </c:pt>
                <c:pt idx="1055">
                  <c:v>2.294413762896377E-2</c:v>
                </c:pt>
                <c:pt idx="1056">
                  <c:v>2.2924707277049278E-2</c:v>
                </c:pt>
                <c:pt idx="1057">
                  <c:v>2.2904240931118199E-2</c:v>
                </c:pt>
                <c:pt idx="1058">
                  <c:v>2.2359242509151282E-2</c:v>
                </c:pt>
                <c:pt idx="1059">
                  <c:v>2.193490023421333E-2</c:v>
                </c:pt>
                <c:pt idx="1060">
                  <c:v>2.0959483454257587E-2</c:v>
                </c:pt>
                <c:pt idx="1061">
                  <c:v>2.0085349296092337E-2</c:v>
                </c:pt>
                <c:pt idx="1062">
                  <c:v>1.8839341370082415E-2</c:v>
                </c:pt>
                <c:pt idx="1063">
                  <c:v>1.753827276629636E-2</c:v>
                </c:pt>
                <c:pt idx="1064">
                  <c:v>1.6370073673599814E-2</c:v>
                </c:pt>
                <c:pt idx="1065">
                  <c:v>1.4952790146079527E-2</c:v>
                </c:pt>
                <c:pt idx="1066">
                  <c:v>1.4158663576461167E-2</c:v>
                </c:pt>
                <c:pt idx="1067">
                  <c:v>1.3056309116135366E-2</c:v>
                </c:pt>
                <c:pt idx="1068">
                  <c:v>1.2747110800652895E-2</c:v>
                </c:pt>
                <c:pt idx="1069">
                  <c:v>1.2279361687804732E-2</c:v>
                </c:pt>
                <c:pt idx="1070">
                  <c:v>1.2400809037015148E-2</c:v>
                </c:pt>
                <c:pt idx="1071">
                  <c:v>1.2664104512125501E-2</c:v>
                </c:pt>
                <c:pt idx="1072">
                  <c:v>1.2972013299190701E-2</c:v>
                </c:pt>
                <c:pt idx="1073">
                  <c:v>1.361770421977411E-2</c:v>
                </c:pt>
                <c:pt idx="1074">
                  <c:v>1.3908149732171504E-2</c:v>
                </c:pt>
                <c:pt idx="1075">
                  <c:v>1.452202645675184E-2</c:v>
                </c:pt>
                <c:pt idx="1076">
                  <c:v>1.4610514333873333E-2</c:v>
                </c:pt>
                <c:pt idx="1077">
                  <c:v>1.4680341204847928E-2</c:v>
                </c:pt>
                <c:pt idx="1078">
                  <c:v>1.4546046655575266E-2</c:v>
                </c:pt>
                <c:pt idx="1079">
                  <c:v>1.4034440462691538E-2</c:v>
                </c:pt>
                <c:pt idx="1080">
                  <c:v>1.3712875788251566E-2</c:v>
                </c:pt>
                <c:pt idx="1081">
                  <c:v>1.2718019913815789E-2</c:v>
                </c:pt>
                <c:pt idx="1082">
                  <c:v>1.2314651053610286E-2</c:v>
                </c:pt>
                <c:pt idx="1083">
                  <c:v>1.1307490018175794E-2</c:v>
                </c:pt>
                <c:pt idx="1084">
                  <c:v>1.094010118645357E-2</c:v>
                </c:pt>
                <c:pt idx="1085">
                  <c:v>1.0212815901677611E-2</c:v>
                </c:pt>
                <c:pt idx="1086">
                  <c:v>9.966546572958021E-3</c:v>
                </c:pt>
                <c:pt idx="1087">
                  <c:v>9.7290897503035864E-3</c:v>
                </c:pt>
                <c:pt idx="1088">
                  <c:v>9.6614660058452796E-3</c:v>
                </c:pt>
                <c:pt idx="1089">
                  <c:v>9.8217347173397418E-3</c:v>
                </c:pt>
                <c:pt idx="1090">
                  <c:v>9.9126923692265181E-3</c:v>
                </c:pt>
                <c:pt idx="1091">
                  <c:v>1.0265026503087436E-2</c:v>
                </c:pt>
                <c:pt idx="1092">
                  <c:v>1.0448939483087069E-2</c:v>
                </c:pt>
                <c:pt idx="1093">
                  <c:v>1.0766198443998185E-2</c:v>
                </c:pt>
                <c:pt idx="1094">
                  <c:v>1.0944691033362505E-2</c:v>
                </c:pt>
                <c:pt idx="1095">
                  <c:v>1.1032741782206956E-2</c:v>
                </c:pt>
                <c:pt idx="1096">
                  <c:v>1.1086932574711779E-2</c:v>
                </c:pt>
                <c:pt idx="1097">
                  <c:v>1.0946505115712227E-2</c:v>
                </c:pt>
                <c:pt idx="1098">
                  <c:v>1.0839710306348239E-2</c:v>
                </c:pt>
                <c:pt idx="1099">
                  <c:v>1.0478773487995146E-2</c:v>
                </c:pt>
                <c:pt idx="1100">
                  <c:v>1.0166322938131486E-2</c:v>
                </c:pt>
                <c:pt idx="1101">
                  <c:v>9.7928099392479116E-3</c:v>
                </c:pt>
                <c:pt idx="1102">
                  <c:v>9.4163550670598485E-3</c:v>
                </c:pt>
                <c:pt idx="1103">
                  <c:v>9.1440853484218362E-3</c:v>
                </c:pt>
                <c:pt idx="1104">
                  <c:v>8.8248287112846421E-3</c:v>
                </c:pt>
                <c:pt idx="1105">
                  <c:v>8.8454305669816036E-3</c:v>
                </c:pt>
                <c:pt idx="1106">
                  <c:v>8.8766109269829661E-3</c:v>
                </c:pt>
                <c:pt idx="1107">
                  <c:v>9.202402631861931E-3</c:v>
                </c:pt>
                <c:pt idx="1108">
                  <c:v>9.7166359656906762E-3</c:v>
                </c:pt>
                <c:pt idx="1109">
                  <c:v>1.0330508318988241E-2</c:v>
                </c:pt>
                <c:pt idx="1110">
                  <c:v>1.1424574827181335E-2</c:v>
                </c:pt>
                <c:pt idx="1111">
                  <c:v>1.2145202648297954E-2</c:v>
                </c:pt>
                <c:pt idx="1112">
                  <c:v>1.3558132378178905E-2</c:v>
                </c:pt>
                <c:pt idx="1113">
                  <c:v>1.4198748239465864E-2</c:v>
                </c:pt>
                <c:pt idx="1114">
                  <c:v>1.5526979994387274E-2</c:v>
                </c:pt>
                <c:pt idx="1115">
                  <c:v>1.5897612317925143E-2</c:v>
                </c:pt>
                <c:pt idx="1116">
                  <c:v>1.6587907807897859E-2</c:v>
                </c:pt>
                <c:pt idx="1117">
                  <c:v>1.6583628322065624E-2</c:v>
                </c:pt>
                <c:pt idx="1118">
                  <c:v>1.6263969526913551E-2</c:v>
                </c:pt>
                <c:pt idx="1119">
                  <c:v>1.5903976905638866E-2</c:v>
                </c:pt>
                <c:pt idx="1120">
                  <c:v>1.4649882106503682E-2</c:v>
                </c:pt>
                <c:pt idx="1121">
                  <c:v>1.4043655126771571E-2</c:v>
                </c:pt>
                <c:pt idx="1122">
                  <c:v>1.2294914711901866E-2</c:v>
                </c:pt>
                <c:pt idx="1123">
                  <c:v>1.1644292984353431E-2</c:v>
                </c:pt>
                <c:pt idx="1124">
                  <c:v>1.0259396290879144E-2</c:v>
                </c:pt>
                <c:pt idx="1125">
                  <c:v>9.8092415911818984E-3</c:v>
                </c:pt>
                <c:pt idx="1126">
                  <c:v>9.4041111040199191E-3</c:v>
                </c:pt>
                <c:pt idx="1127">
                  <c:v>9.360918458965457E-3</c:v>
                </c:pt>
                <c:pt idx="1128">
                  <c:v>1.0264877879473243E-2</c:v>
                </c:pt>
                <c:pt idx="1129">
                  <c:v>1.0760568231789891E-2</c:v>
                </c:pt>
                <c:pt idx="1130">
                  <c:v>1.2548999894214957E-2</c:v>
                </c:pt>
                <c:pt idx="1131">
                  <c:v>1.3481189058854077E-2</c:v>
                </c:pt>
                <c:pt idx="1132">
                  <c:v>1.5462110158074327E-2</c:v>
                </c:pt>
                <c:pt idx="1133">
                  <c:v>1.6566383611536339E-2</c:v>
                </c:pt>
                <c:pt idx="1134">
                  <c:v>1.7815176044671012E-2</c:v>
                </c:pt>
                <c:pt idx="1135">
                  <c:v>1.859205353247732E-2</c:v>
                </c:pt>
                <c:pt idx="1136">
                  <c:v>1.8690590988687996E-2</c:v>
                </c:pt>
                <c:pt idx="1137">
                  <c:v>1.8752615119917399E-2</c:v>
                </c:pt>
                <c:pt idx="1138">
                  <c:v>1.76758064361019E-2</c:v>
                </c:pt>
                <c:pt idx="1139">
                  <c:v>1.6773870919516817E-2</c:v>
                </c:pt>
                <c:pt idx="1140">
                  <c:v>1.5058194887522523E-2</c:v>
                </c:pt>
                <c:pt idx="1141">
                  <c:v>1.3389156071405778E-2</c:v>
                </c:pt>
                <c:pt idx="1142">
                  <c:v>1.1699344919564026E-2</c:v>
                </c:pt>
                <c:pt idx="1143">
                  <c:v>9.7843077942594558E-3</c:v>
                </c:pt>
                <c:pt idx="1144">
                  <c:v>8.6301055489937748E-3</c:v>
                </c:pt>
                <c:pt idx="1145">
                  <c:v>7.1224632353262592E-3</c:v>
                </c:pt>
                <c:pt idx="1146">
                  <c:v>6.7087606626514982E-3</c:v>
                </c:pt>
                <c:pt idx="1147">
                  <c:v>6.1113636741156243E-3</c:v>
                </c:pt>
                <c:pt idx="1148">
                  <c:v>6.3061786333446692E-3</c:v>
                </c:pt>
                <c:pt idx="1149">
                  <c:v>6.6821832634073796E-3</c:v>
                </c:pt>
                <c:pt idx="1150">
                  <c:v>7.2117073443670335E-3</c:v>
                </c:pt>
                <c:pt idx="1151">
                  <c:v>8.2636915133293531E-3</c:v>
                </c:pt>
                <c:pt idx="1152">
                  <c:v>8.7975956196249608E-3</c:v>
                </c:pt>
                <c:pt idx="1153">
                  <c:v>9.9018603305214333E-3</c:v>
                </c:pt>
                <c:pt idx="1154">
                  <c:v>1.0233645064078634E-2</c:v>
                </c:pt>
                <c:pt idx="1155">
                  <c:v>1.0872193308615186E-2</c:v>
                </c:pt>
                <c:pt idx="1156">
                  <c:v>1.0876551477537289E-2</c:v>
                </c:pt>
                <c:pt idx="1157">
                  <c:v>1.0634356184359725E-2</c:v>
                </c:pt>
                <c:pt idx="1158">
                  <c:v>1.032996627992471E-2</c:v>
                </c:pt>
                <c:pt idx="1159">
                  <c:v>9.2870568939937698E-3</c:v>
                </c:pt>
                <c:pt idx="1160">
                  <c:v>8.7437370446106898E-3</c:v>
                </c:pt>
                <c:pt idx="1161">
                  <c:v>7.1253570245202735E-3</c:v>
                </c:pt>
                <c:pt idx="1162">
                  <c:v>6.4619667799994578E-3</c:v>
                </c:pt>
                <c:pt idx="1163">
                  <c:v>4.7988029679261494E-3</c:v>
                </c:pt>
                <c:pt idx="1164">
                  <c:v>4.1586303547121121E-3</c:v>
                </c:pt>
                <c:pt idx="1165">
                  <c:v>2.8582725215045256E-3</c:v>
                </c:pt>
                <c:pt idx="1166">
                  <c:v>2.3662129566569827E-3</c:v>
                </c:pt>
                <c:pt idx="1167">
                  <c:v>1.7366560036508954E-3</c:v>
                </c:pt>
                <c:pt idx="1168">
                  <c:v>1.5002058874184865E-3</c:v>
                </c:pt>
                <c:pt idx="1169">
                  <c:v>1.5444931016786599E-3</c:v>
                </c:pt>
                <c:pt idx="1170">
                  <c:v>1.5947571708708208E-3</c:v>
                </c:pt>
                <c:pt idx="1171">
                  <c:v>2.10840781270627E-3</c:v>
                </c:pt>
                <c:pt idx="1172">
                  <c:v>2.3977425821517027E-3</c:v>
                </c:pt>
                <c:pt idx="1173">
                  <c:v>2.9995160989973154E-3</c:v>
                </c:pt>
                <c:pt idx="1174">
                  <c:v>3.3688427203716642E-3</c:v>
                </c:pt>
                <c:pt idx="1175">
                  <c:v>3.7360330958561114E-3</c:v>
                </c:pt>
                <c:pt idx="1176">
                  <c:v>3.9907695993019934E-3</c:v>
                </c:pt>
                <c:pt idx="1177">
                  <c:v>3.9410969646686703E-3</c:v>
                </c:pt>
                <c:pt idx="1178">
                  <c:v>3.8999378403590046E-3</c:v>
                </c:pt>
                <c:pt idx="1179">
                  <c:v>3.4749643521890072E-3</c:v>
                </c:pt>
                <c:pt idx="1180">
                  <c:v>3.0759322416200325E-3</c:v>
                </c:pt>
                <c:pt idx="1181">
                  <c:v>2.5034192173830181E-3</c:v>
                </c:pt>
                <c:pt idx="1182">
                  <c:v>1.8768998687740913E-3</c:v>
                </c:pt>
                <c:pt idx="1183">
                  <c:v>1.3804038890428553E-3</c:v>
                </c:pt>
                <c:pt idx="1184">
                  <c:v>7.5128668708347138E-4</c:v>
                </c:pt>
                <c:pt idx="1185">
                  <c:v>5.0288810652641264E-4</c:v>
                </c:pt>
                <c:pt idx="1186">
                  <c:v>1.4759277829116065E-4</c:v>
                </c:pt>
                <c:pt idx="1187">
                  <c:v>1.6239236808998547E-4</c:v>
                </c:pt>
                <c:pt idx="1188">
                  <c:v>2.0329822027593286E-4</c:v>
                </c:pt>
                <c:pt idx="1189">
                  <c:v>4.0603612952635403E-4</c:v>
                </c:pt>
                <c:pt idx="1190">
                  <c:v>8.0512253142733749E-4</c:v>
                </c:pt>
                <c:pt idx="1191">
                  <c:v>1.0674078030894478E-3</c:v>
                </c:pt>
                <c:pt idx="1192">
                  <c:v>1.614550776383533E-3</c:v>
                </c:pt>
                <c:pt idx="1193">
                  <c:v>1.8330121897591335E-3</c:v>
                </c:pt>
                <c:pt idx="1194">
                  <c:v>2.2927496155456801E-3</c:v>
                </c:pt>
                <c:pt idx="1195">
                  <c:v>2.3918575241578944E-3</c:v>
                </c:pt>
                <c:pt idx="1196">
                  <c:v>2.5379584710651681E-3</c:v>
                </c:pt>
                <c:pt idx="1197">
                  <c:v>2.5085799538217689E-3</c:v>
                </c:pt>
                <c:pt idx="1198">
                  <c:v>2.3181939782957067E-3</c:v>
                </c:pt>
                <c:pt idx="1199">
                  <c:v>2.1795609308734084E-3</c:v>
                </c:pt>
                <c:pt idx="1200">
                  <c:v>1.7121894968566106E-3</c:v>
                </c:pt>
                <c:pt idx="1201">
                  <c:v>1.5100696869899258E-3</c:v>
                </c:pt>
                <c:pt idx="1202">
                  <c:v>9.6988973002083353E-4</c:v>
                </c:pt>
                <c:pt idx="1203">
                  <c:v>7.6626051621352489E-4</c:v>
                </c:pt>
                <c:pt idx="1204">
                  <c:v>3.5510819361985054E-4</c:v>
                </c:pt>
                <c:pt idx="1205">
                  <c:v>2.0875423686582523E-4</c:v>
                </c:pt>
                <c:pt idx="1206">
                  <c:v>5.7557292217630435E-5</c:v>
                </c:pt>
                <c:pt idx="1207">
                  <c:v>1.4270795722087829E-5</c:v>
                </c:pt>
                <c:pt idx="1208">
                  <c:v>1.5275679319198937E-4</c:v>
                </c:pt>
                <c:pt idx="1209">
                  <c:v>2.3503670566142317E-4</c:v>
                </c:pt>
                <c:pt idx="1210">
                  <c:v>5.8767175862825646E-4</c:v>
                </c:pt>
                <c:pt idx="1211">
                  <c:v>7.8188697786120127E-4</c:v>
                </c:pt>
                <c:pt idx="1212">
                  <c:v>1.1944796818405547E-3</c:v>
                </c:pt>
                <c:pt idx="1213">
                  <c:v>1.4424000440625302E-3</c:v>
                </c:pt>
                <c:pt idx="1214">
                  <c:v>1.7751101781822282E-3</c:v>
                </c:pt>
                <c:pt idx="1215">
                  <c:v>2.0005936202002221E-3</c:v>
                </c:pt>
                <c:pt idx="1216">
                  <c:v>2.1522666412549427E-3</c:v>
                </c:pt>
                <c:pt idx="1217">
                  <c:v>2.2701710657799376E-3</c:v>
                </c:pt>
                <c:pt idx="1218">
                  <c:v>2.1959453729534749E-3</c:v>
                </c:pt>
                <c:pt idx="1219">
                  <c:v>2.1286625885512606E-3</c:v>
                </c:pt>
                <c:pt idx="1220">
                  <c:v>1.8949877997497878E-3</c:v>
                </c:pt>
                <c:pt idx="1221">
                  <c:v>1.6481755577101122E-3</c:v>
                </c:pt>
                <c:pt idx="1222">
                  <c:v>1.3321440530009293E-3</c:v>
                </c:pt>
                <c:pt idx="1223">
                  <c:v>9.4426133626617263E-4</c:v>
                </c:pt>
                <c:pt idx="1224">
                  <c:v>6.8197344183440012E-4</c:v>
                </c:pt>
                <c:pt idx="1225">
                  <c:v>3.1318435710232909E-4</c:v>
                </c:pt>
                <c:pt idx="1226">
                  <c:v>2.0107210081227175E-4</c:v>
                </c:pt>
                <c:pt idx="1227">
                  <c:v>2.9153334982764031E-5</c:v>
                </c:pt>
                <c:pt idx="1228">
                  <c:v>1.2690926703204762E-4</c:v>
                </c:pt>
                <c:pt idx="1229">
                  <c:v>3.271065867363041E-4</c:v>
                </c:pt>
                <c:pt idx="1230">
                  <c:v>6.1591024532513163E-4</c:v>
                </c:pt>
                <c:pt idx="1231">
                  <c:v>1.2336358843848163E-3</c:v>
                </c:pt>
                <c:pt idx="1232">
                  <c:v>1.6415928429861456E-3</c:v>
                </c:pt>
                <c:pt idx="1233">
                  <c:v>2.5709660272645648E-3</c:v>
                </c:pt>
                <c:pt idx="1234">
                  <c:v>2.9715197813659209E-3</c:v>
                </c:pt>
                <c:pt idx="1235">
                  <c:v>3.8852678153814949E-3</c:v>
                </c:pt>
                <c:pt idx="1236">
                  <c:v>4.1767226569705785E-3</c:v>
                </c:pt>
                <c:pt idx="1237">
                  <c:v>4.7696552544130282E-3</c:v>
                </c:pt>
                <c:pt idx="1238">
                  <c:v>4.8796323576338774E-3</c:v>
                </c:pt>
                <c:pt idx="1239">
                  <c:v>4.9115776921200638E-3</c:v>
                </c:pt>
                <c:pt idx="1240">
                  <c:v>4.8331525079360642E-3</c:v>
                </c:pt>
                <c:pt idx="1241">
                  <c:v>4.3898213806434355E-3</c:v>
                </c:pt>
                <c:pt idx="1242">
                  <c:v>4.186177741602984E-3</c:v>
                </c:pt>
                <c:pt idx="1243">
                  <c:v>3.6015226052145905E-3</c:v>
                </c:pt>
                <c:pt idx="1244">
                  <c:v>3.3910510224867529E-3</c:v>
                </c:pt>
                <c:pt idx="1245">
                  <c:v>3.1133250686947089E-3</c:v>
                </c:pt>
                <c:pt idx="1246">
                  <c:v>3.0515540347377098E-3</c:v>
                </c:pt>
                <c:pt idx="1247">
                  <c:v>3.4373665119523983E-3</c:v>
                </c:pt>
                <c:pt idx="1248">
                  <c:v>3.6756333333041913E-3</c:v>
                </c:pt>
                <c:pt idx="1249">
                  <c:v>4.7949824667848076E-3</c:v>
                </c:pt>
                <c:pt idx="1250">
                  <c:v>5.4156390509420551E-3</c:v>
                </c:pt>
                <c:pt idx="1251">
                  <c:v>7.0836418730422113E-3</c:v>
                </c:pt>
                <c:pt idx="1252">
                  <c:v>8.0730555004288225E-3</c:v>
                </c:pt>
                <c:pt idx="1253">
                  <c:v>9.9069965877766689E-3</c:v>
                </c:pt>
                <c:pt idx="1254">
                  <c:v>1.1123970453625499E-2</c:v>
                </c:pt>
                <c:pt idx="1255">
                  <c:v>1.2795959885612272E-2</c:v>
                </c:pt>
                <c:pt idx="1256">
                  <c:v>1.4061599242544121E-2</c:v>
                </c:pt>
                <c:pt idx="1257">
                  <c:v>1.5281243962165673E-2</c:v>
                </c:pt>
                <c:pt idx="1258">
                  <c:v>1.6348628160328161E-2</c:v>
                </c:pt>
                <c:pt idx="1259">
                  <c:v>1.7111259637585689E-2</c:v>
                </c:pt>
                <c:pt idx="1260">
                  <c:v>1.7888735991131541E-2</c:v>
                </c:pt>
                <c:pt idx="1261">
                  <c:v>1.822293804406078E-2</c:v>
                </c:pt>
                <c:pt idx="1262">
                  <c:v>1.8618648416852519E-2</c:v>
                </c:pt>
                <c:pt idx="1263">
                  <c:v>1.8807181842740481E-2</c:v>
                </c:pt>
                <c:pt idx="1264">
                  <c:v>1.9062936855071867E-2</c:v>
                </c:pt>
                <c:pt idx="1265">
                  <c:v>1.9286313775922801E-2</c:v>
                </c:pt>
                <c:pt idx="1266">
                  <c:v>1.9635662323651524E-2</c:v>
                </c:pt>
                <c:pt idx="1267">
                  <c:v>2.0155337904529436E-2</c:v>
                </c:pt>
                <c:pt idx="1268">
                  <c:v>2.1096295862406005E-2</c:v>
                </c:pt>
                <c:pt idx="1269">
                  <c:v>2.1956879043982972E-2</c:v>
                </c:pt>
                <c:pt idx="1270">
                  <c:v>2.3701016498095431E-2</c:v>
                </c:pt>
                <c:pt idx="1271">
                  <c:v>2.4896872696880391E-2</c:v>
                </c:pt>
                <c:pt idx="1272">
                  <c:v>2.7563468840185026E-2</c:v>
                </c:pt>
                <c:pt idx="1273">
                  <c:v>2.8900810348399978E-2</c:v>
                </c:pt>
                <c:pt idx="1274">
                  <c:v>3.2029459823102929E-2</c:v>
                </c:pt>
                <c:pt idx="1275">
                  <c:v>3.3311465262727206E-2</c:v>
                </c:pt>
                <c:pt idx="1276">
                  <c:v>3.6326666835689601E-2</c:v>
                </c:pt>
                <c:pt idx="1277">
                  <c:v>3.7350281379471932E-2</c:v>
                </c:pt>
                <c:pt idx="1278">
                  <c:v>3.9523709400618452E-2</c:v>
                </c:pt>
                <c:pt idx="1279">
                  <c:v>4.0175909161247005E-2</c:v>
                </c:pt>
                <c:pt idx="1280">
                  <c:v>4.1237606320525186E-2</c:v>
                </c:pt>
                <c:pt idx="1281">
                  <c:v>4.1526670507567129E-2</c:v>
                </c:pt>
                <c:pt idx="1282">
                  <c:v>4.1713835721947951E-2</c:v>
                </c:pt>
                <c:pt idx="1283">
                  <c:v>4.1764883562140843E-2</c:v>
                </c:pt>
                <c:pt idx="1284">
                  <c:v>4.1740601086351192E-2</c:v>
                </c:pt>
                <c:pt idx="1285">
                  <c:v>4.1790136462705525E-2</c:v>
                </c:pt>
                <c:pt idx="1286">
                  <c:v>4.2360344072409427E-2</c:v>
                </c:pt>
                <c:pt idx="1287">
                  <c:v>4.2697470513512074E-2</c:v>
                </c:pt>
                <c:pt idx="1288">
                  <c:v>4.4141912820884942E-2</c:v>
                </c:pt>
                <c:pt idx="1289">
                  <c:v>4.4929705401768973E-2</c:v>
                </c:pt>
                <c:pt idx="1290">
                  <c:v>4.7093009532019212E-2</c:v>
                </c:pt>
                <c:pt idx="1291">
                  <c:v>4.8332311910259315E-2</c:v>
                </c:pt>
                <c:pt idx="1292">
                  <c:v>5.0348128959835779E-2</c:v>
                </c:pt>
                <c:pt idx="1293">
                  <c:v>5.163542802289503E-2</c:v>
                </c:pt>
                <c:pt idx="1294">
                  <c:v>5.2836700241032535E-2</c:v>
                </c:pt>
                <c:pt idx="1295">
                  <c:v>5.3709295707662599E-2</c:v>
                </c:pt>
                <c:pt idx="1296">
                  <c:v>5.3545984583359928E-2</c:v>
                </c:pt>
                <c:pt idx="1297">
                  <c:v>5.3406671801466826E-2</c:v>
                </c:pt>
                <c:pt idx="1298">
                  <c:v>5.2238796183695292E-2</c:v>
                </c:pt>
                <c:pt idx="1299">
                  <c:v>5.1089585943353423E-2</c:v>
                </c:pt>
                <c:pt idx="1300">
                  <c:v>4.9494810850223239E-2</c:v>
                </c:pt>
                <c:pt idx="1301">
                  <c:v>4.7666871534119172E-2</c:v>
                </c:pt>
                <c:pt idx="1302">
                  <c:v>4.6557571105471186E-2</c:v>
                </c:pt>
                <c:pt idx="1303">
                  <c:v>4.5093628505659497E-2</c:v>
                </c:pt>
                <c:pt idx="1304">
                  <c:v>4.4893030339325193E-2</c:v>
                </c:pt>
                <c:pt idx="1305">
                  <c:v>4.4619344325069567E-2</c:v>
                </c:pt>
                <c:pt idx="1306">
                  <c:v>4.5457843786090406E-2</c:v>
                </c:pt>
                <c:pt idx="1307">
                  <c:v>4.697459148176869E-2</c:v>
                </c:pt>
                <c:pt idx="1308">
                  <c:v>4.8448806596090847E-2</c:v>
                </c:pt>
                <c:pt idx="1309">
                  <c:v>5.1359862357048126E-2</c:v>
                </c:pt>
                <c:pt idx="1310">
                  <c:v>5.2956254824803359E-2</c:v>
                </c:pt>
                <c:pt idx="1311">
                  <c:v>5.6322841963265487E-2</c:v>
                </c:pt>
                <c:pt idx="1312">
                  <c:v>5.7493515202010091E-2</c:v>
                </c:pt>
                <c:pt idx="1313">
                  <c:v>5.9894923104764783E-2</c:v>
                </c:pt>
                <c:pt idx="1314">
                  <c:v>6.0306610516082389E-2</c:v>
                </c:pt>
                <c:pt idx="1315">
                  <c:v>6.0683152813925854E-2</c:v>
                </c:pt>
                <c:pt idx="1316">
                  <c:v>6.0250177255516339E-2</c:v>
                </c:pt>
                <c:pt idx="1317">
                  <c:v>5.8303295335229308E-2</c:v>
                </c:pt>
                <c:pt idx="1318">
                  <c:v>5.7156314449100347E-2</c:v>
                </c:pt>
                <c:pt idx="1319">
                  <c:v>5.3486797414648519E-2</c:v>
                </c:pt>
                <c:pt idx="1320">
                  <c:v>5.1957198147625214E-2</c:v>
                </c:pt>
                <c:pt idx="1321">
                  <c:v>4.804708570948979E-2</c:v>
                </c:pt>
                <c:pt idx="1322">
                  <c:v>4.6585153899752499E-2</c:v>
                </c:pt>
                <c:pt idx="1323">
                  <c:v>4.3887460450819135E-2</c:v>
                </c:pt>
                <c:pt idx="1324">
                  <c:v>4.297337713941507E-2</c:v>
                </c:pt>
                <c:pt idx="1325">
                  <c:v>4.2729813634730364E-2</c:v>
                </c:pt>
                <c:pt idx="1326">
                  <c:v>4.282190782013745E-2</c:v>
                </c:pt>
                <c:pt idx="1327">
                  <c:v>4.5114479524474373E-2</c:v>
                </c:pt>
                <c:pt idx="1328">
                  <c:v>4.6392336616749533E-2</c:v>
                </c:pt>
                <c:pt idx="1329">
                  <c:v>5.0644764208636082E-2</c:v>
                </c:pt>
                <c:pt idx="1330">
                  <c:v>5.3047964337326649E-2</c:v>
                </c:pt>
                <c:pt idx="1331">
                  <c:v>5.7767769483025873E-2</c:v>
                </c:pt>
                <c:pt idx="1332">
                  <c:v>6.0716636839947227E-2</c:v>
                </c:pt>
                <c:pt idx="1333">
                  <c:v>6.4685105903067683E-2</c:v>
                </c:pt>
                <c:pt idx="1334">
                  <c:v>6.7495622160305427E-2</c:v>
                </c:pt>
                <c:pt idx="1335">
                  <c:v>6.9660499952353017E-2</c:v>
                </c:pt>
                <c:pt idx="1336">
                  <c:v>7.142763472512062E-2</c:v>
                </c:pt>
                <c:pt idx="1337">
                  <c:v>7.1851649153850797E-2</c:v>
                </c:pt>
                <c:pt idx="1338">
                  <c:v>7.2254419148316748E-2</c:v>
                </c:pt>
                <c:pt idx="1339">
                  <c:v>7.1473751758348497E-2</c:v>
                </c:pt>
                <c:pt idx="1340">
                  <c:v>7.060954915463763E-2</c:v>
                </c:pt>
                <c:pt idx="1341">
                  <c:v>6.9761869999798914E-2</c:v>
                </c:pt>
                <c:pt idx="1342">
                  <c:v>6.8675256528729384E-2</c:v>
                </c:pt>
                <c:pt idx="1343">
                  <c:v>6.8626298161700738E-2</c:v>
                </c:pt>
                <c:pt idx="1344">
                  <c:v>6.8574717025009863E-2</c:v>
                </c:pt>
                <c:pt idx="1345">
                  <c:v>6.9856857974400013E-2</c:v>
                </c:pt>
                <c:pt idx="1346">
                  <c:v>7.2078256452669062E-2</c:v>
                </c:pt>
                <c:pt idx="1347">
                  <c:v>7.4633839498736268E-2</c:v>
                </c:pt>
                <c:pt idx="1348">
                  <c:v>7.9568405766945932E-2</c:v>
                </c:pt>
                <c:pt idx="1349">
                  <c:v>8.2972585937233626E-2</c:v>
                </c:pt>
                <c:pt idx="1350">
                  <c:v>9.0172263511416481E-2</c:v>
                </c:pt>
                <c:pt idx="1351">
                  <c:v>9.3866959134625894E-2</c:v>
                </c:pt>
                <c:pt idx="1352">
                  <c:v>0.10218690905721048</c:v>
                </c:pt>
                <c:pt idx="1353">
                  <c:v>0.10566592558852765</c:v>
                </c:pt>
                <c:pt idx="1354">
                  <c:v>0.11368696719527133</c:v>
                </c:pt>
                <c:pt idx="1355">
                  <c:v>0.11669191811013709</c:v>
                </c:pt>
                <c:pt idx="1356">
                  <c:v>0.12357113694442089</c:v>
                </c:pt>
                <c:pt idx="1357">
                  <c:v>0.12599676175372368</c:v>
                </c:pt>
                <c:pt idx="1358">
                  <c:v>0.13127228807802566</c:v>
                </c:pt>
                <c:pt idx="1359">
                  <c:v>0.13320513818061966</c:v>
                </c:pt>
                <c:pt idx="1360">
                  <c:v>0.13737556050773322</c:v>
                </c:pt>
                <c:pt idx="1361">
                  <c:v>0.13897833504833326</c:v>
                </c:pt>
                <c:pt idx="1362">
                  <c:v>0.14231799508492965</c:v>
                </c:pt>
                <c:pt idx="1363">
                  <c:v>0.14374937162810175</c:v>
                </c:pt>
                <c:pt idx="1364">
                  <c:v>0.14700492818419536</c:v>
                </c:pt>
                <c:pt idx="1365">
                  <c:v>0.14849540447042348</c:v>
                </c:pt>
                <c:pt idx="1366">
                  <c:v>0.15169911761285995</c:v>
                </c:pt>
                <c:pt idx="1367">
                  <c:v>0.15332505995214318</c:v>
                </c:pt>
                <c:pt idx="1368">
                  <c:v>0.15704117486092764</c:v>
                </c:pt>
                <c:pt idx="1369">
                  <c:v>0.15909965563034334</c:v>
                </c:pt>
                <c:pt idx="1370">
                  <c:v>0.16337940373954499</c:v>
                </c:pt>
                <c:pt idx="1371">
                  <c:v>0.16602507892351043</c:v>
                </c:pt>
                <c:pt idx="1372">
                  <c:v>0.17146876849599021</c:v>
                </c:pt>
                <c:pt idx="1373">
                  <c:v>0.17524520710700639</c:v>
                </c:pt>
                <c:pt idx="1374">
                  <c:v>0.18172178708530734</c:v>
                </c:pt>
                <c:pt idx="1375">
                  <c:v>0.18685113771376666</c:v>
                </c:pt>
                <c:pt idx="1376">
                  <c:v>0.19418986579287639</c:v>
                </c:pt>
                <c:pt idx="1377">
                  <c:v>0.20091726997654369</c:v>
                </c:pt>
                <c:pt idx="1378">
                  <c:v>0.20805076632958247</c:v>
                </c:pt>
                <c:pt idx="1379">
                  <c:v>0.2156721852654549</c:v>
                </c:pt>
                <c:pt idx="1380">
                  <c:v>0.22162119512619458</c:v>
                </c:pt>
                <c:pt idx="1381">
                  <c:v>0.22899297010304862</c:v>
                </c:pt>
                <c:pt idx="1382">
                  <c:v>0.23284918462462484</c:v>
                </c:pt>
                <c:pt idx="1383">
                  <c:v>0.23829938740843257</c:v>
                </c:pt>
                <c:pt idx="1384">
                  <c:v>0.23985285387938232</c:v>
                </c:pt>
                <c:pt idx="1385">
                  <c:v>0.24223891857961286</c:v>
                </c:pt>
                <c:pt idx="1386">
                  <c:v>0.24193083056995407</c:v>
                </c:pt>
                <c:pt idx="1387">
                  <c:v>0.24114902664646551</c:v>
                </c:pt>
                <c:pt idx="1388">
                  <c:v>0.23984813289399026</c:v>
                </c:pt>
                <c:pt idx="1389">
                  <c:v>0.23702096204939724</c:v>
                </c:pt>
                <c:pt idx="1390">
                  <c:v>0.23579525436057314</c:v>
                </c:pt>
                <c:pt idx="1391">
                  <c:v>0.23319272373755168</c:v>
                </c:pt>
                <c:pt idx="1392">
                  <c:v>0.23276263322577065</c:v>
                </c:pt>
                <c:pt idx="1393">
                  <c:v>0.23232406242541498</c:v>
                </c:pt>
                <c:pt idx="1394">
                  <c:v>0.23311863049459317</c:v>
                </c:pt>
                <c:pt idx="1395">
                  <c:v>0.2362447533678548</c:v>
                </c:pt>
                <c:pt idx="1396">
                  <c:v>0.23816807407400931</c:v>
                </c:pt>
                <c:pt idx="1397">
                  <c:v>0.24416127760355788</c:v>
                </c:pt>
                <c:pt idx="1398">
                  <c:v>0.24683916914154125</c:v>
                </c:pt>
                <c:pt idx="1399">
                  <c:v>0.25420871476418239</c:v>
                </c:pt>
                <c:pt idx="1400">
                  <c:v>0.25701022617891311</c:v>
                </c:pt>
                <c:pt idx="1401">
                  <c:v>0.26292400350052325</c:v>
                </c:pt>
                <c:pt idx="1402">
                  <c:v>0.26506313443705309</c:v>
                </c:pt>
                <c:pt idx="1403">
                  <c:v>0.26782473604008988</c:v>
                </c:pt>
                <c:pt idx="1404">
                  <c:v>0.2686607875827593</c:v>
                </c:pt>
                <c:pt idx="1405">
                  <c:v>0.26699821389386003</c:v>
                </c:pt>
                <c:pt idx="1406">
                  <c:v>0.26595387072718035</c:v>
                </c:pt>
                <c:pt idx="1407">
                  <c:v>0.26086630956200618</c:v>
                </c:pt>
                <c:pt idx="1408">
                  <c:v>0.25805408850448802</c:v>
                </c:pt>
                <c:pt idx="1409">
                  <c:v>0.25101173339721233</c:v>
                </c:pt>
                <c:pt idx="1410">
                  <c:v>0.24683916914154125</c:v>
                </c:pt>
                <c:pt idx="1411">
                  <c:v>0.24045644060432109</c:v>
                </c:pt>
                <c:pt idx="1412">
                  <c:v>0.23620720404885695</c:v>
                </c:pt>
                <c:pt idx="1413">
                  <c:v>0.23220739288827263</c:v>
                </c:pt>
                <c:pt idx="1414">
                  <c:v>0.22916034652032777</c:v>
                </c:pt>
                <c:pt idx="1415">
                  <c:v>0.22876443943981137</c:v>
                </c:pt>
                <c:pt idx="1416">
                  <c:v>0.22841491166948905</c:v>
                </c:pt>
                <c:pt idx="1417">
                  <c:v>0.23128194861294826</c:v>
                </c:pt>
                <c:pt idx="1418">
                  <c:v>0.23423842200189016</c:v>
                </c:pt>
                <c:pt idx="1419">
                  <c:v>0.23929704527512416</c:v>
                </c:pt>
                <c:pt idx="1420">
                  <c:v>0.24536661511467187</c:v>
                </c:pt>
                <c:pt idx="1421">
                  <c:v>0.25095350791071042</c:v>
                </c:pt>
                <c:pt idx="1422">
                  <c:v>0.25867214417539686</c:v>
                </c:pt>
                <c:pt idx="1423">
                  <c:v>0.2633605635108045</c:v>
                </c:pt>
                <c:pt idx="1424">
                  <c:v>0.27068949991650848</c:v>
                </c:pt>
                <c:pt idx="1425">
                  <c:v>0.27357358486277233</c:v>
                </c:pt>
                <c:pt idx="1426">
                  <c:v>0.27848935461506918</c:v>
                </c:pt>
                <c:pt idx="1427">
                  <c:v>0.27927955140147698</c:v>
                </c:pt>
                <c:pt idx="1428">
                  <c:v>0.28041140764922029</c:v>
                </c:pt>
                <c:pt idx="1429">
                  <c:v>0.27954029841873218</c:v>
                </c:pt>
                <c:pt idx="1430">
                  <c:v>0.27710680530044263</c:v>
                </c:pt>
                <c:pt idx="1431">
                  <c:v>0.27526168684305086</c:v>
                </c:pt>
                <c:pt idx="1432">
                  <c:v>0.2705301229466992</c:v>
                </c:pt>
                <c:pt idx="1433">
                  <c:v>0.26871577832001114</c:v>
                </c:pt>
                <c:pt idx="1434">
                  <c:v>0.2645732447769728</c:v>
                </c:pt>
                <c:pt idx="1435">
                  <c:v>0.26365750474939875</c:v>
                </c:pt>
                <c:pt idx="1436">
                  <c:v>0.2627274269143377</c:v>
                </c:pt>
                <c:pt idx="1437">
                  <c:v>0.26354240887405372</c:v>
                </c:pt>
                <c:pt idx="1438">
                  <c:v>0.26861698732939976</c:v>
                </c:pt>
                <c:pt idx="1439">
                  <c:v>0.27177571997212868</c:v>
                </c:pt>
                <c:pt idx="1440">
                  <c:v>0.28359287096235541</c:v>
                </c:pt>
                <c:pt idx="1441">
                  <c:v>0.2894211022801485</c:v>
                </c:pt>
                <c:pt idx="1442">
                  <c:v>0.30778809594790829</c:v>
                </c:pt>
                <c:pt idx="1443">
                  <c:v>0.31634920954093665</c:v>
                </c:pt>
                <c:pt idx="1444">
                  <c:v>0.33859186993860096</c:v>
                </c:pt>
                <c:pt idx="1445">
                  <c:v>0.34930378579315613</c:v>
                </c:pt>
                <c:pt idx="1446">
                  <c:v>0.37251809492502813</c:v>
                </c:pt>
                <c:pt idx="1447">
                  <c:v>0.38450559480481783</c:v>
                </c:pt>
                <c:pt idx="1448">
                  <c:v>0.4048379609189835</c:v>
                </c:pt>
                <c:pt idx="1449">
                  <c:v>0.41646736531422091</c:v>
                </c:pt>
                <c:pt idx="1450">
                  <c:v>0.43184317760784174</c:v>
                </c:pt>
                <c:pt idx="1451">
                  <c:v>0.44176489667598917</c:v>
                </c:pt>
                <c:pt idx="1452">
                  <c:v>0.45121123874285407</c:v>
                </c:pt>
                <c:pt idx="1453">
                  <c:v>0.45819523722514466</c:v>
                </c:pt>
                <c:pt idx="1454">
                  <c:v>0.46345083050001357</c:v>
                </c:pt>
                <c:pt idx="1455">
                  <c:v>0.46794407205972222</c:v>
                </c:pt>
                <c:pt idx="1456">
                  <c:v>0.47184806470197904</c:v>
                </c:pt>
                <c:pt idx="1457">
                  <c:v>0.47573369795660014</c:v>
                </c:pt>
                <c:pt idx="1458">
                  <c:v>0.48188365568629576</c:v>
                </c:pt>
                <c:pt idx="1459">
                  <c:v>0.48901234362828711</c:v>
                </c:pt>
                <c:pt idx="1460">
                  <c:v>0.49985749618168451</c:v>
                </c:pt>
                <c:pt idx="1461">
                  <c:v>0.51440687375473082</c:v>
                </c:pt>
                <c:pt idx="1462">
                  <c:v>0.53066717140411723</c:v>
                </c:pt>
                <c:pt idx="1463">
                  <c:v>0.55568271131436608</c:v>
                </c:pt>
                <c:pt idx="1464">
                  <c:v>0.57609529046736885</c:v>
                </c:pt>
                <c:pt idx="1465">
                  <c:v>0.61162551395357179</c:v>
                </c:pt>
                <c:pt idx="1466">
                  <c:v>0.63347580800976366</c:v>
                </c:pt>
                <c:pt idx="1467">
                  <c:v>0.67566130951392211</c:v>
                </c:pt>
                <c:pt idx="1468">
                  <c:v>0.69599520557705741</c:v>
                </c:pt>
                <c:pt idx="1469">
                  <c:v>0.73831140843605114</c:v>
                </c:pt>
                <c:pt idx="1470">
                  <c:v>0.75457170608543755</c:v>
                </c:pt>
                <c:pt idx="1471">
                  <c:v>0.78929936205499251</c:v>
                </c:pt>
                <c:pt idx="1472">
                  <c:v>0.80032635997163915</c:v>
                </c:pt>
                <c:pt idx="1473">
                  <c:v>0.82268634559886133</c:v>
                </c:pt>
                <c:pt idx="1474">
                  <c:v>0.82842015720881357</c:v>
                </c:pt>
                <c:pt idx="1475">
                  <c:v>0.83713256089852595</c:v>
                </c:pt>
                <c:pt idx="1476">
                  <c:v>0.83877485183537048</c:v>
                </c:pt>
                <c:pt idx="1477">
                  <c:v>0.83847061055454963</c:v>
                </c:pt>
                <c:pt idx="1478">
                  <c:v>0.8379067150771663</c:v>
                </c:pt>
                <c:pt idx="1479">
                  <c:v>0.83500418331761128</c:v>
                </c:pt>
                <c:pt idx="1480">
                  <c:v>0.83447744374377641</c:v>
                </c:pt>
                <c:pt idx="1481">
                  <c:v>0.83662942625165126</c:v>
                </c:pt>
                <c:pt idx="1482">
                  <c:v>0.83844132295998786</c:v>
                </c:pt>
                <c:pt idx="1483">
                  <c:v>0.84878902353411223</c:v>
                </c:pt>
                <c:pt idx="1484">
                  <c:v>0.85429159428550949</c:v>
                </c:pt>
                <c:pt idx="1485">
                  <c:v>0.87273228778077838</c:v>
                </c:pt>
                <c:pt idx="1486">
                  <c:v>0.88231413961352612</c:v>
                </c:pt>
                <c:pt idx="1487">
                  <c:v>0.90343049529256558</c:v>
                </c:pt>
                <c:pt idx="1488">
                  <c:v>0.91526049785413732</c:v>
                </c:pt>
                <c:pt idx="1489">
                  <c:v>0.93335148872777307</c:v>
                </c:pt>
                <c:pt idx="1490">
                  <c:v>0.94463726658442826</c:v>
                </c:pt>
                <c:pt idx="1491">
                  <c:v>0.9539515959116267</c:v>
                </c:pt>
                <c:pt idx="1492">
                  <c:v>0.96056184971704683</c:v>
                </c:pt>
                <c:pt idx="1493">
                  <c:v>0.95949787949072807</c:v>
                </c:pt>
                <c:pt idx="1494">
                  <c:v>0.95860089226623912</c:v>
                </c:pt>
                <c:pt idx="1495">
                  <c:v>0.94788731532423121</c:v>
                </c:pt>
                <c:pt idx="1496">
                  <c:v>0.93759469291301412</c:v>
                </c:pt>
                <c:pt idx="1497">
                  <c:v>0.92089158431898477</c:v>
                </c:pt>
                <c:pt idx="1498">
                  <c:v>0.90219167375543019</c:v>
                </c:pt>
                <c:pt idx="1499">
                  <c:v>0.88284612472668555</c:v>
                </c:pt>
                <c:pt idx="1500">
                  <c:v>0.85777725516663772</c:v>
                </c:pt>
                <c:pt idx="1501">
                  <c:v>0.83852918574367319</c:v>
                </c:pt>
                <c:pt idx="1502">
                  <c:v>0.81000481715361294</c:v>
                </c:pt>
                <c:pt idx="1503">
                  <c:v>0.79200868311609518</c:v>
                </c:pt>
                <c:pt idx="1504">
                  <c:v>0.76191065272868586</c:v>
                </c:pt>
                <c:pt idx="1505">
                  <c:v>0.74540906027037257</c:v>
                </c:pt>
                <c:pt idx="1506">
                  <c:v>0.71468812208817922</c:v>
                </c:pt>
                <c:pt idx="1507">
                  <c:v>0.69935890766889108</c:v>
                </c:pt>
                <c:pt idx="1508">
                  <c:v>0.66799626517600097</c:v>
                </c:pt>
                <c:pt idx="1509">
                  <c:v>0.65330744368257843</c:v>
                </c:pt>
                <c:pt idx="1510">
                  <c:v>0.62068281185386975</c:v>
                </c:pt>
                <c:pt idx="1511">
                  <c:v>0.60621386588379911</c:v>
                </c:pt>
                <c:pt idx="1512">
                  <c:v>0.57192071542162337</c:v>
                </c:pt>
                <c:pt idx="1513">
                  <c:v>0.55721178602745691</c:v>
                </c:pt>
                <c:pt idx="1514">
                  <c:v>0.52057562800033919</c:v>
                </c:pt>
                <c:pt idx="1515">
                  <c:v>0.50532640805574958</c:v>
                </c:pt>
                <c:pt idx="1516">
                  <c:v>0.4665422016752504</c:v>
                </c:pt>
                <c:pt idx="1517">
                  <c:v>0.4504803602636408</c:v>
                </c:pt>
                <c:pt idx="1518">
                  <c:v>0.4096174777873266</c:v>
                </c:pt>
                <c:pt idx="1519">
                  <c:v>0.39260138534693562</c:v>
                </c:pt>
                <c:pt idx="1520">
                  <c:v>0.3511612749807882</c:v>
                </c:pt>
                <c:pt idx="1521">
                  <c:v>0.33330423516102492</c:v>
                </c:pt>
                <c:pt idx="1522">
                  <c:v>0.29271691835055763</c:v>
                </c:pt>
                <c:pt idx="1523">
                  <c:v>0.27426127506821385</c:v>
                </c:pt>
                <c:pt idx="1524">
                  <c:v>0.23700203439500134</c:v>
                </c:pt>
                <c:pt idx="1525">
                  <c:v>0.21863508444006927</c:v>
                </c:pt>
                <c:pt idx="1526">
                  <c:v>0.18612047779869192</c:v>
                </c:pt>
                <c:pt idx="1527">
                  <c:v>0.16842176584087307</c:v>
                </c:pt>
                <c:pt idx="1528">
                  <c:v>0.14182504552691005</c:v>
                </c:pt>
                <c:pt idx="1529">
                  <c:v>0.12555618016329365</c:v>
                </c:pt>
                <c:pt idx="1530">
                  <c:v>0.10446421624211312</c:v>
                </c:pt>
                <c:pt idx="1531">
                  <c:v>8.9794409828741886E-2</c:v>
                </c:pt>
                <c:pt idx="1532">
                  <c:v>7.3629406143750506E-2</c:v>
                </c:pt>
                <c:pt idx="1533">
                  <c:v>6.0710298479930126E-2</c:v>
                </c:pt>
                <c:pt idx="1534">
                  <c:v>4.848705532033197E-2</c:v>
                </c:pt>
                <c:pt idx="1535">
                  <c:v>3.7152887363408341E-2</c:v>
                </c:pt>
                <c:pt idx="1536">
                  <c:v>2.8594916722691942E-2</c:v>
                </c:pt>
                <c:pt idx="1537">
                  <c:v>1.9346029869849426E-2</c:v>
                </c:pt>
                <c:pt idx="1538">
                  <c:v>1.4297128329496804E-2</c:v>
                </c:pt>
                <c:pt idx="1539">
                  <c:v>7.9845151679140847E-3</c:v>
                </c:pt>
                <c:pt idx="1540">
                  <c:v>6.4453996182995887E-3</c:v>
                </c:pt>
                <c:pt idx="1541">
                  <c:v>4.3058236851837121E-3</c:v>
                </c:pt>
                <c:pt idx="1542">
                  <c:v>5.8719485167800433E-3</c:v>
                </c:pt>
                <c:pt idx="1543">
                  <c:v>8.6087168623981379E-3</c:v>
                </c:pt>
                <c:pt idx="1544">
                  <c:v>1.2502686153262419E-2</c:v>
                </c:pt>
                <c:pt idx="1545">
                  <c:v>1.9919765104749049E-2</c:v>
                </c:pt>
                <c:pt idx="1546">
                  <c:v>2.5145677369606819E-2</c:v>
                </c:pt>
                <c:pt idx="1547">
                  <c:v>3.602045410633932E-2</c:v>
                </c:pt>
                <c:pt idx="1548">
                  <c:v>4.1795753561065511E-2</c:v>
                </c:pt>
                <c:pt idx="1549">
                  <c:v>5.4691828935968578E-2</c:v>
                </c:pt>
                <c:pt idx="1550">
                  <c:v>6.0671656340239667E-2</c:v>
                </c:pt>
                <c:pt idx="1551">
                  <c:v>7.4808341106931187E-2</c:v>
                </c:pt>
                <c:pt idx="1552">
                  <c:v>8.1163617988353157E-2</c:v>
                </c:pt>
                <c:pt idx="1553">
                  <c:v>9.7148437397548054E-2</c:v>
                </c:pt>
                <c:pt idx="1554">
                  <c:v>0.10434221373999085</c:v>
                </c:pt>
                <c:pt idx="1555">
                  <c:v>0.12354399127841661</c:v>
                </c:pt>
                <c:pt idx="1556">
                  <c:v>0.13213583498932097</c:v>
                </c:pt>
                <c:pt idx="1557">
                  <c:v>0.15585502728117576</c:v>
                </c:pt>
                <c:pt idx="1558">
                  <c:v>0.16621557942664505</c:v>
                </c:pt>
                <c:pt idx="1559">
                  <c:v>0.19393585055108761</c:v>
                </c:pt>
                <c:pt idx="1560">
                  <c:v>0.20601414197401885</c:v>
                </c:pt>
                <c:pt idx="1561">
                  <c:v>0.23552025696148637</c:v>
                </c:pt>
                <c:pt idx="1562">
                  <c:v>0.24871864588150852</c:v>
                </c:pt>
                <c:pt idx="1563">
                  <c:v>0.2759907293835005</c:v>
                </c:pt>
                <c:pt idx="1564">
                  <c:v>0.28900661724785787</c:v>
                </c:pt>
                <c:pt idx="1565">
                  <c:v>0.31076052451896219</c:v>
                </c:pt>
                <c:pt idx="1566">
                  <c:v>0.32213591367241085</c:v>
                </c:pt>
                <c:pt idx="1567">
                  <c:v>0.33625200969725372</c:v>
                </c:pt>
                <c:pt idx="1568">
                  <c:v>0.34454542593342186</c:v>
                </c:pt>
                <c:pt idx="1569">
                  <c:v>0.35213952435197921</c:v>
                </c:pt>
                <c:pt idx="1570">
                  <c:v>0.35722883403026151</c:v>
                </c:pt>
                <c:pt idx="1571">
                  <c:v>0.36073246088357613</c:v>
                </c:pt>
                <c:pt idx="1572">
                  <c:v>0.36344414243737483</c:v>
                </c:pt>
                <c:pt idx="1573">
                  <c:v>0.36664413998945644</c:v>
                </c:pt>
                <c:pt idx="1574">
                  <c:v>0.36950903500435817</c:v>
                </c:pt>
                <c:pt idx="1575">
                  <c:v>0.37447778470383247</c:v>
                </c:pt>
                <c:pt idx="1576">
                  <c:v>0.37966059612057396</c:v>
                </c:pt>
                <c:pt idx="1577">
                  <c:v>0.38723371238183329</c:v>
                </c:pt>
                <c:pt idx="1578">
                  <c:v>0.39641974455972001</c:v>
                </c:pt>
                <c:pt idx="1579">
                  <c:v>0.4050678903927073</c:v>
                </c:pt>
                <c:pt idx="1580">
                  <c:v>0.41714229137397285</c:v>
                </c:pt>
                <c:pt idx="1581">
                  <c:v>0.42507459594047714</c:v>
                </c:pt>
                <c:pt idx="1582">
                  <c:v>0.43762398050757589</c:v>
                </c:pt>
                <c:pt idx="1583">
                  <c:v>0.44272745314203432</c:v>
                </c:pt>
                <c:pt idx="1584">
                  <c:v>0.4515211626912764</c:v>
                </c:pt>
                <c:pt idx="1585">
                  <c:v>0.4529663087751753</c:v>
                </c:pt>
                <c:pt idx="1586">
                  <c:v>0.45505315916977102</c:v>
                </c:pt>
                <c:pt idx="1587">
                  <c:v>0.4526581333398611</c:v>
                </c:pt>
                <c:pt idx="1588">
                  <c:v>0.44608459830971237</c:v>
                </c:pt>
                <c:pt idx="1589">
                  <c:v>0.44065633936541215</c:v>
                </c:pt>
                <c:pt idx="1590">
                  <c:v>0.4264254534550182</c:v>
                </c:pt>
                <c:pt idx="1591">
                  <c:v>0.41896336777612736</c:v>
                </c:pt>
                <c:pt idx="1592">
                  <c:v>0.39933993630166748</c:v>
                </c:pt>
                <c:pt idx="1593">
                  <c:v>0.39096429623658779</c:v>
                </c:pt>
                <c:pt idx="1594">
                  <c:v>0.36960808827193575</c:v>
                </c:pt>
                <c:pt idx="1595">
                  <c:v>0.36127039094130331</c:v>
                </c:pt>
                <c:pt idx="1596">
                  <c:v>0.34129467778837569</c:v>
                </c:pt>
                <c:pt idx="1597">
                  <c:v>0.33372138667580559</c:v>
                </c:pt>
                <c:pt idx="1598">
                  <c:v>0.31747415916190269</c:v>
                </c:pt>
                <c:pt idx="1599">
                  <c:v>0.31116862747840807</c:v>
                </c:pt>
                <c:pt idx="1600">
                  <c:v>0.29945909746998894</c:v>
                </c:pt>
                <c:pt idx="1601">
                  <c:v>0.29461007720559629</c:v>
                </c:pt>
                <c:pt idx="1602">
                  <c:v>0.28689056668435581</c:v>
                </c:pt>
                <c:pt idx="1603">
                  <c:v>0.28335314981522586</c:v>
                </c:pt>
                <c:pt idx="1604">
                  <c:v>0.27810879073707695</c:v>
                </c:pt>
                <c:pt idx="1605">
                  <c:v>0.27536537367036507</c:v>
                </c:pt>
                <c:pt idx="1606">
                  <c:v>0.2704849675956808</c:v>
                </c:pt>
                <c:pt idx="1607">
                  <c:v>0.26758964845269706</c:v>
                </c:pt>
                <c:pt idx="1608">
                  <c:v>0.26139619645943579</c:v>
                </c:pt>
                <c:pt idx="1609">
                  <c:v>0.25727774868446246</c:v>
                </c:pt>
                <c:pt idx="1610">
                  <c:v>0.24858790081384544</c:v>
                </c:pt>
                <c:pt idx="1611">
                  <c:v>0.24205611153415416</c:v>
                </c:pt>
                <c:pt idx="1612">
                  <c:v>0.2311303525264703</c:v>
                </c:pt>
                <c:pt idx="1613">
                  <c:v>0.22168121283863235</c:v>
                </c:pt>
                <c:pt idx="1614">
                  <c:v>0.20940057473625864</c:v>
                </c:pt>
                <c:pt idx="1615">
                  <c:v>0.19703635770731465</c:v>
                </c:pt>
                <c:pt idx="1616">
                  <c:v>0.18522576364124357</c:v>
                </c:pt>
                <c:pt idx="1617">
                  <c:v>0.17138680694404496</c:v>
                </c:pt>
                <c:pt idx="1618">
                  <c:v>0.16129806116124001</c:v>
                </c:pt>
                <c:pt idx="1619">
                  <c:v>0.14768628002961981</c:v>
                </c:pt>
                <c:pt idx="1620">
                  <c:v>0.14037753895031513</c:v>
                </c:pt>
                <c:pt idx="1621">
                  <c:v>0.12921835344269117</c:v>
                </c:pt>
                <c:pt idx="1622">
                  <c:v>0.12470876328542116</c:v>
                </c:pt>
                <c:pt idx="1623">
                  <c:v>0.11712428168895875</c:v>
                </c:pt>
                <c:pt idx="1624">
                  <c:v>0.11506724344285728</c:v>
                </c:pt>
                <c:pt idx="1625">
                  <c:v>0.11152781578365298</c:v>
                </c:pt>
                <c:pt idx="1626">
                  <c:v>0.11095871847977276</c:v>
                </c:pt>
                <c:pt idx="1627">
                  <c:v>0.11019815899054841</c:v>
                </c:pt>
                <c:pt idx="1628">
                  <c:v>0.11023365380664417</c:v>
                </c:pt>
                <c:pt idx="1629">
                  <c:v>0.11055647303923925</c:v>
                </c:pt>
                <c:pt idx="1630">
                  <c:v>0.1103087961574676</c:v>
                </c:pt>
                <c:pt idx="1631">
                  <c:v>0.10932044912307697</c:v>
                </c:pt>
                <c:pt idx="1632">
                  <c:v>0.10827715506426223</c:v>
                </c:pt>
                <c:pt idx="1633">
                  <c:v>0.10468702052492113</c:v>
                </c:pt>
                <c:pt idx="1634">
                  <c:v>0.10260218092039981</c:v>
                </c:pt>
                <c:pt idx="1635">
                  <c:v>9.588758459524982E-2</c:v>
                </c:pt>
                <c:pt idx="1636">
                  <c:v>9.2841674760825263E-2</c:v>
                </c:pt>
                <c:pt idx="1637">
                  <c:v>8.4237110617059019E-2</c:v>
                </c:pt>
                <c:pt idx="1638">
                  <c:v>8.0609208194581533E-2</c:v>
                </c:pt>
                <c:pt idx="1639">
                  <c:v>7.1846491040181704E-2</c:v>
                </c:pt>
                <c:pt idx="1640">
                  <c:v>6.8183356078574689E-2</c:v>
                </c:pt>
                <c:pt idx="1641">
                  <c:v>6.1350866257106611E-2</c:v>
                </c:pt>
                <c:pt idx="1642">
                  <c:v>5.8359072903379786E-2</c:v>
                </c:pt>
                <c:pt idx="1643">
                  <c:v>5.4578131871110103E-2</c:v>
                </c:pt>
                <c:pt idx="1644">
                  <c:v>5.2809510862200558E-2</c:v>
                </c:pt>
                <c:pt idx="1645">
                  <c:v>5.229640969060935E-2</c:v>
                </c:pt>
                <c:pt idx="1646">
                  <c:v>5.2084970743004416E-2</c:v>
                </c:pt>
                <c:pt idx="1647">
                  <c:v>5.3861154071106782E-2</c:v>
                </c:pt>
                <c:pt idx="1648">
                  <c:v>5.5014866732702179E-2</c:v>
                </c:pt>
                <c:pt idx="1649">
                  <c:v>5.7670202451590227E-2</c:v>
                </c:pt>
                <c:pt idx="1650">
                  <c:v>5.9595053106714375E-2</c:v>
                </c:pt>
                <c:pt idx="1651">
                  <c:v>6.1594521558729493E-2</c:v>
                </c:pt>
                <c:pt idx="1652">
                  <c:v>6.3263564746129014E-2</c:v>
                </c:pt>
                <c:pt idx="1653">
                  <c:v>6.3676650967933138E-2</c:v>
                </c:pt>
                <c:pt idx="1654">
                  <c:v>6.4078065864740269E-2</c:v>
                </c:pt>
                <c:pt idx="1655">
                  <c:v>6.2715056184097451E-2</c:v>
                </c:pt>
                <c:pt idx="1656">
                  <c:v>6.1171337673725706E-2</c:v>
                </c:pt>
                <c:pt idx="1657">
                  <c:v>5.8605613251631147E-2</c:v>
                </c:pt>
                <c:pt idx="1658">
                  <c:v>5.5238982400341308E-2</c:v>
                </c:pt>
                <c:pt idx="1659">
                  <c:v>5.2433187128495602E-2</c:v>
                </c:pt>
                <c:pt idx="1660">
                  <c:v>4.8227226272458561E-2</c:v>
                </c:pt>
                <c:pt idx="1661">
                  <c:v>4.6048884929478097E-2</c:v>
                </c:pt>
                <c:pt idx="1662">
                  <c:v>4.2411125264353325E-2</c:v>
                </c:pt>
                <c:pt idx="1663">
                  <c:v>4.1371555538458983E-2</c:v>
                </c:pt>
                <c:pt idx="1664">
                  <c:v>3.9588369415358413E-2</c:v>
                </c:pt>
                <c:pt idx="1665">
                  <c:v>3.9659529527577987E-2</c:v>
                </c:pt>
                <c:pt idx="1666">
                  <c:v>4.0121613457955688E-2</c:v>
                </c:pt>
                <c:pt idx="1667">
                  <c:v>4.0937819376847415E-2</c:v>
                </c:pt>
                <c:pt idx="1668">
                  <c:v>4.3097018872576234E-2</c:v>
                </c:pt>
                <c:pt idx="1669">
                  <c:v>4.4116515667988833E-2</c:v>
                </c:pt>
                <c:pt idx="1670">
                  <c:v>4.6602027051246296E-2</c:v>
                </c:pt>
                <c:pt idx="1671">
                  <c:v>4.7361231442811819E-2</c:v>
                </c:pt>
                <c:pt idx="1672">
                  <c:v>4.8830288443464889E-2</c:v>
                </c:pt>
                <c:pt idx="1673">
                  <c:v>4.8996572040051443E-2</c:v>
                </c:pt>
                <c:pt idx="1674">
                  <c:v>4.8469613902078018E-2</c:v>
                </c:pt>
                <c:pt idx="1675">
                  <c:v>4.7908647184150777E-2</c:v>
                </c:pt>
                <c:pt idx="1676">
                  <c:v>4.5397301519720171E-2</c:v>
                </c:pt>
                <c:pt idx="1677">
                  <c:v>4.4152141622567712E-2</c:v>
                </c:pt>
                <c:pt idx="1678">
                  <c:v>4.0208230426051449E-2</c:v>
                </c:pt>
                <c:pt idx="1679">
                  <c:v>3.8471017083847321E-2</c:v>
                </c:pt>
                <c:pt idx="1680">
                  <c:v>3.4331517211051654E-2</c:v>
                </c:pt>
                <c:pt idx="1681">
                  <c:v>3.2480051651077216E-2</c:v>
                </c:pt>
                <c:pt idx="1682">
                  <c:v>2.9184589654572494E-2</c:v>
                </c:pt>
                <c:pt idx="1683">
                  <c:v>2.7626756272135084E-2</c:v>
                </c:pt>
                <c:pt idx="1684">
                  <c:v>2.6067244317113835E-2</c:v>
                </c:pt>
                <c:pt idx="1685">
                  <c:v>2.526833993542741E-2</c:v>
                </c:pt>
                <c:pt idx="1686">
                  <c:v>2.5438295409541112E-2</c:v>
                </c:pt>
                <c:pt idx="1687">
                  <c:v>2.557140096990022E-2</c:v>
                </c:pt>
                <c:pt idx="1688">
                  <c:v>2.692718492012355E-2</c:v>
                </c:pt>
                <c:pt idx="1689">
                  <c:v>2.7883070808661085E-2</c:v>
                </c:pt>
                <c:pt idx="1690">
                  <c:v>2.9241110340793946E-2</c:v>
                </c:pt>
                <c:pt idx="1691">
                  <c:v>3.0336724283087771E-2</c:v>
                </c:pt>
                <c:pt idx="1692">
                  <c:v>3.078482885116569E-2</c:v>
                </c:pt>
                <c:pt idx="1693">
                  <c:v>3.1205127689541007E-2</c:v>
                </c:pt>
                <c:pt idx="1694">
                  <c:v>3.0209476241641015E-2</c:v>
                </c:pt>
                <c:pt idx="1695">
                  <c:v>2.9121031203090671E-2</c:v>
                </c:pt>
                <c:pt idx="1696">
                  <c:v>2.7031221450059404E-2</c:v>
                </c:pt>
                <c:pt idx="1697">
                  <c:v>2.4378788262930912E-2</c:v>
                </c:pt>
                <c:pt idx="1698">
                  <c:v>2.1801571738432932E-2</c:v>
                </c:pt>
                <c:pt idx="1699">
                  <c:v>1.8047863797822927E-2</c:v>
                </c:pt>
                <c:pt idx="1700">
                  <c:v>1.5741076681916617E-2</c:v>
                </c:pt>
                <c:pt idx="1701">
                  <c:v>1.1960284273261125E-2</c:v>
                </c:pt>
                <c:pt idx="1702">
                  <c:v>1.0302580193368065E-2</c:v>
                </c:pt>
                <c:pt idx="1703">
                  <c:v>7.3337797870136187E-3</c:v>
                </c:pt>
                <c:pt idx="1704">
                  <c:v>6.4475677745537141E-3</c:v>
                </c:pt>
                <c:pt idx="1705">
                  <c:v>4.8367675587871967E-3</c:v>
                </c:pt>
                <c:pt idx="1706">
                  <c:v>4.5606423687456783E-3</c:v>
                </c:pt>
                <c:pt idx="1707">
                  <c:v>4.1962251350507809E-3</c:v>
                </c:pt>
                <c:pt idx="1708">
                  <c:v>4.3033591559577524E-3</c:v>
                </c:pt>
                <c:pt idx="1709">
                  <c:v>4.7747740265371838E-3</c:v>
                </c:pt>
                <c:pt idx="1710">
                  <c:v>5.0071689037434796E-3</c:v>
                </c:pt>
                <c:pt idx="1711">
                  <c:v>5.6194894516575465E-3</c:v>
                </c:pt>
                <c:pt idx="1712">
                  <c:v>5.7783156398377731E-3</c:v>
                </c:pt>
                <c:pt idx="1713">
                  <c:v>5.993137960307004E-3</c:v>
                </c:pt>
                <c:pt idx="1714">
                  <c:v>5.9382127922967508E-3</c:v>
                </c:pt>
                <c:pt idx="1715">
                  <c:v>5.3815561591811362E-3</c:v>
                </c:pt>
                <c:pt idx="1716">
                  <c:v>5.062203353822993E-3</c:v>
                </c:pt>
                <c:pt idx="1717">
                  <c:v>3.9001682069610055E-3</c:v>
                </c:pt>
                <c:pt idx="1718">
                  <c:v>3.3839044122854029E-3</c:v>
                </c:pt>
                <c:pt idx="1719">
                  <c:v>2.0767269408276936E-3</c:v>
                </c:pt>
                <c:pt idx="1720">
                  <c:v>1.5244057459637762E-3</c:v>
                </c:pt>
                <c:pt idx="1721">
                  <c:v>7.1623031064958135E-4</c:v>
                </c:pt>
                <c:pt idx="1722">
                  <c:v>3.7019231021420158E-4</c:v>
                </c:pt>
                <c:pt idx="1723">
                  <c:v>3.8178630721899862E-4</c:v>
                </c:pt>
                <c:pt idx="1724">
                  <c:v>4.1859849680328092E-4</c:v>
                </c:pt>
                <c:pt idx="1725">
                  <c:v>1.1257674879724155E-3</c:v>
                </c:pt>
                <c:pt idx="1726">
                  <c:v>1.5592422468743144E-3</c:v>
                </c:pt>
                <c:pt idx="1727">
                  <c:v>2.4650196838863154E-3</c:v>
                </c:pt>
                <c:pt idx="1728">
                  <c:v>3.0811506789913527E-3</c:v>
                </c:pt>
                <c:pt idx="1729">
                  <c:v>3.7125046663443574E-3</c:v>
                </c:pt>
                <c:pt idx="1730">
                  <c:v>4.2045288238014601E-3</c:v>
                </c:pt>
                <c:pt idx="1731">
                  <c:v>4.3357407444644261E-3</c:v>
                </c:pt>
                <c:pt idx="1732">
                  <c:v>4.4545119943627939E-3</c:v>
                </c:pt>
                <c:pt idx="1733">
                  <c:v>4.2254865019159329E-3</c:v>
                </c:pt>
                <c:pt idx="1734">
                  <c:v>3.983841990367441E-3</c:v>
                </c:pt>
                <c:pt idx="1735">
                  <c:v>3.6355880118444277E-3</c:v>
                </c:pt>
                <c:pt idx="1736">
                  <c:v>3.2085053797377056E-3</c:v>
                </c:pt>
                <c:pt idx="1737">
                  <c:v>3.0027066982914402E-3</c:v>
                </c:pt>
                <c:pt idx="1738">
                  <c:v>2.7153376947078628E-3</c:v>
                </c:pt>
                <c:pt idx="1739">
                  <c:v>2.7687062489235715E-3</c:v>
                </c:pt>
                <c:pt idx="1740">
                  <c:v>2.8673901431070553E-3</c:v>
                </c:pt>
                <c:pt idx="1741">
                  <c:v>3.2451100645288764E-3</c:v>
                </c:pt>
                <c:pt idx="1742">
                  <c:v>3.9616983832373547E-3</c:v>
                </c:pt>
                <c:pt idx="1743">
                  <c:v>4.614347948862986E-3</c:v>
                </c:pt>
                <c:pt idx="1744">
                  <c:v>5.974774201388494E-3</c:v>
                </c:pt>
                <c:pt idx="1745">
                  <c:v>6.8070882972891926E-3</c:v>
                </c:pt>
                <c:pt idx="1746">
                  <c:v>8.6805108106194195E-3</c:v>
                </c:pt>
                <c:pt idx="1747">
                  <c:v>9.5061281013158437E-3</c:v>
                </c:pt>
                <c:pt idx="1748">
                  <c:v>1.1402499849190744E-2</c:v>
                </c:pt>
                <c:pt idx="1749">
                  <c:v>1.2064736075060171E-2</c:v>
                </c:pt>
                <c:pt idx="1750">
                  <c:v>1.3501764686854417E-2</c:v>
                </c:pt>
                <c:pt idx="1751">
                  <c:v>1.3870329393641882E-2</c:v>
                </c:pt>
                <c:pt idx="1752">
                  <c:v>1.438755705616836E-2</c:v>
                </c:pt>
                <c:pt idx="1753">
                  <c:v>1.4439221247231885E-2</c:v>
                </c:pt>
                <c:pt idx="1754">
                  <c:v>1.4141077905875791E-2</c:v>
                </c:pt>
                <c:pt idx="1755">
                  <c:v>1.3940230576423573E-2</c:v>
                </c:pt>
                <c:pt idx="1756">
                  <c:v>1.3138095816769814E-2</c:v>
                </c:pt>
                <c:pt idx="1757">
                  <c:v>1.2813309506928047E-2</c:v>
                </c:pt>
                <c:pt idx="1758">
                  <c:v>1.2140057648477176E-2</c:v>
                </c:pt>
                <c:pt idx="1759">
                  <c:v>1.1881929029601453E-2</c:v>
                </c:pt>
                <c:pt idx="1760">
                  <c:v>1.167532034945783E-2</c:v>
                </c:pt>
                <c:pt idx="1761">
                  <c:v>1.1625557666399436E-2</c:v>
                </c:pt>
                <c:pt idx="1762">
                  <c:v>1.2136114751418263E-2</c:v>
                </c:pt>
                <c:pt idx="1763">
                  <c:v>1.2435879838682181E-2</c:v>
                </c:pt>
                <c:pt idx="1764">
                  <c:v>1.3544227327686219E-2</c:v>
                </c:pt>
                <c:pt idx="1765">
                  <c:v>1.4212863111531531E-2</c:v>
                </c:pt>
                <c:pt idx="1766">
                  <c:v>1.5818496471063419E-2</c:v>
                </c:pt>
                <c:pt idx="1767">
                  <c:v>1.6887620439768533E-2</c:v>
                </c:pt>
                <c:pt idx="1768">
                  <c:v>1.8641728789880307E-2</c:v>
                </c:pt>
                <c:pt idx="1769">
                  <c:v>1.99703321038372E-2</c:v>
                </c:pt>
                <c:pt idx="1770">
                  <c:v>2.1618222653910682E-2</c:v>
                </c:pt>
                <c:pt idx="1771">
                  <c:v>2.3058975598625318E-2</c:v>
                </c:pt>
                <c:pt idx="1772">
                  <c:v>2.4233687902649785E-2</c:v>
                </c:pt>
                <c:pt idx="1773">
                  <c:v>2.5430007457408407E-2</c:v>
                </c:pt>
                <c:pt idx="1774">
                  <c:v>2.6077800965004384E-2</c:v>
                </c:pt>
                <c:pt idx="1775">
                  <c:v>2.6844515220369479E-2</c:v>
                </c:pt>
                <c:pt idx="1776">
                  <c:v>2.7030054317559706E-2</c:v>
                </c:pt>
                <c:pt idx="1777">
                  <c:v>2.7277530120323929E-2</c:v>
                </c:pt>
                <c:pt idx="1778">
                  <c:v>2.7328005322473901E-2</c:v>
                </c:pt>
                <c:pt idx="1779">
                  <c:v>2.7401149997071241E-2</c:v>
                </c:pt>
                <c:pt idx="1780">
                  <c:v>2.7554162379166816E-2</c:v>
                </c:pt>
                <c:pt idx="1781">
                  <c:v>2.7832836027063487E-2</c:v>
                </c:pt>
                <c:pt idx="1782">
                  <c:v>2.8284437621357739E-2</c:v>
                </c:pt>
                <c:pt idx="1783">
                  <c:v>2.9223529041491343E-2</c:v>
                </c:pt>
                <c:pt idx="1784">
                  <c:v>2.9962485651264307E-2</c:v>
                </c:pt>
                <c:pt idx="1785">
                  <c:v>3.163527939928084E-2</c:v>
                </c:pt>
                <c:pt idx="1786">
                  <c:v>3.2609966175013924E-2</c:v>
                </c:pt>
                <c:pt idx="1787">
                  <c:v>3.4969593357049002E-2</c:v>
                </c:pt>
                <c:pt idx="1788">
                  <c:v>3.605853672183517E-2</c:v>
                </c:pt>
                <c:pt idx="1789">
                  <c:v>3.8753970217576227E-2</c:v>
                </c:pt>
                <c:pt idx="1790">
                  <c:v>3.9868385047065601E-2</c:v>
                </c:pt>
                <c:pt idx="1791">
                  <c:v>4.2632801756206568E-2</c:v>
                </c:pt>
                <c:pt idx="1792">
                  <c:v>4.3687369353286203E-2</c:v>
                </c:pt>
                <c:pt idx="1793">
                  <c:v>4.6157380167839775E-2</c:v>
                </c:pt>
                <c:pt idx="1794">
                  <c:v>4.7089031664698133E-2</c:v>
                </c:pt>
                <c:pt idx="1795">
                  <c:v>4.9106247524761129E-2</c:v>
                </c:pt>
                <c:pt idx="1796">
                  <c:v>4.9891985602743071E-2</c:v>
                </c:pt>
                <c:pt idx="1797">
                  <c:v>5.143277535365863E-2</c:v>
                </c:pt>
                <c:pt idx="1798">
                  <c:v>5.209790974000484E-2</c:v>
                </c:pt>
                <c:pt idx="1799">
                  <c:v>5.3468612878323593E-2</c:v>
                </c:pt>
                <c:pt idx="1800">
                  <c:v>5.4143101809798491E-2</c:v>
                </c:pt>
                <c:pt idx="1801">
                  <c:v>5.5818352218731992E-2</c:v>
                </c:pt>
                <c:pt idx="1802">
                  <c:v>5.6726748491251755E-2</c:v>
                </c:pt>
                <c:pt idx="1803">
                  <c:v>5.9145248109638768E-2</c:v>
                </c:pt>
                <c:pt idx="1804">
                  <c:v>6.0564559912364521E-2</c:v>
                </c:pt>
                <c:pt idx="1805">
                  <c:v>6.3841885456654798E-2</c:v>
                </c:pt>
                <c:pt idx="1806">
                  <c:v>6.5968121109011929E-2</c:v>
                </c:pt>
                <c:pt idx="1807">
                  <c:v>6.9799637882935292E-2</c:v>
                </c:pt>
                <c:pt idx="1808">
                  <c:v>7.2613039186801523E-2</c:v>
                </c:pt>
                <c:pt idx="1809">
                  <c:v>7.6437387056981415E-2</c:v>
                </c:pt>
                <c:pt idx="1810">
                  <c:v>7.9668551855216124E-2</c:v>
                </c:pt>
                <c:pt idx="1811">
                  <c:v>8.2920786236404212E-2</c:v>
                </c:pt>
                <c:pt idx="1812">
                  <c:v>8.6117636464891165E-2</c:v>
                </c:pt>
                <c:pt idx="1813">
                  <c:v>8.8518956941990454E-2</c:v>
                </c:pt>
                <c:pt idx="1814">
                  <c:v>9.126770697368225E-2</c:v>
                </c:pt>
                <c:pt idx="1815">
                  <c:v>9.2814660233304105E-2</c:v>
                </c:pt>
                <c:pt idx="1816">
                  <c:v>9.4852727112181984E-2</c:v>
                </c:pt>
                <c:pt idx="1817">
                  <c:v>9.5827173467362692E-2</c:v>
                </c:pt>
                <c:pt idx="1818">
                  <c:v>9.728106211680243E-2</c:v>
                </c:pt>
                <c:pt idx="1819">
                  <c:v>9.7967178660446616E-2</c:v>
                </c:pt>
                <c:pt idx="1820">
                  <c:v>9.9115864346856042E-2</c:v>
                </c:pt>
                <c:pt idx="1821">
                  <c:v>9.9881669375404894E-2</c:v>
                </c:pt>
                <c:pt idx="1822">
                  <c:v>0.10135614676669327</c:v>
                </c:pt>
                <c:pt idx="1823">
                  <c:v>0.10239318989114632</c:v>
                </c:pt>
                <c:pt idx="1824">
                  <c:v>0.10464938378026785</c:v>
                </c:pt>
                <c:pt idx="1825">
                  <c:v>0.1061044089632279</c:v>
                </c:pt>
                <c:pt idx="1826">
                  <c:v>0.10960838551916414</c:v>
                </c:pt>
                <c:pt idx="1827">
                  <c:v>0.11140572585587531</c:v>
                </c:pt>
                <c:pt idx="1828">
                  <c:v>0.11593883351445015</c:v>
                </c:pt>
                <c:pt idx="1829">
                  <c:v>0.11794804992704329</c:v>
                </c:pt>
                <c:pt idx="1830">
                  <c:v>0.12308618683387115</c:v>
                </c:pt>
                <c:pt idx="1831">
                  <c:v>0.12507258515040273</c:v>
                </c:pt>
                <c:pt idx="1832">
                  <c:v>0.12980685924207203</c:v>
                </c:pt>
                <c:pt idx="1833">
                  <c:v>0.13155397353975112</c:v>
                </c:pt>
                <c:pt idx="1834">
                  <c:v>0.13528713645134019</c:v>
                </c:pt>
                <c:pt idx="1835">
                  <c:v>0.1366289016977188</c:v>
                </c:pt>
                <c:pt idx="1836">
                  <c:v>0.13881904550417939</c:v>
                </c:pt>
                <c:pt idx="1837">
                  <c:v>0.13964832155855464</c:v>
                </c:pt>
                <c:pt idx="1838">
                  <c:v>0.14065961782748995</c:v>
                </c:pt>
                <c:pt idx="1839">
                  <c:v>0.14106479202747962</c:v>
                </c:pt>
                <c:pt idx="1840">
                  <c:v>0.14125310688922907</c:v>
                </c:pt>
                <c:pt idx="1841">
                  <c:v>0.14135399609557023</c:v>
                </c:pt>
                <c:pt idx="1842">
                  <c:v>0.14163336477742738</c:v>
                </c:pt>
                <c:pt idx="1843">
                  <c:v>0.14180734183168989</c:v>
                </c:pt>
                <c:pt idx="1844">
                  <c:v>0.14254237302953501</c:v>
                </c:pt>
                <c:pt idx="1845">
                  <c:v>0.14302513749869955</c:v>
                </c:pt>
                <c:pt idx="1846">
                  <c:v>0.14473155515378611</c:v>
                </c:pt>
                <c:pt idx="1847">
                  <c:v>0.14595350353942765</c:v>
                </c:pt>
                <c:pt idx="1848">
                  <c:v>0.14836933667532473</c:v>
                </c:pt>
                <c:pt idx="1849">
                  <c:v>0.15034485049775798</c:v>
                </c:pt>
                <c:pt idx="1850">
                  <c:v>0.15333559474361991</c:v>
                </c:pt>
                <c:pt idx="1851">
                  <c:v>0.1561731692412065</c:v>
                </c:pt>
                <c:pt idx="1852">
                  <c:v>0.15902870971097952</c:v>
                </c:pt>
                <c:pt idx="1853">
                  <c:v>0.16218604354322194</c:v>
                </c:pt>
                <c:pt idx="1854">
                  <c:v>0.16465118474876927</c:v>
                </c:pt>
                <c:pt idx="1855">
                  <c:v>0.16780467185217371</c:v>
                </c:pt>
                <c:pt idx="1856">
                  <c:v>0.16944320348583572</c:v>
                </c:pt>
                <c:pt idx="1857">
                  <c:v>0.17182533403157291</c:v>
                </c:pt>
                <c:pt idx="1858">
                  <c:v>0.17279051326728034</c:v>
                </c:pt>
                <c:pt idx="1859">
                  <c:v>0.17434944384169312</c:v>
                </c:pt>
                <c:pt idx="1860">
                  <c:v>0.17466129115453446</c:v>
                </c:pt>
                <c:pt idx="1861">
                  <c:v>0.17514912631171267</c:v>
                </c:pt>
                <c:pt idx="1862">
                  <c:v>0.17520451046441382</c:v>
                </c:pt>
                <c:pt idx="1863">
                  <c:v>0.17525985090428728</c:v>
                </c:pt>
                <c:pt idx="1864">
                  <c:v>0.17521132966553568</c:v>
                </c:pt>
                <c:pt idx="1865">
                  <c:v>0.17506567852362548</c:v>
                </c:pt>
                <c:pt idx="1866">
                  <c:v>0.1752022373973732</c:v>
                </c:pt>
                <c:pt idx="1867">
                  <c:v>0.17569409413470019</c:v>
                </c:pt>
                <c:pt idx="1868">
                  <c:v>0.17607846102870273</c:v>
                </c:pt>
                <c:pt idx="1869">
                  <c:v>0.17725953792044091</c:v>
                </c:pt>
                <c:pt idx="1870">
                  <c:v>0.17798044987493761</c:v>
                </c:pt>
                <c:pt idx="1871">
                  <c:v>0.18027078348249606</c:v>
                </c:pt>
                <c:pt idx="1872">
                  <c:v>0.18130957512005727</c:v>
                </c:pt>
                <c:pt idx="1873">
                  <c:v>0.18422491473812957</c:v>
                </c:pt>
                <c:pt idx="1874">
                  <c:v>0.18551361261167534</c:v>
                </c:pt>
                <c:pt idx="1875">
                  <c:v>0.18900351363709086</c:v>
                </c:pt>
                <c:pt idx="1876">
                  <c:v>0.19048865695833905</c:v>
                </c:pt>
                <c:pt idx="1877">
                  <c:v>0.19380305098052245</c:v>
                </c:pt>
                <c:pt idx="1878">
                  <c:v>0.1953046740378151</c:v>
                </c:pt>
                <c:pt idx="1879">
                  <c:v>0.19839364100752821</c:v>
                </c:pt>
                <c:pt idx="1880">
                  <c:v>0.19988551610424285</c:v>
                </c:pt>
                <c:pt idx="1881">
                  <c:v>0.20228119762656829</c:v>
                </c:pt>
                <c:pt idx="1882">
                  <c:v>0.20357723925516838</c:v>
                </c:pt>
                <c:pt idx="1883">
                  <c:v>0.20562662775642163</c:v>
                </c:pt>
                <c:pt idx="1884">
                  <c:v>0.20686855290432399</c:v>
                </c:pt>
                <c:pt idx="1885">
                  <c:v>0.20852885352618267</c:v>
                </c:pt>
                <c:pt idx="1886">
                  <c:v>0.20967780148955831</c:v>
                </c:pt>
                <c:pt idx="1887">
                  <c:v>0.21149865932757431</c:v>
                </c:pt>
                <c:pt idx="1888">
                  <c:v>0.21293899700042576</c:v>
                </c:pt>
                <c:pt idx="1889">
                  <c:v>0.21489829336378077</c:v>
                </c:pt>
                <c:pt idx="1890">
                  <c:v>0.21669253008972494</c:v>
                </c:pt>
                <c:pt idx="1891">
                  <c:v>0.2190681037113065</c:v>
                </c:pt>
                <c:pt idx="1892">
                  <c:v>0.22160349143097438</c:v>
                </c:pt>
                <c:pt idx="1893">
                  <c:v>0.22408030396151873</c:v>
                </c:pt>
                <c:pt idx="1894">
                  <c:v>0.22714850733807238</c:v>
                </c:pt>
                <c:pt idx="1895">
                  <c:v>0.22970666944097412</c:v>
                </c:pt>
                <c:pt idx="1896">
                  <c:v>0.23334703001934728</c:v>
                </c:pt>
                <c:pt idx="1897">
                  <c:v>0.23561712458767875</c:v>
                </c:pt>
                <c:pt idx="1898">
                  <c:v>0.23926924391670434</c:v>
                </c:pt>
                <c:pt idx="1899">
                  <c:v>0.2412628985626348</c:v>
                </c:pt>
                <c:pt idx="1900">
                  <c:v>0.2448454707827831</c:v>
                </c:pt>
                <c:pt idx="1901">
                  <c:v>0.24643967760915311</c:v>
                </c:pt>
                <c:pt idx="1902">
                  <c:v>0.24954748480760672</c:v>
                </c:pt>
                <c:pt idx="1903">
                  <c:v>0.25094323539619995</c:v>
                </c:pt>
                <c:pt idx="1904">
                  <c:v>0.25392947722080833</c:v>
                </c:pt>
                <c:pt idx="1905">
                  <c:v>0.25523762730268246</c:v>
                </c:pt>
                <c:pt idx="1906">
                  <c:v>0.25825350642447431</c:v>
                </c:pt>
                <c:pt idx="1907">
                  <c:v>0.259731480841979</c:v>
                </c:pt>
                <c:pt idx="1908">
                  <c:v>0.26356837429370999</c:v>
                </c:pt>
                <c:pt idx="1909">
                  <c:v>0.26537310209830317</c:v>
                </c:pt>
                <c:pt idx="1910">
                  <c:v>0.27030246654001605</c:v>
                </c:pt>
                <c:pt idx="1911">
                  <c:v>0.27257378506752322</c:v>
                </c:pt>
                <c:pt idx="1912">
                  <c:v>0.27899699168319742</c:v>
                </c:pt>
                <c:pt idx="1913">
                  <c:v>0.28177651554559291</c:v>
                </c:pt>
                <c:pt idx="1914">
                  <c:v>0.28913412756627083</c:v>
                </c:pt>
                <c:pt idx="1915">
                  <c:v>0.29230654232407116</c:v>
                </c:pt>
                <c:pt idx="1916">
                  <c:v>0.29995746741864387</c:v>
                </c:pt>
                <c:pt idx="1917">
                  <c:v>0.30331911500757541</c:v>
                </c:pt>
                <c:pt idx="1918">
                  <c:v>0.3099593995256284</c:v>
                </c:pt>
                <c:pt idx="1919">
                  <c:v>0.31307682354617694</c:v>
                </c:pt>
                <c:pt idx="1920">
                  <c:v>0.31798441899969315</c:v>
                </c:pt>
                <c:pt idx="1921">
                  <c:v>0.32050135990606987</c:v>
                </c:pt>
                <c:pt idx="1922">
                  <c:v>0.32315446627074501</c:v>
                </c:pt>
                <c:pt idx="1923">
                  <c:v>0.32468218588617703</c:v>
                </c:pt>
                <c:pt idx="1924">
                  <c:v>0.32560706189474126</c:v>
                </c:pt>
                <c:pt idx="1925">
                  <c:v>0.32621305282520374</c:v>
                </c:pt>
                <c:pt idx="1926">
                  <c:v>0.32617904424524996</c:v>
                </c:pt>
                <c:pt idx="1927">
                  <c:v>0.32615430278476942</c:v>
                </c:pt>
                <c:pt idx="1928">
                  <c:v>0.32636867049183049</c:v>
                </c:pt>
                <c:pt idx="1929">
                  <c:v>0.32655855901537728</c:v>
                </c:pt>
                <c:pt idx="1930">
                  <c:v>0.32777923972901546</c:v>
                </c:pt>
                <c:pt idx="1931">
                  <c:v>0.32903668293075278</c:v>
                </c:pt>
                <c:pt idx="1932">
                  <c:v>0.33169376716274895</c:v>
                </c:pt>
                <c:pt idx="1933">
                  <c:v>0.33487912091754973</c:v>
                </c:pt>
                <c:pt idx="1934">
                  <c:v>0.3386620290270661</c:v>
                </c:pt>
                <c:pt idx="1935">
                  <c:v>0.34389410480063015</c:v>
                </c:pt>
                <c:pt idx="1936">
                  <c:v>0.34817686909494339</c:v>
                </c:pt>
                <c:pt idx="1937">
                  <c:v>0.3549243811793546</c:v>
                </c:pt>
                <c:pt idx="1938">
                  <c:v>0.35879506464690092</c:v>
                </c:pt>
                <c:pt idx="1939">
                  <c:v>0.36559315247296581</c:v>
                </c:pt>
                <c:pt idx="1940">
                  <c:v>0.36837573623330061</c:v>
                </c:pt>
                <c:pt idx="1941">
                  <c:v>0.37361607373130074</c:v>
                </c:pt>
                <c:pt idx="1942">
                  <c:v>0.37494118439032409</c:v>
                </c:pt>
                <c:pt idx="1943">
                  <c:v>0.37726836791163715</c:v>
                </c:pt>
                <c:pt idx="1944">
                  <c:v>0.37724275219460252</c:v>
                </c:pt>
                <c:pt idx="1945">
                  <c:v>0.37644883981783989</c:v>
                </c:pt>
                <c:pt idx="1946">
                  <c:v>0.3754741748985207</c:v>
                </c:pt>
                <c:pt idx="1947">
                  <c:v>0.37243088783375838</c:v>
                </c:pt>
                <c:pt idx="1948">
                  <c:v>0.37108326506846739</c:v>
                </c:pt>
                <c:pt idx="1949">
                  <c:v>0.36757981306646359</c:v>
                </c:pt>
                <c:pt idx="1950">
                  <c:v>0.36645372691197725</c:v>
                </c:pt>
                <c:pt idx="1951">
                  <c:v>0.36438995689040932</c:v>
                </c:pt>
                <c:pt idx="1952">
                  <c:v>0.36400336064219391</c:v>
                </c:pt>
                <c:pt idx="1953">
                  <c:v>0.36475701350464101</c:v>
                </c:pt>
                <c:pt idx="1954">
                  <c:v>0.36548264644452971</c:v>
                </c:pt>
                <c:pt idx="1955">
                  <c:v>0.36940268169455398</c:v>
                </c:pt>
                <c:pt idx="1956">
                  <c:v>0.37137496076773713</c:v>
                </c:pt>
                <c:pt idx="1957">
                  <c:v>0.37758537333814757</c:v>
                </c:pt>
                <c:pt idx="1958">
                  <c:v>0.38059220390460463</c:v>
                </c:pt>
                <c:pt idx="1959">
                  <c:v>0.38731143378949129</c:v>
                </c:pt>
                <c:pt idx="1960">
                  <c:v>0.39073672725556008</c:v>
                </c:pt>
                <c:pt idx="1961">
                  <c:v>0.39580837695144994</c:v>
                </c:pt>
                <c:pt idx="1962">
                  <c:v>0.39864249813564789</c:v>
                </c:pt>
                <c:pt idx="1963">
                  <c:v>0.4005191335418144</c:v>
                </c:pt>
                <c:pt idx="1964">
                  <c:v>0.40167695520921398</c:v>
                </c:pt>
                <c:pt idx="1965">
                  <c:v>0.39990877132858144</c:v>
                </c:pt>
                <c:pt idx="1966">
                  <c:v>0.39857863369437213</c:v>
                </c:pt>
                <c:pt idx="1967">
                  <c:v>0.3941371481226652</c:v>
                </c:pt>
                <c:pt idx="1968">
                  <c:v>0.39034147586745921</c:v>
                </c:pt>
                <c:pt idx="1969">
                  <c:v>0.38491942414469293</c:v>
                </c:pt>
                <c:pt idx="1970">
                  <c:v>0.37952832110394125</c:v>
                </c:pt>
                <c:pt idx="1971">
                  <c:v>0.3749972242354408</c:v>
                </c:pt>
                <c:pt idx="1972">
                  <c:v>0.36975229689053174</c:v>
                </c:pt>
                <c:pt idx="1973">
                  <c:v>0.36719973002957612</c:v>
                </c:pt>
                <c:pt idx="1974">
                  <c:v>0.36380896969739357</c:v>
                </c:pt>
                <c:pt idx="1975">
                  <c:v>0.36360841524388698</c:v>
                </c:pt>
                <c:pt idx="1976">
                  <c:v>0.36338464927886949</c:v>
                </c:pt>
                <c:pt idx="1977">
                  <c:v>0.36505469786130618</c:v>
                </c:pt>
                <c:pt idx="1978">
                  <c:v>0.36808871780659519</c:v>
                </c:pt>
                <c:pt idx="1979">
                  <c:v>0.37083523848407413</c:v>
                </c:pt>
                <c:pt idx="1980">
                  <c:v>0.37628412988305071</c:v>
                </c:pt>
                <c:pt idx="1981">
                  <c:v>0.37908743352371727</c:v>
                </c:pt>
                <c:pt idx="1982">
                  <c:v>0.38498206462679296</c:v>
                </c:pt>
                <c:pt idx="1983">
                  <c:v>0.38710589607362639</c:v>
                </c:pt>
                <c:pt idx="1984">
                  <c:v>0.39153719655647828</c:v>
                </c:pt>
                <c:pt idx="1985">
                  <c:v>0.39250679078778383</c:v>
                </c:pt>
                <c:pt idx="1986">
                  <c:v>0.39388575565053868</c:v>
                </c:pt>
                <c:pt idx="1987">
                  <c:v>0.39368568203813681</c:v>
                </c:pt>
                <c:pt idx="1988">
                  <c:v>0.39200579806946667</c:v>
                </c:pt>
                <c:pt idx="1989">
                  <c:v>0.39089654135364638</c:v>
                </c:pt>
                <c:pt idx="1990">
                  <c:v>0.38713387228335705</c:v>
                </c:pt>
                <c:pt idx="1991">
                  <c:v>0.38561598805415842</c:v>
                </c:pt>
                <c:pt idx="1992">
                  <c:v>0.3819115881831987</c:v>
                </c:pt>
                <c:pt idx="1993">
                  <c:v>0.38060641057360844</c:v>
                </c:pt>
                <c:pt idx="1994">
                  <c:v>0.37868540664732231</c:v>
                </c:pt>
                <c:pt idx="1995">
                  <c:v>0.37816994498303508</c:v>
                </c:pt>
                <c:pt idx="1996">
                  <c:v>0.37933773317515118</c:v>
                </c:pt>
                <c:pt idx="1997">
                  <c:v>0.38011166878965302</c:v>
                </c:pt>
                <c:pt idx="1998">
                  <c:v>0.38411860514115309</c:v>
                </c:pt>
                <c:pt idx="1999">
                  <c:v>0.38627207388516988</c:v>
                </c:pt>
                <c:pt idx="2000">
                  <c:v>0.39214917614433625</c:v>
                </c:pt>
                <c:pt idx="2001">
                  <c:v>0.39546593065921565</c:v>
                </c:pt>
                <c:pt idx="2002">
                  <c:v>0.40122986040745601</c:v>
                </c:pt>
                <c:pt idx="2003">
                  <c:v>0.40484665977169665</c:v>
                </c:pt>
                <c:pt idx="2004">
                  <c:v>0.40897883337456908</c:v>
                </c:pt>
                <c:pt idx="2005">
                  <c:v>0.41192512167465589</c:v>
                </c:pt>
                <c:pt idx="2006">
                  <c:v>0.41329669906952876</c:v>
                </c:pt>
                <c:pt idx="2007">
                  <c:v>0.4144253642808497</c:v>
                </c:pt>
                <c:pt idx="2008">
                  <c:v>0.41341765246378609</c:v>
                </c:pt>
                <c:pt idx="2009">
                  <c:v>0.4124505498636597</c:v>
                </c:pt>
                <c:pt idx="2010">
                  <c:v>0.41004717488365833</c:v>
                </c:pt>
                <c:pt idx="2011">
                  <c:v>0.40735927310813069</c:v>
                </c:pt>
                <c:pt idx="2012">
                  <c:v>0.40523618477936824</c:v>
                </c:pt>
                <c:pt idx="2013">
                  <c:v>0.40249141261499755</c:v>
                </c:pt>
                <c:pt idx="2014">
                  <c:v>0.40169120559104554</c:v>
                </c:pt>
                <c:pt idx="2015">
                  <c:v>0.400542388766153</c:v>
                </c:pt>
                <c:pt idx="2016">
                  <c:v>0.40172324709375268</c:v>
                </c:pt>
                <c:pt idx="2017">
                  <c:v>0.40384345037588659</c:v>
                </c:pt>
                <c:pt idx="2018">
                  <c:v>0.40670323098994693</c:v>
                </c:pt>
                <c:pt idx="2019">
                  <c:v>0.41230861431210436</c:v>
                </c:pt>
                <c:pt idx="2020">
                  <c:v>0.41626034136221413</c:v>
                </c:pt>
                <c:pt idx="2021">
                  <c:v>0.42470391116154599</c:v>
                </c:pt>
                <c:pt idx="2022">
                  <c:v>0.42875574058709826</c:v>
                </c:pt>
                <c:pt idx="2023">
                  <c:v>0.43780189171633171</c:v>
                </c:pt>
                <c:pt idx="2024">
                  <c:v>0.44117477350198325</c:v>
                </c:pt>
                <c:pt idx="2025">
                  <c:v>0.44860639133996427</c:v>
                </c:pt>
                <c:pt idx="2026">
                  <c:v>0.45065215167651806</c:v>
                </c:pt>
                <c:pt idx="2027">
                  <c:v>0.45419857338815506</c:v>
                </c:pt>
                <c:pt idx="2028">
                  <c:v>0.45469121695638071</c:v>
                </c:pt>
                <c:pt idx="2029">
                  <c:v>0.45390919446875361</c:v>
                </c:pt>
                <c:pt idx="2030">
                  <c:v>0.45293396128267427</c:v>
                </c:pt>
                <c:pt idx="2031">
                  <c:v>0.44845514495610794</c:v>
                </c:pt>
                <c:pt idx="2032">
                  <c:v>0.44641987569820313</c:v>
                </c:pt>
                <c:pt idx="2033">
                  <c:v>0.44068956111446728</c:v>
                </c:pt>
                <c:pt idx="2034">
                  <c:v>0.43832207436601101</c:v>
                </c:pt>
                <c:pt idx="2035">
                  <c:v>0.43360235664596719</c:v>
                </c:pt>
                <c:pt idx="2036">
                  <c:v>0.43169979953297216</c:v>
                </c:pt>
                <c:pt idx="2037">
                  <c:v>0.43020871126715621</c:v>
                </c:pt>
                <c:pt idx="2038">
                  <c:v>0.42968708609416267</c:v>
                </c:pt>
                <c:pt idx="2039">
                  <c:v>0.43185122076813931</c:v>
                </c:pt>
                <c:pt idx="2040">
                  <c:v>0.43317502004233149</c:v>
                </c:pt>
                <c:pt idx="2041">
                  <c:v>0.43851965634723372</c:v>
                </c:pt>
                <c:pt idx="2042">
                  <c:v>0.44183964561136324</c:v>
                </c:pt>
                <c:pt idx="2043">
                  <c:v>0.44829209610877152</c:v>
                </c:pt>
                <c:pt idx="2044">
                  <c:v>0.45278271489881794</c:v>
                </c:pt>
                <c:pt idx="2045">
                  <c:v>0.45836440586835969</c:v>
                </c:pt>
                <c:pt idx="2046">
                  <c:v>0.4628161202417494</c:v>
                </c:pt>
                <c:pt idx="2047">
                  <c:v>0.46555210612775161</c:v>
                </c:pt>
                <c:pt idx="2048">
                  <c:v>0.46808613874976068</c:v>
                </c:pt>
                <c:pt idx="2049">
                  <c:v>0.46757426153734516</c:v>
                </c:pt>
                <c:pt idx="2050">
                  <c:v>0.46702129426688782</c:v>
                </c:pt>
                <c:pt idx="2051">
                  <c:v>0.46371747874900882</c:v>
                </c:pt>
                <c:pt idx="2052">
                  <c:v>0.45957000565643991</c:v>
                </c:pt>
                <c:pt idx="2053">
                  <c:v>0.45509512348436698</c:v>
                </c:pt>
                <c:pt idx="2054">
                  <c:v>0.44864223585868168</c:v>
                </c:pt>
                <c:pt idx="2055">
                  <c:v>0.44437498961820343</c:v>
                </c:pt>
                <c:pt idx="2056">
                  <c:v>0.43743033268084652</c:v>
                </c:pt>
                <c:pt idx="2057">
                  <c:v>0.43463140032295039</c:v>
                </c:pt>
                <c:pt idx="2058">
                  <c:v>0.42970557662028153</c:v>
                </c:pt>
                <c:pt idx="2059">
                  <c:v>0.42872767695171221</c:v>
                </c:pt>
                <c:pt idx="2060">
                  <c:v>0.42718964110894198</c:v>
                </c:pt>
                <c:pt idx="2061">
                  <c:v>0.42800200029899577</c:v>
                </c:pt>
                <c:pt idx="2062">
                  <c:v>0.43051050462962559</c:v>
                </c:pt>
                <c:pt idx="2063">
                  <c:v>0.43247998608183563</c:v>
                </c:pt>
                <c:pt idx="2064">
                  <c:v>0.43774462791203927</c:v>
                </c:pt>
                <c:pt idx="2065">
                  <c:v>0.44015932451441603</c:v>
                </c:pt>
                <c:pt idx="2066">
                  <c:v>0.4462874258302596</c:v>
                </c:pt>
                <c:pt idx="2067">
                  <c:v>0.44831307826606948</c:v>
                </c:pt>
                <c:pt idx="2068">
                  <c:v>0.45243956920134043</c:v>
                </c:pt>
                <c:pt idx="2069">
                  <c:v>0.45340387418049377</c:v>
                </c:pt>
                <c:pt idx="2070">
                  <c:v>0.45377630747253306</c:v>
                </c:pt>
                <c:pt idx="2071">
                  <c:v>0.45322202881724455</c:v>
                </c:pt>
                <c:pt idx="2072">
                  <c:v>0.44891456677527847</c:v>
                </c:pt>
                <c:pt idx="2073">
                  <c:v>0.44666248189196112</c:v>
                </c:pt>
                <c:pt idx="2074">
                  <c:v>0.43892924554282153</c:v>
                </c:pt>
                <c:pt idx="2075">
                  <c:v>0.43527865616276556</c:v>
                </c:pt>
                <c:pt idx="2076">
                  <c:v>0.42601144926383228</c:v>
                </c:pt>
                <c:pt idx="2077">
                  <c:v>0.42154194376956694</c:v>
                </c:pt>
                <c:pt idx="2078">
                  <c:v>0.41340528173354585</c:v>
                </c:pt>
                <c:pt idx="2079">
                  <c:v>0.40914655949446987</c:v>
                </c:pt>
                <c:pt idx="2080">
                  <c:v>0.40370435615813205</c:v>
                </c:pt>
                <c:pt idx="2081">
                  <c:v>0.40053954743235221</c:v>
                </c:pt>
                <c:pt idx="2082">
                  <c:v>0.39867996002899037</c:v>
                </c:pt>
                <c:pt idx="2083">
                  <c:v>0.39746080926432187</c:v>
                </c:pt>
                <c:pt idx="2084">
                  <c:v>0.39845007426809426</c:v>
                </c:pt>
                <c:pt idx="2085">
                  <c:v>0.39922291706190349</c:v>
                </c:pt>
                <c:pt idx="2086">
                  <c:v>0.40185727062349352</c:v>
                </c:pt>
                <c:pt idx="2087">
                  <c:v>0.40421308604695283</c:v>
                </c:pt>
                <c:pt idx="2088">
                  <c:v>0.40661654845260964</c:v>
                </c:pt>
                <c:pt idx="2089">
                  <c:v>0.40912094377743524</c:v>
                </c:pt>
                <c:pt idx="2090">
                  <c:v>0.41014128860170534</c:v>
                </c:pt>
                <c:pt idx="2091">
                  <c:v>0.41137364064034049</c:v>
                </c:pt>
                <c:pt idx="2092">
                  <c:v>0.4103647048641012</c:v>
                </c:pt>
                <c:pt idx="2093">
                  <c:v>0.40892790793029377</c:v>
                </c:pt>
                <c:pt idx="2094">
                  <c:v>0.40636406315979051</c:v>
                </c:pt>
                <c:pt idx="2095">
                  <c:v>0.40222716857152596</c:v>
                </c:pt>
                <c:pt idx="2096">
                  <c:v>0.39885463648849612</c:v>
                </c:pt>
                <c:pt idx="2097">
                  <c:v>0.39275835811122117</c:v>
                </c:pt>
                <c:pt idx="2098">
                  <c:v>0.38962414836483428</c:v>
                </c:pt>
                <c:pt idx="2099">
                  <c:v>0.38348743562193299</c:v>
                </c:pt>
                <c:pt idx="2100">
                  <c:v>0.38122953693253098</c:v>
                </c:pt>
                <c:pt idx="2101">
                  <c:v>0.37669092145766542</c:v>
                </c:pt>
                <c:pt idx="2102">
                  <c:v>0.37570729540866687</c:v>
                </c:pt>
                <c:pt idx="2103">
                  <c:v>0.37419688607300566</c:v>
                </c:pt>
                <c:pt idx="2104">
                  <c:v>0.3744336347478513</c:v>
                </c:pt>
                <c:pt idx="2105">
                  <c:v>0.37600296897525765</c:v>
                </c:pt>
                <c:pt idx="2106">
                  <c:v>0.37720004476193558</c:v>
                </c:pt>
                <c:pt idx="2107">
                  <c:v>0.38113913880483885</c:v>
                </c:pt>
                <c:pt idx="2108">
                  <c:v>0.38281736168605623</c:v>
                </c:pt>
                <c:pt idx="2109">
                  <c:v>0.38722024883090045</c:v>
                </c:pt>
                <c:pt idx="2110">
                  <c:v>0.38880676219959454</c:v>
                </c:pt>
                <c:pt idx="2111">
                  <c:v>0.39187050686772235</c:v>
                </c:pt>
                <c:pt idx="2112">
                  <c:v>0.3927980056459488</c:v>
                </c:pt>
                <c:pt idx="2113">
                  <c:v>0.39294247654151099</c:v>
                </c:pt>
                <c:pt idx="2114">
                  <c:v>0.39271320276020277</c:v>
                </c:pt>
                <c:pt idx="2115">
                  <c:v>0.38984432987798001</c:v>
                </c:pt>
                <c:pt idx="2116">
                  <c:v>0.38831062160515251</c:v>
                </c:pt>
                <c:pt idx="2117">
                  <c:v>0.38330812560269062</c:v>
                </c:pt>
                <c:pt idx="2118">
                  <c:v>0.38066590373211379</c:v>
                </c:pt>
                <c:pt idx="2119">
                  <c:v>0.37546809881546978</c:v>
                </c:pt>
                <c:pt idx="2120">
                  <c:v>0.3724784911031282</c:v>
                </c:pt>
                <c:pt idx="2121">
                  <c:v>0.3687902212655913</c:v>
                </c:pt>
                <c:pt idx="2122">
                  <c:v>0.36641080091517175</c:v>
                </c:pt>
                <c:pt idx="2123">
                  <c:v>0.36546301938489056</c:v>
                </c:pt>
                <c:pt idx="2124">
                  <c:v>0.36477038962991848</c:v>
                </c:pt>
                <c:pt idx="2125">
                  <c:v>0.36660401161362405</c:v>
                </c:pt>
                <c:pt idx="2126">
                  <c:v>0.36818943216162558</c:v>
                </c:pt>
                <c:pt idx="2127">
                  <c:v>0.37201994354051171</c:v>
                </c:pt>
                <c:pt idx="2128">
                  <c:v>0.37587244247173313</c:v>
                </c:pt>
                <c:pt idx="2129">
                  <c:v>0.38018090990873638</c:v>
                </c:pt>
                <c:pt idx="2130">
                  <c:v>0.38522488938468952</c:v>
                </c:pt>
                <c:pt idx="2131">
                  <c:v>0.38856437456997506</c:v>
                </c:pt>
                <c:pt idx="2132">
                  <c:v>0.39306146285852167</c:v>
                </c:pt>
                <c:pt idx="2133">
                  <c:v>0.39437118660219317</c:v>
                </c:pt>
                <c:pt idx="2134">
                  <c:v>0.39631133674701374</c:v>
                </c:pt>
                <c:pt idx="2135">
                  <c:v>0.39534698805503271</c:v>
                </c:pt>
                <c:pt idx="2136">
                  <c:v>0.39346641849437286</c:v>
                </c:pt>
                <c:pt idx="2137">
                  <c:v>0.39066971549068963</c:v>
                </c:pt>
                <c:pt idx="2138">
                  <c:v>0.38493594759356514</c:v>
                </c:pt>
                <c:pt idx="2139">
                  <c:v>0.38122429139320652</c:v>
                </c:pt>
                <c:pt idx="2140">
                  <c:v>0.37309042697815847</c:v>
                </c:pt>
                <c:pt idx="2141">
                  <c:v>0.36943585973078141</c:v>
                </c:pt>
                <c:pt idx="2142">
                  <c:v>0.36119961987325028</c:v>
                </c:pt>
                <c:pt idx="2143">
                  <c:v>0.35837966164522844</c:v>
                </c:pt>
                <c:pt idx="2144">
                  <c:v>0.35237609817551402</c:v>
                </c:pt>
                <c:pt idx="2145">
                  <c:v>0.35085257499154154</c:v>
                </c:pt>
                <c:pt idx="2146">
                  <c:v>0.34860695960672444</c:v>
                </c:pt>
                <c:pt idx="2147">
                  <c:v>0.34851100994991385</c:v>
                </c:pt>
                <c:pt idx="2148">
                  <c:v>0.35022026893880115</c:v>
                </c:pt>
                <c:pt idx="2149">
                  <c:v>0.35138486609449487</c:v>
                </c:pt>
                <c:pt idx="2150">
                  <c:v>0.35590416049951523</c:v>
                </c:pt>
                <c:pt idx="2151">
                  <c:v>0.35786966408440424</c:v>
                </c:pt>
                <c:pt idx="2152">
                  <c:v>0.36292527117252665</c:v>
                </c:pt>
                <c:pt idx="2153">
                  <c:v>0.36495031162874869</c:v>
                </c:pt>
                <c:pt idx="2154">
                  <c:v>0.36805213016980687</c:v>
                </c:pt>
                <c:pt idx="2155">
                  <c:v>0.36921266203252412</c:v>
                </c:pt>
                <c:pt idx="2156">
                  <c:v>0.36839562556990602</c:v>
                </c:pt>
                <c:pt idx="2157">
                  <c:v>0.36773857805668503</c:v>
                </c:pt>
                <c:pt idx="2158">
                  <c:v>0.36260708549966825</c:v>
                </c:pt>
                <c:pt idx="2159">
                  <c:v>0.35956773258939928</c:v>
                </c:pt>
                <c:pt idx="2160">
                  <c:v>0.35116193067320378</c:v>
                </c:pt>
                <c:pt idx="2161">
                  <c:v>0.34576899169368847</c:v>
                </c:pt>
                <c:pt idx="2162">
                  <c:v>0.33635635221698346</c:v>
                </c:pt>
                <c:pt idx="2163">
                  <c:v>0.32952998219139401</c:v>
                </c:pt>
                <c:pt idx="2164">
                  <c:v>0.32129977470408599</c:v>
                </c:pt>
                <c:pt idx="2165">
                  <c:v>0.31443126551258971</c:v>
                </c:pt>
                <c:pt idx="2166">
                  <c:v>0.30902940911622279</c:v>
                </c:pt>
                <c:pt idx="2167">
                  <c:v>0.30378553087917864</c:v>
                </c:pt>
                <c:pt idx="2168">
                  <c:v>0.3015319597597193</c:v>
                </c:pt>
                <c:pt idx="2169">
                  <c:v>0.298984376161122</c:v>
                </c:pt>
                <c:pt idx="2170">
                  <c:v>0.29931654993884577</c:v>
                </c:pt>
                <c:pt idx="2171">
                  <c:v>0.29977037651607014</c:v>
                </c:pt>
                <c:pt idx="2172">
                  <c:v>0.30132891367503362</c:v>
                </c:pt>
                <c:pt idx="2173">
                  <c:v>0.30369517646431415</c:v>
                </c:pt>
                <c:pt idx="2174">
                  <c:v>0.30517293231768033</c:v>
                </c:pt>
                <c:pt idx="2175">
                  <c:v>0.30766377666591771</c:v>
                </c:pt>
                <c:pt idx="2176">
                  <c:v>0.30786927066895486</c:v>
                </c:pt>
                <c:pt idx="2177">
                  <c:v>0.30805111603220414</c:v>
                </c:pt>
                <c:pt idx="2178">
                  <c:v>0.30653266353624536</c:v>
                </c:pt>
                <c:pt idx="2179">
                  <c:v>0.30287840227866231</c:v>
                </c:pt>
                <c:pt idx="2180">
                  <c:v>0.29965571776900218</c:v>
                </c:pt>
                <c:pt idx="2181">
                  <c:v>0.29161513652827475</c:v>
                </c:pt>
                <c:pt idx="2182">
                  <c:v>0.28729613429979484</c:v>
                </c:pt>
                <c:pt idx="2183">
                  <c:v>0.2763305529060725</c:v>
                </c:pt>
                <c:pt idx="2184">
                  <c:v>0.27162237537254258</c:v>
                </c:pt>
                <c:pt idx="2185">
                  <c:v>0.25984587731208075</c:v>
                </c:pt>
                <c:pt idx="2186">
                  <c:v>0.25550195877180942</c:v>
                </c:pt>
                <c:pt idx="2187">
                  <c:v>0.24562430223398776</c:v>
                </c:pt>
                <c:pt idx="2188">
                  <c:v>0.24221474538589247</c:v>
                </c:pt>
                <c:pt idx="2189">
                  <c:v>0.23570524964833031</c:v>
                </c:pt>
                <c:pt idx="2190">
                  <c:v>0.23357236964616215</c:v>
                </c:pt>
                <c:pt idx="2191">
                  <c:v>0.2311113811592467</c:v>
                </c:pt>
                <c:pt idx="2192">
                  <c:v>0.23037263437104671</c:v>
                </c:pt>
                <c:pt idx="2193">
                  <c:v>0.2309117446751219</c:v>
                </c:pt>
                <c:pt idx="2194">
                  <c:v>0.23129174028635399</c:v>
                </c:pt>
                <c:pt idx="2195">
                  <c:v>0.23338737695931822</c:v>
                </c:pt>
                <c:pt idx="2196">
                  <c:v>0.23440466188564898</c:v>
                </c:pt>
                <c:pt idx="2197">
                  <c:v>0.23585553434997714</c:v>
                </c:pt>
                <c:pt idx="2198">
                  <c:v>0.23658553857263628</c:v>
                </c:pt>
                <c:pt idx="2199">
                  <c:v>0.23611278434101601</c:v>
                </c:pt>
                <c:pt idx="2200">
                  <c:v>0.23575543197453466</c:v>
                </c:pt>
                <c:pt idx="2201">
                  <c:v>0.23254454992835469</c:v>
                </c:pt>
                <c:pt idx="2202">
                  <c:v>0.23026234690674918</c:v>
                </c:pt>
                <c:pt idx="2203">
                  <c:v>0.22512639564130651</c:v>
                </c:pt>
                <c:pt idx="2204">
                  <c:v>0.22097590636362602</c:v>
                </c:pt>
                <c:pt idx="2205">
                  <c:v>0.21501264612105481</c:v>
                </c:pt>
                <c:pt idx="2206">
                  <c:v>0.20942527248391149</c:v>
                </c:pt>
                <c:pt idx="2207">
                  <c:v>0.20432603999374033</c:v>
                </c:pt>
                <c:pt idx="2208">
                  <c:v>0.1987576377238206</c:v>
                </c:pt>
                <c:pt idx="2209">
                  <c:v>0.19525125696236062</c:v>
                </c:pt>
                <c:pt idx="2210">
                  <c:v>0.19082205469523852</c:v>
                </c:pt>
                <c:pt idx="2211">
                  <c:v>0.1892901386483469</c:v>
                </c:pt>
                <c:pt idx="2212">
                  <c:v>0.18711254042343742</c:v>
                </c:pt>
                <c:pt idx="2213">
                  <c:v>0.18697134798995305</c:v>
                </c:pt>
                <c:pt idx="2214">
                  <c:v>0.18682469145300565</c:v>
                </c:pt>
                <c:pt idx="2215">
                  <c:v>0.1875038139442172</c:v>
                </c:pt>
                <c:pt idx="2216">
                  <c:v>0.18886179664967404</c:v>
                </c:pt>
                <c:pt idx="2217">
                  <c:v>0.18948142598238024</c:v>
                </c:pt>
                <c:pt idx="2218">
                  <c:v>0.19071163609245786</c:v>
                </c:pt>
                <c:pt idx="2219">
                  <c:v>0.19083473141527274</c:v>
                </c:pt>
                <c:pt idx="2220">
                  <c:v>0.19087713285814575</c:v>
                </c:pt>
                <c:pt idx="2221">
                  <c:v>0.19015543407275037</c:v>
                </c:pt>
                <c:pt idx="2222">
                  <c:v>0.18786007349000594</c:v>
                </c:pt>
                <c:pt idx="2223">
                  <c:v>0.18639394524880903</c:v>
                </c:pt>
                <c:pt idx="2224">
                  <c:v>0.18216245610139278</c:v>
                </c:pt>
                <c:pt idx="2225">
                  <c:v>0.1801613702747526</c:v>
                </c:pt>
                <c:pt idx="2226">
                  <c:v>0.1746278508413408</c:v>
                </c:pt>
                <c:pt idx="2227">
                  <c:v>0.17247792283636804</c:v>
                </c:pt>
                <c:pt idx="2228">
                  <c:v>0.16740496175564704</c:v>
                </c:pt>
                <c:pt idx="2229">
                  <c:v>0.16552749580575418</c:v>
                </c:pt>
                <c:pt idx="2230">
                  <c:v>0.16189102566904667</c:v>
                </c:pt>
                <c:pt idx="2231">
                  <c:v>0.16060827274006867</c:v>
                </c:pt>
                <c:pt idx="2232">
                  <c:v>0.15935332116951048</c:v>
                </c:pt>
                <c:pt idx="2233">
                  <c:v>0.15894416910219972</c:v>
                </c:pt>
                <c:pt idx="2234">
                  <c:v>0.15951964847892475</c:v>
                </c:pt>
                <c:pt idx="2235">
                  <c:v>0.15987647629147364</c:v>
                </c:pt>
                <c:pt idx="2236">
                  <c:v>0.16157275257053283</c:v>
                </c:pt>
                <c:pt idx="2237">
                  <c:v>0.1624706140515759</c:v>
                </c:pt>
                <c:pt idx="2238">
                  <c:v>0.16365667420567234</c:v>
                </c:pt>
                <c:pt idx="2239">
                  <c:v>0.16433758892281974</c:v>
                </c:pt>
                <c:pt idx="2240">
                  <c:v>0.16414538361940464</c:v>
                </c:pt>
                <c:pt idx="2241">
                  <c:v>0.1639864000650447</c:v>
                </c:pt>
                <c:pt idx="2242">
                  <c:v>0.16169300655954694</c:v>
                </c:pt>
                <c:pt idx="2243">
                  <c:v>0.15989426741234922</c:v>
                </c:pt>
                <c:pt idx="2244">
                  <c:v>0.15612067013513384</c:v>
                </c:pt>
                <c:pt idx="2245">
                  <c:v>0.15270765997364991</c:v>
                </c:pt>
                <c:pt idx="2246">
                  <c:v>0.14823767363827986</c:v>
                </c:pt>
                <c:pt idx="2247">
                  <c:v>0.14352634878115522</c:v>
                </c:pt>
                <c:pt idx="2248">
                  <c:v>0.13964810299441613</c:v>
                </c:pt>
                <c:pt idx="2249">
                  <c:v>0.13490224500340522</c:v>
                </c:pt>
                <c:pt idx="2250">
                  <c:v>0.1321573854133791</c:v>
                </c:pt>
                <c:pt idx="2251">
                  <c:v>0.12831459072990806</c:v>
                </c:pt>
                <c:pt idx="2252">
                  <c:v>0.12702305152256149</c:v>
                </c:pt>
                <c:pt idx="2253">
                  <c:v>0.12503044598449595</c:v>
                </c:pt>
                <c:pt idx="2254">
                  <c:v>0.12480283329064047</c:v>
                </c:pt>
                <c:pt idx="2255">
                  <c:v>0.12451279867882349</c:v>
                </c:pt>
                <c:pt idx="2256">
                  <c:v>0.12493545800989483</c:v>
                </c:pt>
                <c:pt idx="2257">
                  <c:v>0.12591309540149795</c:v>
                </c:pt>
                <c:pt idx="2258">
                  <c:v>0.12633925175878563</c:v>
                </c:pt>
                <c:pt idx="2259">
                  <c:v>0.1272384683374875</c:v>
                </c:pt>
                <c:pt idx="2260">
                  <c:v>0.12725311213476839</c:v>
                </c:pt>
                <c:pt idx="2261">
                  <c:v>0.12700189451395269</c:v>
                </c:pt>
                <c:pt idx="2262">
                  <c:v>0.12626747529569543</c:v>
                </c:pt>
                <c:pt idx="2263">
                  <c:v>0.12375250146656537</c:v>
                </c:pt>
                <c:pt idx="2264">
                  <c:v>0.12221293567482552</c:v>
                </c:pt>
                <c:pt idx="2265">
                  <c:v>0.11746803936602412</c:v>
                </c:pt>
                <c:pt idx="2266">
                  <c:v>0.11524349356416037</c:v>
                </c:pt>
                <c:pt idx="2267">
                  <c:v>0.1088806543635456</c:v>
                </c:pt>
                <c:pt idx="2268">
                  <c:v>0.10625875895785122</c:v>
                </c:pt>
                <c:pt idx="2269">
                  <c:v>9.9790746693780283E-2</c:v>
                </c:pt>
                <c:pt idx="2270">
                  <c:v>9.7179779495011928E-2</c:v>
                </c:pt>
                <c:pt idx="2271">
                  <c:v>9.1806205298169574E-2</c:v>
                </c:pt>
                <c:pt idx="2272">
                  <c:v>8.9575452274771844E-2</c:v>
                </c:pt>
                <c:pt idx="2273">
                  <c:v>8.6122051460489291E-2</c:v>
                </c:pt>
                <c:pt idx="2274">
                  <c:v>8.4571251472029471E-2</c:v>
                </c:pt>
                <c:pt idx="2275">
                  <c:v>8.2834497114516237E-2</c:v>
                </c:pt>
                <c:pt idx="2276">
                  <c:v>8.1968720849008025E-2</c:v>
                </c:pt>
                <c:pt idx="2277">
                  <c:v>8.1362817344200922E-2</c:v>
                </c:pt>
                <c:pt idx="2278">
                  <c:v>8.1011366209459632E-2</c:v>
                </c:pt>
                <c:pt idx="2279">
                  <c:v>8.0589755986253189E-2</c:v>
                </c:pt>
                <c:pt idx="2280">
                  <c:v>8.0302387856926172E-2</c:v>
                </c:pt>
                <c:pt idx="2281">
                  <c:v>7.9407455135339283E-2</c:v>
                </c:pt>
                <c:pt idx="2282">
                  <c:v>7.8724660766600604E-2</c:v>
                </c:pt>
                <c:pt idx="2283">
                  <c:v>7.6896109470908677E-2</c:v>
                </c:pt>
                <c:pt idx="2284">
                  <c:v>7.5298361905494618E-2</c:v>
                </c:pt>
                <c:pt idx="2285">
                  <c:v>7.2555075977265834E-2</c:v>
                </c:pt>
                <c:pt idx="2286">
                  <c:v>6.9764274205322649E-2</c:v>
                </c:pt>
                <c:pt idx="2287">
                  <c:v>6.6465135960008012E-2</c:v>
                </c:pt>
                <c:pt idx="2288">
                  <c:v>6.2559657081609224E-2</c:v>
                </c:pt>
                <c:pt idx="2289">
                  <c:v>5.9297150185910655E-2</c:v>
                </c:pt>
                <c:pt idx="2290">
                  <c:v>5.4848495710460216E-2</c:v>
                </c:pt>
                <c:pt idx="2291">
                  <c:v>5.2179565302156179E-2</c:v>
                </c:pt>
                <c:pt idx="2292">
                  <c:v>4.8054954018476537E-2</c:v>
                </c:pt>
                <c:pt idx="2293">
                  <c:v>4.6258793928113377E-2</c:v>
                </c:pt>
                <c:pt idx="2294">
                  <c:v>4.3196666634610595E-2</c:v>
                </c:pt>
                <c:pt idx="2295">
                  <c:v>4.2216751804684094E-2</c:v>
                </c:pt>
                <c:pt idx="2296">
                  <c:v>4.0461340812306734E-2</c:v>
                </c:pt>
                <c:pt idx="2297">
                  <c:v>4.0000065569241558E-2</c:v>
                </c:pt>
                <c:pt idx="2298">
                  <c:v>3.9178041472982414E-2</c:v>
                </c:pt>
                <c:pt idx="2299">
                  <c:v>3.8907039426347823E-2</c:v>
                </c:pt>
                <c:pt idx="2300">
                  <c:v>3.8357709063155422E-2</c:v>
                </c:pt>
                <c:pt idx="2301">
                  <c:v>3.8033040777948453E-2</c:v>
                </c:pt>
                <c:pt idx="2302">
                  <c:v>3.7159960098930869E-2</c:v>
                </c:pt>
                <c:pt idx="2303">
                  <c:v>3.6670826670769846E-2</c:v>
                </c:pt>
                <c:pt idx="2304">
                  <c:v>3.5248341316752765E-2</c:v>
                </c:pt>
                <c:pt idx="2305">
                  <c:v>3.4557634926199635E-2</c:v>
                </c:pt>
                <c:pt idx="2306">
                  <c:v>3.2552046678305933E-2</c:v>
                </c:pt>
                <c:pt idx="2307">
                  <c:v>3.1674865736049704E-2</c:v>
                </c:pt>
                <c:pt idx="2308">
                  <c:v>2.9301805602061148E-2</c:v>
                </c:pt>
                <c:pt idx="2309">
                  <c:v>2.8279790947772786E-2</c:v>
                </c:pt>
                <c:pt idx="2310">
                  <c:v>2.5720195064122348E-2</c:v>
                </c:pt>
                <c:pt idx="2311">
                  <c:v>2.461577735832891E-2</c:v>
                </c:pt>
                <c:pt idx="2312">
                  <c:v>2.2338269094418835E-2</c:v>
                </c:pt>
                <c:pt idx="2313">
                  <c:v>2.1304875991079088E-2</c:v>
                </c:pt>
                <c:pt idx="2314">
                  <c:v>1.9666165134823475E-2</c:v>
                </c:pt>
                <c:pt idx="2315">
                  <c:v>1.8867916445552614E-2</c:v>
                </c:pt>
                <c:pt idx="2316">
                  <c:v>1.8190026656082332E-2</c:v>
                </c:pt>
                <c:pt idx="2317">
                  <c:v>1.7825728321278794E-2</c:v>
                </c:pt>
                <c:pt idx="2318">
                  <c:v>1.7878813179242701E-2</c:v>
                </c:pt>
                <c:pt idx="2319">
                  <c:v>1.791858310988793E-2</c:v>
                </c:pt>
                <c:pt idx="2320">
                  <c:v>1.8264237923675656E-2</c:v>
                </c:pt>
                <c:pt idx="2321">
                  <c:v>1.8515486143470747E-2</c:v>
                </c:pt>
                <c:pt idx="2322">
                  <c:v>1.8557642794508621E-2</c:v>
                </c:pt>
                <c:pt idx="2323">
                  <c:v>1.8592661140782406E-2</c:v>
                </c:pt>
                <c:pt idx="2324">
                  <c:v>1.8158907494039755E-2</c:v>
                </c:pt>
                <c:pt idx="2325">
                  <c:v>1.7732982814738917E-2</c:v>
                </c:pt>
                <c:pt idx="2326">
                  <c:v>1.6873474968723472E-2</c:v>
                </c:pt>
                <c:pt idx="2327">
                  <c:v>1.5890242335174228E-2</c:v>
                </c:pt>
                <c:pt idx="2328">
                  <c:v>1.4931506370270381E-2</c:v>
                </c:pt>
                <c:pt idx="2329">
                  <c:v>1.3664166584340841E-2</c:v>
                </c:pt>
                <c:pt idx="2330">
                  <c:v>1.2757330859770122E-2</c:v>
                </c:pt>
                <c:pt idx="2331">
                  <c:v>1.1390041693295064E-2</c:v>
                </c:pt>
                <c:pt idx="2332">
                  <c:v>1.0687642121331073E-2</c:v>
                </c:pt>
                <c:pt idx="2333">
                  <c:v>9.5060843884881389E-3</c:v>
                </c:pt>
                <c:pt idx="2334">
                  <c:v>9.0326569793212092E-3</c:v>
                </c:pt>
                <c:pt idx="2335">
                  <c:v>8.1692018649640805E-3</c:v>
                </c:pt>
                <c:pt idx="2336">
                  <c:v>8.0058120575715423E-3</c:v>
                </c:pt>
                <c:pt idx="2337">
                  <c:v>7.7574882259498577E-3</c:v>
                </c:pt>
                <c:pt idx="2338">
                  <c:v>7.8804873805437704E-3</c:v>
                </c:pt>
                <c:pt idx="2339">
                  <c:v>8.2946095963644922E-3</c:v>
                </c:pt>
                <c:pt idx="2340">
                  <c:v>8.6250261184145534E-3</c:v>
                </c:pt>
                <c:pt idx="2341">
                  <c:v>9.5526429212758196E-3</c:v>
                </c:pt>
                <c:pt idx="2342">
                  <c:v>9.8994779814115565E-3</c:v>
                </c:pt>
                <c:pt idx="2343">
                  <c:v>1.0696550795617177E-2</c:v>
                </c:pt>
                <c:pt idx="2344">
                  <c:v>1.0876468423164651E-2</c:v>
                </c:pt>
                <c:pt idx="2345">
                  <c:v>1.1002562445960016E-2</c:v>
                </c:pt>
                <c:pt idx="2346">
                  <c:v>1.0880896532611081E-2</c:v>
                </c:pt>
                <c:pt idx="2347">
                  <c:v>1.000643452823805E-2</c:v>
                </c:pt>
                <c:pt idx="2348">
                  <c:v>9.5502693147314858E-3</c:v>
                </c:pt>
                <c:pt idx="2349">
                  <c:v>8.0126618576727808E-3</c:v>
                </c:pt>
                <c:pt idx="2350">
                  <c:v>7.3231925401436755E-3</c:v>
                </c:pt>
                <c:pt idx="2351">
                  <c:v>5.6191091500565208E-3</c:v>
                </c:pt>
                <c:pt idx="2352">
                  <c:v>4.8520714197664164E-3</c:v>
                </c:pt>
                <c:pt idx="2353">
                  <c:v>3.4924258783437033E-3</c:v>
                </c:pt>
                <c:pt idx="2354">
                  <c:v>2.83221486778181E-3</c:v>
                </c:pt>
                <c:pt idx="2355">
                  <c:v>1.9795354025820295E-3</c:v>
                </c:pt>
                <c:pt idx="2356">
                  <c:v>1.5211137329093772E-3</c:v>
                </c:pt>
                <c:pt idx="2357">
                  <c:v>1.1695839150782153E-3</c:v>
                </c:pt>
                <c:pt idx="2358">
                  <c:v>9.5763658728708571E-4</c:v>
                </c:pt>
                <c:pt idx="2359">
                  <c:v>9.9277864086327579E-4</c:v>
                </c:pt>
                <c:pt idx="2360">
                  <c:v>1.0202272367635372E-3</c:v>
                </c:pt>
                <c:pt idx="2361">
                  <c:v>1.3034339048931265E-3</c:v>
                </c:pt>
                <c:pt idx="2362">
                  <c:v>1.5346529070341809E-3</c:v>
                </c:pt>
                <c:pt idx="2363">
                  <c:v>1.822514117057707E-3</c:v>
                </c:pt>
                <c:pt idx="2364">
                  <c:v>2.095341611377225E-3</c:v>
                </c:pt>
                <c:pt idx="2365">
                  <c:v>2.1658849355978911E-3</c:v>
                </c:pt>
                <c:pt idx="2366">
                  <c:v>2.2437860029777177E-3</c:v>
                </c:pt>
                <c:pt idx="2367">
                  <c:v>2.0006723032900899E-3</c:v>
                </c:pt>
                <c:pt idx="2368">
                  <c:v>1.6879826442588884E-3</c:v>
                </c:pt>
                <c:pt idx="2369">
                  <c:v>1.2972043898170093E-3</c:v>
                </c:pt>
                <c:pt idx="2370">
                  <c:v>7.2100855984592101E-4</c:v>
                </c:pt>
                <c:pt idx="2371">
                  <c:v>4.6510710954172343E-4</c:v>
                </c:pt>
                <c:pt idx="2372">
                  <c:v>4.9531529625494717E-5</c:v>
                </c:pt>
                <c:pt idx="2373">
                  <c:v>1.3641247948775561E-4</c:v>
                </c:pt>
                <c:pt idx="2374">
                  <c:v>3.4703657627145314E-4</c:v>
                </c:pt>
                <c:pt idx="2375">
                  <c:v>7.6808028123084827E-4</c:v>
                </c:pt>
                <c:pt idx="2376">
                  <c:v>1.7174988569095555E-3</c:v>
                </c:pt>
                <c:pt idx="2377">
                  <c:v>2.2935701053216871E-3</c:v>
                </c:pt>
                <c:pt idx="2378">
                  <c:v>3.6311109440309696E-3</c:v>
                </c:pt>
                <c:pt idx="2379">
                  <c:v>4.1343666754383741E-3</c:v>
                </c:pt>
                <c:pt idx="2380">
                  <c:v>5.2434323662015917E-3</c:v>
                </c:pt>
                <c:pt idx="2381">
                  <c:v>5.5388917399366517E-3</c:v>
                </c:pt>
                <c:pt idx="2382">
                  <c:v>6.0347919138262797E-3</c:v>
                </c:pt>
                <c:pt idx="2383">
                  <c:v>6.0891531863591503E-3</c:v>
                </c:pt>
                <c:pt idx="2384">
                  <c:v>5.9224412040610967E-3</c:v>
                </c:pt>
                <c:pt idx="2385">
                  <c:v>5.8114324781064304E-3</c:v>
                </c:pt>
                <c:pt idx="2386">
                  <c:v>5.4038453300274776E-3</c:v>
                </c:pt>
                <c:pt idx="2387">
                  <c:v>5.2703201265224082E-3</c:v>
                </c:pt>
                <c:pt idx="2388">
                  <c:v>5.1013175920526579E-3</c:v>
                </c:pt>
                <c:pt idx="2389">
                  <c:v>5.1213774086860883E-3</c:v>
                </c:pt>
                <c:pt idx="2390">
                  <c:v>5.7603715240652229E-3</c:v>
                </c:pt>
                <c:pt idx="2391">
                  <c:v>6.1520515741426383E-3</c:v>
                </c:pt>
                <c:pt idx="2392">
                  <c:v>7.9183033477906225E-3</c:v>
                </c:pt>
                <c:pt idx="2393">
                  <c:v>8.8768469762525691E-3</c:v>
                </c:pt>
                <c:pt idx="2394">
                  <c:v>1.1923657294927826E-2</c:v>
                </c:pt>
                <c:pt idx="2395">
                  <c:v>1.3626757146391636E-2</c:v>
                </c:pt>
                <c:pt idx="2396">
                  <c:v>1.7550171397997427E-2</c:v>
                </c:pt>
                <c:pt idx="2397">
                  <c:v>1.9949581624526043E-2</c:v>
                </c:pt>
                <c:pt idx="2398">
                  <c:v>2.4064698482028347E-2</c:v>
                </c:pt>
                <c:pt idx="2399">
                  <c:v>2.6894325987538346E-2</c:v>
                </c:pt>
                <c:pt idx="2400">
                  <c:v>3.0149515355879244E-2</c:v>
                </c:pt>
                <c:pt idx="2401">
                  <c:v>3.2715921698085987E-2</c:v>
                </c:pt>
                <c:pt idx="2402">
                  <c:v>3.4530379978126101E-2</c:v>
                </c:pt>
                <c:pt idx="2403">
                  <c:v>3.6190156046052337E-2</c:v>
                </c:pt>
                <c:pt idx="2404">
                  <c:v>3.6384765554991177E-2</c:v>
                </c:pt>
                <c:pt idx="2405">
                  <c:v>3.6592248491688878E-2</c:v>
                </c:pt>
                <c:pt idx="2406">
                  <c:v>3.5833000387295651E-2</c:v>
                </c:pt>
                <c:pt idx="2407">
                  <c:v>3.4890232718352128E-2</c:v>
                </c:pt>
                <c:pt idx="2408">
                  <c:v>3.3916516367394074E-2</c:v>
                </c:pt>
                <c:pt idx="2409">
                  <c:v>3.2528738998574086E-2</c:v>
                </c:pt>
                <c:pt idx="2410">
                  <c:v>3.2111215924757984E-2</c:v>
                </c:pt>
                <c:pt idx="2411">
                  <c:v>3.1467745615821947E-2</c:v>
                </c:pt>
                <c:pt idx="2412">
                  <c:v>3.1853952819870801E-2</c:v>
                </c:pt>
                <c:pt idx="2413">
                  <c:v>3.2650828926351752E-2</c:v>
                </c:pt>
                <c:pt idx="2414">
                  <c:v>3.38482238166719E-2</c:v>
                </c:pt>
                <c:pt idx="2415">
                  <c:v>3.6435135846354653E-2</c:v>
                </c:pt>
                <c:pt idx="2416">
                  <c:v>3.8108467262151946E-2</c:v>
                </c:pt>
                <c:pt idx="2417">
                  <c:v>4.1935210595290033E-2</c:v>
                </c:pt>
                <c:pt idx="2418">
                  <c:v>4.3758726173230442E-2</c:v>
                </c:pt>
                <c:pt idx="2419">
                  <c:v>4.8074624790943404E-2</c:v>
                </c:pt>
                <c:pt idx="2420">
                  <c:v>4.9664941175647757E-2</c:v>
                </c:pt>
                <c:pt idx="2421">
                  <c:v>5.3242267856471556E-2</c:v>
                </c:pt>
                <c:pt idx="2422">
                  <c:v>5.4337711318737332E-2</c:v>
                </c:pt>
                <c:pt idx="2423">
                  <c:v>5.6377351859412554E-2</c:v>
                </c:pt>
                <c:pt idx="2424">
                  <c:v>5.6803333365389404E-2</c:v>
                </c:pt>
                <c:pt idx="2425">
                  <c:v>5.6753107326357348E-2</c:v>
                </c:pt>
                <c:pt idx="2426">
                  <c:v>5.6486327938878977E-2</c:v>
                </c:pt>
                <c:pt idx="2427">
                  <c:v>5.4836780672635504E-2</c:v>
                </c:pt>
                <c:pt idx="2428">
                  <c:v>5.4067478617870326E-2</c:v>
                </c:pt>
                <c:pt idx="2429">
                  <c:v>5.1874231200642752E-2</c:v>
                </c:pt>
                <c:pt idx="2430">
                  <c:v>5.0976675709393626E-2</c:v>
                </c:pt>
                <c:pt idx="2431">
                  <c:v>4.9774966362979081E-2</c:v>
                </c:pt>
                <c:pt idx="2432">
                  <c:v>4.9324986514592654E-2</c:v>
                </c:pt>
                <c:pt idx="2433">
                  <c:v>5.0097129903158601E-2</c:v>
                </c:pt>
                <c:pt idx="2434">
                  <c:v>5.0608788551435573E-2</c:v>
                </c:pt>
                <c:pt idx="2435">
                  <c:v>5.349042557934796E-2</c:v>
                </c:pt>
                <c:pt idx="2436">
                  <c:v>5.5236009928057425E-2</c:v>
                </c:pt>
                <c:pt idx="2437">
                  <c:v>5.9254879881520749E-2</c:v>
                </c:pt>
                <c:pt idx="2438">
                  <c:v>6.1944530170156553E-2</c:v>
                </c:pt>
                <c:pt idx="2439">
                  <c:v>6.5736792824801604E-2</c:v>
                </c:pt>
                <c:pt idx="2440">
                  <c:v>6.8630101177710998E-2</c:v>
                </c:pt>
                <c:pt idx="2441">
                  <c:v>7.099098728918396E-2</c:v>
                </c:pt>
                <c:pt idx="2442">
                  <c:v>7.3075870606532964E-2</c:v>
                </c:pt>
                <c:pt idx="2443">
                  <c:v>7.3571180657248589E-2</c:v>
                </c:pt>
                <c:pt idx="2444">
                  <c:v>7.4080915941106579E-2</c:v>
                </c:pt>
                <c:pt idx="2445">
                  <c:v>7.309239405540513E-2</c:v>
                </c:pt>
                <c:pt idx="2446">
                  <c:v>7.1906814742413422E-2</c:v>
                </c:pt>
                <c:pt idx="2447">
                  <c:v>7.02904892252251E-2</c:v>
                </c:pt>
                <c:pt idx="2448">
                  <c:v>6.8055102642090734E-2</c:v>
                </c:pt>
                <c:pt idx="2449">
                  <c:v>6.6838399795773676E-2</c:v>
                </c:pt>
                <c:pt idx="2450">
                  <c:v>6.4947164305154001E-2</c:v>
                </c:pt>
                <c:pt idx="2451">
                  <c:v>6.4842472082802582E-2</c:v>
                </c:pt>
                <c:pt idx="2452">
                  <c:v>6.4771788440404987E-2</c:v>
                </c:pt>
                <c:pt idx="2453">
                  <c:v>6.6161288094636519E-2</c:v>
                </c:pt>
                <c:pt idx="2454">
                  <c:v>6.9187964284871256E-2</c:v>
                </c:pt>
                <c:pt idx="2455">
                  <c:v>7.1894006883896105E-2</c:v>
                </c:pt>
                <c:pt idx="2456">
                  <c:v>7.8150973615811456E-2</c:v>
                </c:pt>
                <c:pt idx="2457">
                  <c:v>8.1727819455530509E-2</c:v>
                </c:pt>
                <c:pt idx="2458">
                  <c:v>9.0411591243096653E-2</c:v>
                </c:pt>
                <c:pt idx="2459">
                  <c:v>9.4173604620970436E-2</c:v>
                </c:pt>
                <c:pt idx="2460">
                  <c:v>0.10328418845823982</c:v>
                </c:pt>
                <c:pt idx="2461">
                  <c:v>0.10666004271617523</c:v>
                </c:pt>
                <c:pt idx="2462">
                  <c:v>0.11439826232767311</c:v>
                </c:pt>
                <c:pt idx="2463">
                  <c:v>0.11694501538254407</c:v>
                </c:pt>
                <c:pt idx="2464">
                  <c:v>0.12180776147483584</c:v>
                </c:pt>
                <c:pt idx="2465">
                  <c:v>0.12336608006966077</c:v>
                </c:pt>
                <c:pt idx="2466">
                  <c:v>0.12560181635541676</c:v>
                </c:pt>
                <c:pt idx="2467">
                  <c:v>0.12633326310139015</c:v>
                </c:pt>
                <c:pt idx="2468">
                  <c:v>0.1269302054765179</c:v>
                </c:pt>
                <c:pt idx="2469">
                  <c:v>0.12726089301809973</c:v>
                </c:pt>
                <c:pt idx="2470">
                  <c:v>0.12851164815719832</c:v>
                </c:pt>
                <c:pt idx="2471">
                  <c:v>0.12928567119735554</c:v>
                </c:pt>
                <c:pt idx="2472">
                  <c:v>0.13291925628743456</c:v>
                </c:pt>
                <c:pt idx="2473">
                  <c:v>0.13502070676648345</c:v>
                </c:pt>
                <c:pt idx="2474">
                  <c:v>0.14260754885564189</c:v>
                </c:pt>
                <c:pt idx="2475">
                  <c:v>0.14712658098369599</c:v>
                </c:pt>
                <c:pt idx="2476">
                  <c:v>0.15853431762964568</c:v>
                </c:pt>
                <c:pt idx="2477">
                  <c:v>0.16601506868596616</c:v>
                </c:pt>
                <c:pt idx="2478">
                  <c:v>0.18044773300904243</c:v>
                </c:pt>
                <c:pt idx="2479">
                  <c:v>0.19114915778494862</c:v>
                </c:pt>
                <c:pt idx="2480">
                  <c:v>0.20643426596108336</c:v>
                </c:pt>
                <c:pt idx="2481">
                  <c:v>0.21947961627131329</c:v>
                </c:pt>
                <c:pt idx="2482">
                  <c:v>0.23374442333600565</c:v>
                </c:pt>
                <c:pt idx="2483">
                  <c:v>0.24791288732843808</c:v>
                </c:pt>
                <c:pt idx="2484">
                  <c:v>0.25930842809545834</c:v>
                </c:pt>
                <c:pt idx="2485">
                  <c:v>0.27248522287859461</c:v>
                </c:pt>
                <c:pt idx="2486">
                  <c:v>0.2806196555604028</c:v>
                </c:pt>
                <c:pt idx="2487">
                  <c:v>0.29144522476698875</c:v>
                </c:pt>
                <c:pt idx="2488">
                  <c:v>0.29652955118291285</c:v>
                </c:pt>
                <c:pt idx="2489">
                  <c:v>0.30417291395829271</c:v>
                </c:pt>
                <c:pt idx="2490">
                  <c:v>0.30734226881815374</c:v>
                </c:pt>
                <c:pt idx="2491">
                  <c:v>0.31263554255050363</c:v>
                </c:pt>
                <c:pt idx="2492">
                  <c:v>0.31511742576906165</c:v>
                </c:pt>
                <c:pt idx="2493">
                  <c:v>0.31976982573444107</c:v>
                </c:pt>
                <c:pt idx="2494">
                  <c:v>0.32283090392007896</c:v>
                </c:pt>
                <c:pt idx="2495">
                  <c:v>0.32949090292342648</c:v>
                </c:pt>
                <c:pt idx="2496">
                  <c:v>0.33401994528902484</c:v>
                </c:pt>
                <c:pt idx="2497">
                  <c:v>0.34510962740059919</c:v>
                </c:pt>
                <c:pt idx="2498">
                  <c:v>0.35155547726102415</c:v>
                </c:pt>
                <c:pt idx="2499">
                  <c:v>0.3685381293882215</c:v>
                </c:pt>
                <c:pt idx="2500">
                  <c:v>0.37687910518093176</c:v>
                </c:pt>
                <c:pt idx="2501">
                  <c:v>0.39945870405453965</c:v>
                </c:pt>
                <c:pt idx="2502">
                  <c:v>0.40917186922171056</c:v>
                </c:pt>
                <c:pt idx="2503">
                  <c:v>0.43470099114465538</c:v>
                </c:pt>
                <c:pt idx="2504">
                  <c:v>0.44485626785122601</c:v>
                </c:pt>
                <c:pt idx="2505">
                  <c:v>0.46915535451540397</c:v>
                </c:pt>
                <c:pt idx="2506">
                  <c:v>0.47842640814317527</c:v>
                </c:pt>
                <c:pt idx="2507">
                  <c:v>0.49627654133616128</c:v>
                </c:pt>
                <c:pt idx="2508">
                  <c:v>0.5030450355778705</c:v>
                </c:pt>
                <c:pt idx="2509">
                  <c:v>0.51091421882116994</c:v>
                </c:pt>
                <c:pt idx="2510">
                  <c:v>0.513690857636937</c:v>
                </c:pt>
                <c:pt idx="2511">
                  <c:v>0.5100570102698917</c:v>
                </c:pt>
                <c:pt idx="2512">
                  <c:v>0.50769782895869919</c:v>
                </c:pt>
                <c:pt idx="2513">
                  <c:v>0.49516273848625975</c:v>
                </c:pt>
                <c:pt idx="2514">
                  <c:v>0.48791384026808204</c:v>
                </c:pt>
                <c:pt idx="2515">
                  <c:v>0.47074387867417244</c:v>
                </c:pt>
                <c:pt idx="2516">
                  <c:v>0.45990091176216025</c:v>
                </c:pt>
                <c:pt idx="2517">
                  <c:v>0.44387841189548438</c:v>
                </c:pt>
                <c:pt idx="2518">
                  <c:v>0.43240860303419482</c:v>
                </c:pt>
                <c:pt idx="2519">
                  <c:v>0.42089538733499499</c:v>
                </c:pt>
                <c:pt idx="2520">
                  <c:v>0.41140520130194286</c:v>
                </c:pt>
                <c:pt idx="2521">
                  <c:v>0.40574491466818902</c:v>
                </c:pt>
                <c:pt idx="2522">
                  <c:v>0.40031844794982469</c:v>
                </c:pt>
                <c:pt idx="2523">
                  <c:v>0.3982675732124295</c:v>
                </c:pt>
                <c:pt idx="2524">
                  <c:v>0.39597715217921559</c:v>
                </c:pt>
                <c:pt idx="2525">
                  <c:v>0.39457357699446333</c:v>
                </c:pt>
                <c:pt idx="2526">
                  <c:v>0.39276377850185651</c:v>
                </c:pt>
                <c:pt idx="2527">
                  <c:v>0.38869538191460434</c:v>
                </c:pt>
                <c:pt idx="2528">
                  <c:v>0.38260382452272151</c:v>
                </c:pt>
                <c:pt idx="2529">
                  <c:v>0.374624572379263</c:v>
                </c:pt>
                <c:pt idx="2530">
                  <c:v>0.36098433419680737</c:v>
                </c:pt>
                <c:pt idx="2531">
                  <c:v>0.34905816341428658</c:v>
                </c:pt>
                <c:pt idx="2532">
                  <c:v>0.32614446739853598</c:v>
                </c:pt>
                <c:pt idx="2533">
                  <c:v>0.31184595774368373</c:v>
                </c:pt>
                <c:pt idx="2534">
                  <c:v>0.28173210331264553</c:v>
                </c:pt>
                <c:pt idx="2535">
                  <c:v>0.26674450464186517</c:v>
                </c:pt>
                <c:pt idx="2536">
                  <c:v>0.23302381737130287</c:v>
                </c:pt>
                <c:pt idx="2537">
                  <c:v>0.21894207962903545</c:v>
                </c:pt>
                <c:pt idx="2538">
                  <c:v>0.18636137919216947</c:v>
                </c:pt>
                <c:pt idx="2539">
                  <c:v>0.1740483061716393</c:v>
                </c:pt>
                <c:pt idx="2540">
                  <c:v>0.14564830057639735</c:v>
                </c:pt>
                <c:pt idx="2541">
                  <c:v>0.13539134783258686</c:v>
                </c:pt>
                <c:pt idx="2542">
                  <c:v>0.112540336011764</c:v>
                </c:pt>
                <c:pt idx="2543">
                  <c:v>0.10415302462168734</c:v>
                </c:pt>
                <c:pt idx="2544">
                  <c:v>8.6103517221542733E-2</c:v>
                </c:pt>
                <c:pt idx="2545">
                  <c:v>7.913709129598917E-2</c:v>
                </c:pt>
                <c:pt idx="2546">
                  <c:v>6.4633612192032203E-2</c:v>
                </c:pt>
                <c:pt idx="2547">
                  <c:v>5.8627469665483212E-2</c:v>
                </c:pt>
                <c:pt idx="2548">
                  <c:v>4.6538512312592178E-2</c:v>
                </c:pt>
                <c:pt idx="2549">
                  <c:v>4.1155382491613691E-2</c:v>
                </c:pt>
                <c:pt idx="2550">
                  <c:v>3.1320533925962707E-2</c:v>
                </c:pt>
                <c:pt idx="2551">
                  <c:v>2.6566086364307951E-2</c:v>
                </c:pt>
                <c:pt idx="2552">
                  <c:v>1.9399180297054893E-2</c:v>
                </c:pt>
                <c:pt idx="2553">
                  <c:v>1.5592247617432326E-2</c:v>
                </c:pt>
                <c:pt idx="2554">
                  <c:v>1.1871861965381189E-2</c:v>
                </c:pt>
                <c:pt idx="2555">
                  <c:v>9.6797904232188547E-3</c:v>
                </c:pt>
                <c:pt idx="2556">
                  <c:v>1.0001315756113894E-2</c:v>
                </c:pt>
                <c:pt idx="2557">
                  <c:v>1.0277484658983118E-2</c:v>
                </c:pt>
                <c:pt idx="2558">
                  <c:v>1.512657049261734E-2</c:v>
                </c:pt>
                <c:pt idx="2559">
                  <c:v>1.9012133806714116E-2</c:v>
                </c:pt>
                <c:pt idx="2560">
                  <c:v>2.8445388252964384E-2</c:v>
                </c:pt>
                <c:pt idx="2561">
                  <c:v>3.7173952575078967E-2</c:v>
                </c:pt>
                <c:pt idx="2562">
                  <c:v>5.0984675156863481E-2</c:v>
                </c:pt>
                <c:pt idx="2563">
                  <c:v>6.5878815802012367E-2</c:v>
                </c:pt>
                <c:pt idx="2564">
                  <c:v>8.3062940352098089E-2</c:v>
                </c:pt>
                <c:pt idx="2565">
                  <c:v>0.10456969529536321</c:v>
                </c:pt>
                <c:pt idx="2566">
                  <c:v>0.12390348557345547</c:v>
                </c:pt>
                <c:pt idx="2567">
                  <c:v>0.15169789365368425</c:v>
                </c:pt>
                <c:pt idx="2568">
                  <c:v>0.1713377611513609</c:v>
                </c:pt>
                <c:pt idx="2569">
                  <c:v>0.20335028225372848</c:v>
                </c:pt>
                <c:pt idx="2570">
                  <c:v>0.22199126792553783</c:v>
                </c:pt>
                <c:pt idx="2571">
                  <c:v>0.25591661865541093</c:v>
                </c:pt>
                <c:pt idx="2572">
                  <c:v>0.2726117715147981</c:v>
                </c:pt>
                <c:pt idx="2573">
                  <c:v>0.30587010820673372</c:v>
                </c:pt>
                <c:pt idx="2574">
                  <c:v>0.320907801778063</c:v>
                </c:pt>
                <c:pt idx="2575">
                  <c:v>0.35332291802358567</c:v>
                </c:pt>
                <c:pt idx="2576">
                  <c:v>0.36749999344307582</c:v>
                </c:pt>
                <c:pt idx="2577">
                  <c:v>0.40033304803427783</c:v>
                </c:pt>
                <c:pt idx="2578">
                  <c:v>0.41500224246806122</c:v>
                </c:pt>
                <c:pt idx="2579">
                  <c:v>0.45175721196087876</c:v>
                </c:pt>
                <c:pt idx="2580">
                  <c:v>0.46803368335651568</c:v>
                </c:pt>
                <c:pt idx="2581">
                  <c:v>0.51098721924343582</c:v>
                </c:pt>
                <c:pt idx="2582">
                  <c:v>0.52958396753360859</c:v>
                </c:pt>
                <c:pt idx="2583">
                  <c:v>0.57929550658358897</c:v>
                </c:pt>
                <c:pt idx="2584">
                  <c:v>0.60023045402765618</c:v>
                </c:pt>
                <c:pt idx="2585">
                  <c:v>0.65321083833335225</c:v>
                </c:pt>
                <c:pt idx="2586">
                  <c:v>0.67562327935381949</c:v>
                </c:pt>
                <c:pt idx="2587">
                  <c:v>0.72651856177802798</c:v>
                </c:pt>
                <c:pt idx="2588">
                  <c:v>0.74888204443146655</c:v>
                </c:pt>
                <c:pt idx="2589">
                  <c:v>0.79177613087270915</c:v>
                </c:pt>
                <c:pt idx="2590">
                  <c:v>0.81205057749016685</c:v>
                </c:pt>
                <c:pt idx="2591">
                  <c:v>0.84372707808597269</c:v>
                </c:pt>
                <c:pt idx="2592">
                  <c:v>0.8602767546547605</c:v>
                </c:pt>
                <c:pt idx="2593">
                  <c:v>0.88110373141439846</c:v>
                </c:pt>
                <c:pt idx="2594">
                  <c:v>0.8933756706640591</c:v>
                </c:pt>
                <c:pt idx="2595">
                  <c:v>0.90664120248743474</c:v>
                </c:pt>
                <c:pt idx="2596">
                  <c:v>0.91557217031566784</c:v>
                </c:pt>
                <c:pt idx="2597">
                  <c:v>0.92577168440387503</c:v>
                </c:pt>
                <c:pt idx="2598">
                  <c:v>0.93365223298237765</c:v>
                </c:pt>
                <c:pt idx="2599">
                  <c:v>0.9434050019714485</c:v>
                </c:pt>
                <c:pt idx="2600">
                  <c:v>0.95211740566116088</c:v>
                </c:pt>
                <c:pt idx="2601">
                  <c:v>0.96206207396385302</c:v>
                </c:pt>
                <c:pt idx="2602">
                  <c:v>0.97241327156419355</c:v>
                </c:pt>
                <c:pt idx="2603">
                  <c:v>0.98038823985053714</c:v>
                </c:pt>
                <c:pt idx="2604">
                  <c:v>0.99003172677034768</c:v>
                </c:pt>
                <c:pt idx="2605">
                  <c:v>0.99422378694717484</c:v>
                </c:pt>
                <c:pt idx="2606">
                  <c:v>1</c:v>
                </c:pt>
                <c:pt idx="2607">
                  <c:v>0.99878871754431831</c:v>
                </c:pt>
                <c:pt idx="2608">
                  <c:v>0.99661619000742241</c:v>
                </c:pt>
                <c:pt idx="2609">
                  <c:v>0.99083822844148906</c:v>
                </c:pt>
                <c:pt idx="2610">
                  <c:v>0.98006126789931014</c:v>
                </c:pt>
                <c:pt idx="2611">
                  <c:v>0.97109620406546782</c:v>
                </c:pt>
                <c:pt idx="2612">
                  <c:v>0.95273157089040406</c:v>
                </c:pt>
                <c:pt idx="2613">
                  <c:v>0.94303388006424038</c:v>
                </c:pt>
                <c:pt idx="2614">
                  <c:v>0.92192626695074176</c:v>
                </c:pt>
                <c:pt idx="2615">
                  <c:v>0.91293716106166223</c:v>
                </c:pt>
                <c:pt idx="2616">
                  <c:v>0.89265790603315709</c:v>
                </c:pt>
                <c:pt idx="2617">
                  <c:v>0.88532464205751038</c:v>
                </c:pt>
                <c:pt idx="2618">
                  <c:v>0.86909406913096277</c:v>
                </c:pt>
                <c:pt idx="2619">
                  <c:v>0.86313338794522609</c:v>
                </c:pt>
                <c:pt idx="2620">
                  <c:v>0.84956580048241481</c:v>
                </c:pt>
                <c:pt idx="2621">
                  <c:v>0.84411481086770834</c:v>
                </c:pt>
                <c:pt idx="2622">
                  <c:v>0.83063421193202835</c:v>
                </c:pt>
                <c:pt idx="2623">
                  <c:v>0.8243845889551672</c:v>
                </c:pt>
                <c:pt idx="2624">
                  <c:v>0.80625075951038139</c:v>
                </c:pt>
                <c:pt idx="2625">
                  <c:v>0.79770796159216106</c:v>
                </c:pt>
                <c:pt idx="2626">
                  <c:v>0.77270028999089901</c:v>
                </c:pt>
                <c:pt idx="2627">
                  <c:v>0.76082089193402158</c:v>
                </c:pt>
                <c:pt idx="2628">
                  <c:v>0.72860759781400897</c:v>
                </c:pt>
                <c:pt idx="2629">
                  <c:v>0.71284562640044968</c:v>
                </c:pt>
                <c:pt idx="2630">
                  <c:v>0.67682144796119004</c:v>
                </c:pt>
                <c:pt idx="2631">
                  <c:v>0.65791870987708823</c:v>
                </c:pt>
                <c:pt idx="2632">
                  <c:v>0.62271676972694345</c:v>
                </c:pt>
                <c:pt idx="2633">
                  <c:v>0.60233828657954991</c:v>
                </c:pt>
                <c:pt idx="2634">
                  <c:v>0.57267039041674939</c:v>
                </c:pt>
                <c:pt idx="2635">
                  <c:v>0.55331522456590976</c:v>
                </c:pt>
                <c:pt idx="2636">
                  <c:v>0.53185310041973055</c:v>
                </c:pt>
                <c:pt idx="2637">
                  <c:v>0.51583672034893324</c:v>
                </c:pt>
                <c:pt idx="2638">
                  <c:v>0.50244136142727625</c:v>
                </c:pt>
                <c:pt idx="2639">
                  <c:v>0.49088500116713252</c:v>
                </c:pt>
                <c:pt idx="2640">
                  <c:v>0.48330607109978851</c:v>
                </c:pt>
                <c:pt idx="2641">
                  <c:v>0.47569129651372716</c:v>
                </c:pt>
                <c:pt idx="2642">
                  <c:v>0.47033428947858463</c:v>
                </c:pt>
                <c:pt idx="2643">
                  <c:v>0.46407242690996642</c:v>
                </c:pt>
                <c:pt idx="2644">
                  <c:v>0.4581554585519339</c:v>
                </c:pt>
                <c:pt idx="2645">
                  <c:v>0.45017043631521847</c:v>
                </c:pt>
                <c:pt idx="2646">
                  <c:v>0.44187680151491177</c:v>
                </c:pt>
                <c:pt idx="2647">
                  <c:v>0.42902627927775916</c:v>
                </c:pt>
                <c:pt idx="2648">
                  <c:v>0.41855871813007012</c:v>
                </c:pt>
                <c:pt idx="2649">
                  <c:v>0.40019854366343222</c:v>
                </c:pt>
                <c:pt idx="2650">
                  <c:v>0.388405697005409</c:v>
                </c:pt>
                <c:pt idx="2651">
                  <c:v>0.36538918841889828</c:v>
                </c:pt>
                <c:pt idx="2652">
                  <c:v>0.354009165705713</c:v>
                </c:pt>
                <c:pt idx="2653">
                  <c:v>0.33007958357411815</c:v>
                </c:pt>
                <c:pt idx="2654">
                  <c:v>0.32037848314739353</c:v>
                </c:pt>
                <c:pt idx="2655">
                  <c:v>0.29919948698625404</c:v>
                </c:pt>
                <c:pt idx="2656">
                  <c:v>0.2922586330649074</c:v>
                </c:pt>
                <c:pt idx="2657">
                  <c:v>0.27788148403301544</c:v>
                </c:pt>
                <c:pt idx="2658">
                  <c:v>0.27402548807557775</c:v>
                </c:pt>
                <c:pt idx="2659">
                  <c:v>0.267799164035883</c:v>
                </c:pt>
                <c:pt idx="2660">
                  <c:v>0.266921235604273</c:v>
                </c:pt>
                <c:pt idx="2661">
                  <c:v>0.26865803367461394</c:v>
                </c:pt>
                <c:pt idx="2662">
                  <c:v>0.27016380945053847</c:v>
                </c:pt>
                <c:pt idx="2663">
                  <c:v>0.2766790752813576</c:v>
                </c:pt>
                <c:pt idx="2664">
                  <c:v>0.27955848295505709</c:v>
                </c:pt>
                <c:pt idx="2665">
                  <c:v>0.28719362771882861</c:v>
                </c:pt>
                <c:pt idx="2666">
                  <c:v>0.2902390129993207</c:v>
                </c:pt>
                <c:pt idx="2667">
                  <c:v>0.29481915566050521</c:v>
                </c:pt>
                <c:pt idx="2668">
                  <c:v>0.29657230232840748</c:v>
                </c:pt>
                <c:pt idx="2669">
                  <c:v>0.29590200982839215</c:v>
                </c:pt>
                <c:pt idx="2670">
                  <c:v>0.29524443776123876</c:v>
                </c:pt>
                <c:pt idx="2671">
                  <c:v>0.28888352192504302</c:v>
                </c:pt>
                <c:pt idx="2672">
                  <c:v>0.28512854631242956</c:v>
                </c:pt>
                <c:pt idx="2673">
                  <c:v>0.27499958472813679</c:v>
                </c:pt>
                <c:pt idx="2674">
                  <c:v>0.26851850232858232</c:v>
                </c:pt>
                <c:pt idx="2675">
                  <c:v>0.25777804199753634</c:v>
                </c:pt>
                <c:pt idx="2676">
                  <c:v>0.25000664434981101</c:v>
                </c:pt>
                <c:pt idx="2677">
                  <c:v>0.24187693265339488</c:v>
                </c:pt>
                <c:pt idx="2678">
                  <c:v>0.2351024934671179</c:v>
                </c:pt>
                <c:pt idx="2679">
                  <c:v>0.23191185046016494</c:v>
                </c:pt>
                <c:pt idx="2680">
                  <c:v>0.22881776908961043</c:v>
                </c:pt>
                <c:pt idx="2681">
                  <c:v>0.23087511332550581</c:v>
                </c:pt>
                <c:pt idx="2682">
                  <c:v>0.23320111660047088</c:v>
                </c:pt>
                <c:pt idx="2683">
                  <c:v>0.23935356596134563</c:v>
                </c:pt>
                <c:pt idx="2684">
                  <c:v>0.24741954435496916</c:v>
                </c:pt>
                <c:pt idx="2685">
                  <c:v>0.25514670462105787</c:v>
                </c:pt>
                <c:pt idx="2686">
                  <c:v>0.26673576207632432</c:v>
                </c:pt>
                <c:pt idx="2687">
                  <c:v>0.27373554088941615</c:v>
                </c:pt>
                <c:pt idx="2688">
                  <c:v>0.285504651481996</c:v>
                </c:pt>
                <c:pt idx="2689">
                  <c:v>0.28972499385834771</c:v>
                </c:pt>
                <c:pt idx="2690">
                  <c:v>0.29724491160829108</c:v>
                </c:pt>
                <c:pt idx="2691">
                  <c:v>0.29808061344833886</c:v>
                </c:pt>
                <c:pt idx="2692">
                  <c:v>0.29885004664158715</c:v>
                </c:pt>
                <c:pt idx="2693">
                  <c:v>0.29645589506823133</c:v>
                </c:pt>
                <c:pt idx="2694">
                  <c:v>0.28958349543506939</c:v>
                </c:pt>
                <c:pt idx="2695">
                  <c:v>0.28518699036306999</c:v>
                </c:pt>
                <c:pt idx="2696">
                  <c:v>0.27350915215473642</c:v>
                </c:pt>
                <c:pt idx="2697">
                  <c:v>0.26848895245705434</c:v>
                </c:pt>
                <c:pt idx="2698">
                  <c:v>0.25592807141626939</c:v>
                </c:pt>
                <c:pt idx="2699">
                  <c:v>0.25172700639693518</c:v>
                </c:pt>
                <c:pt idx="2700">
                  <c:v>0.2432085128109184</c:v>
                </c:pt>
                <c:pt idx="2701">
                  <c:v>0.24088736165982852</c:v>
                </c:pt>
                <c:pt idx="2702">
                  <c:v>0.23879290523321231</c:v>
                </c:pt>
                <c:pt idx="2703">
                  <c:v>0.23884710913956544</c:v>
                </c:pt>
                <c:pt idx="2704">
                  <c:v>0.2432926600042489</c:v>
                </c:pt>
                <c:pt idx="2705">
                  <c:v>0.24559418409569961</c:v>
                </c:pt>
                <c:pt idx="2706">
                  <c:v>0.25337546084248608</c:v>
                </c:pt>
                <c:pt idx="2707">
                  <c:v>0.25692778378586312</c:v>
                </c:pt>
                <c:pt idx="2708">
                  <c:v>0.26403505244227937</c:v>
                </c:pt>
                <c:pt idx="2709">
                  <c:v>0.26734839735659788</c:v>
                </c:pt>
                <c:pt idx="2710">
                  <c:v>0.27003184042369971</c:v>
                </c:pt>
                <c:pt idx="2711">
                  <c:v>0.27128836565605524</c:v>
                </c:pt>
                <c:pt idx="2712">
                  <c:v>0.26809938373655501</c:v>
                </c:pt>
                <c:pt idx="2713">
                  <c:v>0.2660024356787597</c:v>
                </c:pt>
                <c:pt idx="2714">
                  <c:v>0.25782319734855474</c:v>
                </c:pt>
                <c:pt idx="2715">
                  <c:v>0.25203972796633062</c:v>
                </c:pt>
                <c:pt idx="2716">
                  <c:v>0.24130770421103154</c:v>
                </c:pt>
                <c:pt idx="2717">
                  <c:v>0.23264897987373986</c:v>
                </c:pt>
                <c:pt idx="2718">
                  <c:v>0.22230460147452111</c:v>
                </c:pt>
                <c:pt idx="2719">
                  <c:v>0.21262251612784777</c:v>
                </c:pt>
                <c:pt idx="2720">
                  <c:v>0.20445153952207892</c:v>
                </c:pt>
                <c:pt idx="2721">
                  <c:v>0.19553810053775519</c:v>
                </c:pt>
                <c:pt idx="2722">
                  <c:v>0.19028141444219371</c:v>
                </c:pt>
                <c:pt idx="2723">
                  <c:v>0.18365017847947551</c:v>
                </c:pt>
                <c:pt idx="2724">
                  <c:v>0.18058958113494236</c:v>
                </c:pt>
                <c:pt idx="2725">
                  <c:v>0.17620251803372708</c:v>
                </c:pt>
                <c:pt idx="2726">
                  <c:v>0.17457377807347077</c:v>
                </c:pt>
                <c:pt idx="2727">
                  <c:v>0.17198370560634502</c:v>
                </c:pt>
                <c:pt idx="2728">
                  <c:v>0.17075638054289582</c:v>
                </c:pt>
                <c:pt idx="2729">
                  <c:v>0.16854394319430613</c:v>
                </c:pt>
                <c:pt idx="2730">
                  <c:v>0.16732461757832684</c:v>
                </c:pt>
                <c:pt idx="2731">
                  <c:v>0.16483893134375854</c:v>
                </c:pt>
                <c:pt idx="2732">
                  <c:v>0.1632444622404223</c:v>
                </c:pt>
                <c:pt idx="2733">
                  <c:v>0.15954159231843221</c:v>
                </c:pt>
                <c:pt idx="2734">
                  <c:v>0.15757254799449918</c:v>
                </c:pt>
                <c:pt idx="2735">
                  <c:v>0.152698043151555</c:v>
                </c:pt>
                <c:pt idx="2736">
                  <c:v>0.15025335954937319</c:v>
                </c:pt>
                <c:pt idx="2737">
                  <c:v>0.1437730639807174</c:v>
                </c:pt>
                <c:pt idx="2738">
                  <c:v>0.14086423757397304</c:v>
                </c:pt>
                <c:pt idx="2739">
                  <c:v>0.13308991116679153</c:v>
                </c:pt>
                <c:pt idx="2740">
                  <c:v>0.12972830729068768</c:v>
                </c:pt>
                <c:pt idx="2741">
                  <c:v>0.12074693857211174</c:v>
                </c:pt>
                <c:pt idx="2742">
                  <c:v>0.11700507680780955</c:v>
                </c:pt>
                <c:pt idx="2743">
                  <c:v>0.10775050291608274</c:v>
                </c:pt>
                <c:pt idx="2744">
                  <c:v>0.10386412654339067</c:v>
                </c:pt>
                <c:pt idx="2745">
                  <c:v>9.5351796466080163E-2</c:v>
                </c:pt>
                <c:pt idx="2746">
                  <c:v>9.164674090270486E-2</c:v>
                </c:pt>
                <c:pt idx="2747">
                  <c:v>8.5118842064679248E-2</c:v>
                </c:pt>
                <c:pt idx="2748">
                  <c:v>8.2074593317707459E-2</c:v>
                </c:pt>
                <c:pt idx="2749">
                  <c:v>7.8249939457733633E-2</c:v>
                </c:pt>
                <c:pt idx="2750">
                  <c:v>7.6292304181831375E-2</c:v>
                </c:pt>
                <c:pt idx="2751">
                  <c:v>7.5095621810602808E-2</c:v>
                </c:pt>
                <c:pt idx="2752">
                  <c:v>7.4420520899540057E-2</c:v>
                </c:pt>
                <c:pt idx="2753">
                  <c:v>7.5030008856218897E-2</c:v>
                </c:pt>
                <c:pt idx="2754">
                  <c:v>7.545144422811452E-2</c:v>
                </c:pt>
                <c:pt idx="2755">
                  <c:v>7.6453604516059662E-2</c:v>
                </c:pt>
                <c:pt idx="2756">
                  <c:v>7.7233222798163012E-2</c:v>
                </c:pt>
                <c:pt idx="2757">
                  <c:v>7.7493620112796577E-2</c:v>
                </c:pt>
                <c:pt idx="2758">
                  <c:v>7.7728751413017161E-2</c:v>
                </c:pt>
                <c:pt idx="2759">
                  <c:v>7.6452030854262304E-2</c:v>
                </c:pt>
                <c:pt idx="2760">
                  <c:v>7.5107773976704553E-2</c:v>
                </c:pt>
                <c:pt idx="2761">
                  <c:v>7.2538727379704487E-2</c:v>
                </c:pt>
                <c:pt idx="2762">
                  <c:v>6.9393370862253015E-2</c:v>
                </c:pt>
                <c:pt idx="2763">
                  <c:v>6.6066081555896911E-2</c:v>
                </c:pt>
                <c:pt idx="2764">
                  <c:v>6.1376044845864196E-2</c:v>
                </c:pt>
                <c:pt idx="2765">
                  <c:v>5.8304213304611094E-2</c:v>
                </c:pt>
                <c:pt idx="2766">
                  <c:v>5.3407633483676317E-2</c:v>
                </c:pt>
                <c:pt idx="2767">
                  <c:v>5.1215828589762979E-2</c:v>
                </c:pt>
                <c:pt idx="2768">
                  <c:v>4.7380639938312458E-2</c:v>
                </c:pt>
                <c:pt idx="2769">
                  <c:v>4.6516918175706336E-2</c:v>
                </c:pt>
                <c:pt idx="2770">
                  <c:v>4.5090830884686434E-2</c:v>
                </c:pt>
                <c:pt idx="2771">
                  <c:v>4.5441189198735125E-2</c:v>
                </c:pt>
                <c:pt idx="2772">
                  <c:v>4.6648930915372838E-2</c:v>
                </c:pt>
                <c:pt idx="2773">
                  <c:v>4.7900997439302553E-2</c:v>
                </c:pt>
                <c:pt idx="2774">
                  <c:v>5.1309330328222137E-2</c:v>
                </c:pt>
                <c:pt idx="2775">
                  <c:v>5.2919973177808922E-2</c:v>
                </c:pt>
                <c:pt idx="2776">
                  <c:v>5.7011581276571938E-2</c:v>
                </c:pt>
                <c:pt idx="2777">
                  <c:v>5.8481862236400721E-2</c:v>
                </c:pt>
                <c:pt idx="2778">
                  <c:v>6.1763121935184365E-2</c:v>
                </c:pt>
                <c:pt idx="2779">
                  <c:v>6.2676632608545502E-2</c:v>
                </c:pt>
                <c:pt idx="2780">
                  <c:v>6.3836421353191786E-2</c:v>
                </c:pt>
                <c:pt idx="2781">
                  <c:v>6.393613031318493E-2</c:v>
                </c:pt>
                <c:pt idx="2782">
                  <c:v>6.270220461275243E-2</c:v>
                </c:pt>
                <c:pt idx="2783">
                  <c:v>6.1966474009664034E-2</c:v>
                </c:pt>
                <c:pt idx="2784">
                  <c:v>5.9028971987945753E-2</c:v>
                </c:pt>
                <c:pt idx="2785">
                  <c:v>5.7673218636701815E-2</c:v>
                </c:pt>
                <c:pt idx="2786">
                  <c:v>5.4352311403190509E-2</c:v>
                </c:pt>
                <c:pt idx="2787">
                  <c:v>5.2824722926241595E-2</c:v>
                </c:pt>
                <c:pt idx="2788">
                  <c:v>5.0622601804990085E-2</c:v>
                </c:pt>
                <c:pt idx="2789">
                  <c:v>4.9545648868843155E-2</c:v>
                </c:pt>
                <c:pt idx="2790">
                  <c:v>4.9184100070902209E-2</c:v>
                </c:pt>
                <c:pt idx="2791">
                  <c:v>4.9028220127309237E-2</c:v>
                </c:pt>
                <c:pt idx="2792">
                  <c:v>5.0539678570835328E-2</c:v>
                </c:pt>
                <c:pt idx="2793">
                  <c:v>5.155560839950727E-2</c:v>
                </c:pt>
                <c:pt idx="2794">
                  <c:v>5.3908363925027257E-2</c:v>
                </c:pt>
                <c:pt idx="2795">
                  <c:v>5.5686732894514826E-2</c:v>
                </c:pt>
                <c:pt idx="2796">
                  <c:v>5.7844791485440569E-2</c:v>
                </c:pt>
                <c:pt idx="2797">
                  <c:v>5.9727328123347107E-2</c:v>
                </c:pt>
                <c:pt idx="2798">
                  <c:v>6.0654214921985715E-2</c:v>
                </c:pt>
                <c:pt idx="2799">
                  <c:v>6.1596138933354548E-2</c:v>
                </c:pt>
                <c:pt idx="2800">
                  <c:v>6.1252774671738522E-2</c:v>
                </c:pt>
                <c:pt idx="2801">
                  <c:v>6.0845065127741994E-2</c:v>
                </c:pt>
                <c:pt idx="2802">
                  <c:v>5.9527735352049999E-2</c:v>
                </c:pt>
                <c:pt idx="2803">
                  <c:v>5.7720996757382438E-2</c:v>
                </c:pt>
                <c:pt idx="2804">
                  <c:v>5.6251458915624629E-2</c:v>
                </c:pt>
                <c:pt idx="2805">
                  <c:v>5.3963223523795949E-2</c:v>
                </c:pt>
                <c:pt idx="2806">
                  <c:v>5.2814056996281784E-2</c:v>
                </c:pt>
                <c:pt idx="2807">
                  <c:v>5.0834346742388944E-2</c:v>
                </c:pt>
                <c:pt idx="2808">
                  <c:v>5.0293575350861014E-2</c:v>
                </c:pt>
                <c:pt idx="2809">
                  <c:v>4.9358295689303208E-2</c:v>
                </c:pt>
                <c:pt idx="2810">
                  <c:v>4.9253384902813273E-2</c:v>
                </c:pt>
                <c:pt idx="2811">
                  <c:v>4.9167620334857748E-2</c:v>
                </c:pt>
                <c:pt idx="2812">
                  <c:v>4.9220206866585826E-2</c:v>
                </c:pt>
                <c:pt idx="2813">
                  <c:v>4.9399516885828214E-2</c:v>
                </c:pt>
                <c:pt idx="2814">
                  <c:v>4.9292027042503732E-2</c:v>
                </c:pt>
                <c:pt idx="2815">
                  <c:v>4.8840123829698323E-2</c:v>
                </c:pt>
                <c:pt idx="2816">
                  <c:v>4.8381969682531216E-2</c:v>
                </c:pt>
                <c:pt idx="2817">
                  <c:v>4.6803805463928615E-2</c:v>
                </c:pt>
                <c:pt idx="2818">
                  <c:v>4.595953590965083E-2</c:v>
                </c:pt>
                <c:pt idx="2819">
                  <c:v>4.3348962126331818E-2</c:v>
                </c:pt>
                <c:pt idx="2820">
                  <c:v>4.2198423016027747E-2</c:v>
                </c:pt>
                <c:pt idx="2821">
                  <c:v>3.9056135139081107E-2</c:v>
                </c:pt>
                <c:pt idx="2822">
                  <c:v>3.7769461169458021E-2</c:v>
                </c:pt>
                <c:pt idx="2823">
                  <c:v>3.4884270288653284E-2</c:v>
                </c:pt>
                <c:pt idx="2824">
                  <c:v>3.3671287403973849E-2</c:v>
                </c:pt>
                <c:pt idx="2825">
                  <c:v>3.1411124390096773E-2</c:v>
                </c:pt>
                <c:pt idx="2826">
                  <c:v>3.040165094607673E-2</c:v>
                </c:pt>
                <c:pt idx="2827">
                  <c:v>2.8977539474869057E-2</c:v>
                </c:pt>
                <c:pt idx="2828">
                  <c:v>2.8265225833581768E-2</c:v>
                </c:pt>
                <c:pt idx="2829">
                  <c:v>2.7316425794415074E-2</c:v>
                </c:pt>
                <c:pt idx="2830">
                  <c:v>2.6780615808831565E-2</c:v>
                </c:pt>
                <c:pt idx="2831">
                  <c:v>2.6084515255339741E-2</c:v>
                </c:pt>
                <c:pt idx="2832">
                  <c:v>2.5632896175914407E-2</c:v>
                </c:pt>
                <c:pt idx="2833">
                  <c:v>2.4779866570964718E-2</c:v>
                </c:pt>
                <c:pt idx="2834">
                  <c:v>2.4153374324308967E-2</c:v>
                </c:pt>
                <c:pt idx="2835">
                  <c:v>2.3134524478746386E-2</c:v>
                </c:pt>
                <c:pt idx="2836">
                  <c:v>2.2274955434772155E-2</c:v>
                </c:pt>
                <c:pt idx="2837">
                  <c:v>2.100365089536985E-2</c:v>
                </c:pt>
                <c:pt idx="2838">
                  <c:v>1.9756624460474423E-2</c:v>
                </c:pt>
                <c:pt idx="2839">
                  <c:v>1.8429739060646304E-2</c:v>
                </c:pt>
                <c:pt idx="2840">
                  <c:v>1.6913734483038987E-2</c:v>
                </c:pt>
                <c:pt idx="2841">
                  <c:v>1.5603844630622235E-2</c:v>
                </c:pt>
                <c:pt idx="2842">
                  <c:v>1.3875299542151843E-2</c:v>
                </c:pt>
                <c:pt idx="2843">
                  <c:v>1.2763354487427754E-2</c:v>
                </c:pt>
                <c:pt idx="2844">
                  <c:v>1.1092558415637303E-2</c:v>
                </c:pt>
                <c:pt idx="2845">
                  <c:v>1.0254600993679999E-2</c:v>
                </c:pt>
                <c:pt idx="2846">
                  <c:v>8.8482587869340608E-3</c:v>
                </c:pt>
                <c:pt idx="2847">
                  <c:v>8.3438302403593539E-3</c:v>
                </c:pt>
                <c:pt idx="2848">
                  <c:v>7.4391757858910728E-3</c:v>
                </c:pt>
                <c:pt idx="2849">
                  <c:v>7.2280909121905457E-3</c:v>
                </c:pt>
                <c:pt idx="2850">
                  <c:v>6.8716128022632749E-3</c:v>
                </c:pt>
                <c:pt idx="2851">
                  <c:v>6.859683571582815E-3</c:v>
                </c:pt>
                <c:pt idx="2852">
                  <c:v>6.9216683612672875E-3</c:v>
                </c:pt>
                <c:pt idx="2853">
                  <c:v>6.9820620040233284E-3</c:v>
                </c:pt>
                <c:pt idx="2854">
                  <c:v>7.1570881661507093E-3</c:v>
                </c:pt>
                <c:pt idx="2855">
                  <c:v>7.1680076305112037E-3</c:v>
                </c:pt>
                <c:pt idx="2856">
                  <c:v>7.1034000711644833E-3</c:v>
                </c:pt>
                <c:pt idx="2857">
                  <c:v>6.9884746758475261E-3</c:v>
                </c:pt>
                <c:pt idx="2858">
                  <c:v>6.5027595908129622E-3</c:v>
                </c:pt>
                <c:pt idx="2859">
                  <c:v>6.229598130489785E-3</c:v>
                </c:pt>
                <c:pt idx="2860">
                  <c:v>5.3030129503623359E-3</c:v>
                </c:pt>
                <c:pt idx="2861">
                  <c:v>4.8956924505323789E-3</c:v>
                </c:pt>
                <c:pt idx="2862">
                  <c:v>3.8143948964399397E-3</c:v>
                </c:pt>
                <c:pt idx="2863">
                  <c:v>3.3546981235831582E-3</c:v>
                </c:pt>
                <c:pt idx="2864">
                  <c:v>2.3867256381854282E-3</c:v>
                </c:pt>
                <c:pt idx="2865">
                  <c:v>1.9686487228423128E-3</c:v>
                </c:pt>
                <c:pt idx="2866">
                  <c:v>1.4087953706366947E-3</c:v>
                </c:pt>
                <c:pt idx="2867">
                  <c:v>1.1512197190314286E-3</c:v>
                </c:pt>
                <c:pt idx="2868">
                  <c:v>1.0412998796148726E-3</c:v>
                </c:pt>
                <c:pt idx="2869">
                  <c:v>9.9435711107167244E-4</c:v>
                </c:pt>
                <c:pt idx="2870">
                  <c:v>1.2639118259809815E-3</c:v>
                </c:pt>
                <c:pt idx="2871">
                  <c:v>1.4360931572813768E-3</c:v>
                </c:pt>
                <c:pt idx="2872">
                  <c:v>1.8520102218076303E-3</c:v>
                </c:pt>
                <c:pt idx="2873">
                  <c:v>2.1473017382843064E-3</c:v>
                </c:pt>
                <c:pt idx="2874">
                  <c:v>2.5330648200036893E-3</c:v>
                </c:pt>
                <c:pt idx="2875">
                  <c:v>2.8472271642002432E-3</c:v>
                </c:pt>
                <c:pt idx="2876">
                  <c:v>3.0299411013359513E-3</c:v>
                </c:pt>
                <c:pt idx="2877">
                  <c:v>3.2029284971792113E-3</c:v>
                </c:pt>
                <c:pt idx="2878">
                  <c:v>3.1739023053271075E-3</c:v>
                </c:pt>
                <c:pt idx="2879">
                  <c:v>3.141860802619972E-3</c:v>
                </c:pt>
                <c:pt idx="2880">
                  <c:v>2.9236677860064748E-3</c:v>
                </c:pt>
                <c:pt idx="2881">
                  <c:v>2.6438409937149694E-3</c:v>
                </c:pt>
                <c:pt idx="2882">
                  <c:v>2.3329999501673763E-3</c:v>
                </c:pt>
                <c:pt idx="2883">
                  <c:v>1.8757117541170927E-3</c:v>
                </c:pt>
                <c:pt idx="2884">
                  <c:v>1.5729335416395283E-3</c:v>
                </c:pt>
                <c:pt idx="2885">
                  <c:v>1.0713703709208282E-3</c:v>
                </c:pt>
                <c:pt idx="2886">
                  <c:v>8.5295485601431678E-4</c:v>
                </c:pt>
                <c:pt idx="2887">
                  <c:v>4.5966748526222014E-4</c:v>
                </c:pt>
                <c:pt idx="2888">
                  <c:v>3.8482163854911878E-4</c:v>
                </c:pt>
                <c:pt idx="2889">
                  <c:v>2.6975907237882586E-4</c:v>
                </c:pt>
                <c:pt idx="2890">
                  <c:v>3.4463123421420508E-4</c:v>
                </c:pt>
                <c:pt idx="2891">
                  <c:v>5.7603802666307644E-4</c:v>
                </c:pt>
                <c:pt idx="2892">
                  <c:v>7.7142824670470853E-4</c:v>
                </c:pt>
                <c:pt idx="2893">
                  <c:v>1.3093106574496713E-3</c:v>
                </c:pt>
                <c:pt idx="2894">
                  <c:v>1.5586359499540577E-3</c:v>
                </c:pt>
                <c:pt idx="2895">
                  <c:v>2.2007008914794084E-3</c:v>
                </c:pt>
                <c:pt idx="2896">
                  <c:v>2.4313437585513219E-3</c:v>
                </c:pt>
                <c:pt idx="2897">
                  <c:v>2.9433315644209054E-3</c:v>
                </c:pt>
                <c:pt idx="2898">
                  <c:v>3.0795883825292065E-3</c:v>
                </c:pt>
                <c:pt idx="2899">
                  <c:v>3.2020900851438459E-3</c:v>
                </c:pt>
                <c:pt idx="2900">
                  <c:v>3.1941579554286524E-3</c:v>
                </c:pt>
                <c:pt idx="2901">
                  <c:v>2.9168621358612169E-3</c:v>
                </c:pt>
                <c:pt idx="2902">
                  <c:v>2.7621392708175787E-3</c:v>
                </c:pt>
                <c:pt idx="2903">
                  <c:v>2.1793043365747854E-3</c:v>
                </c:pt>
                <c:pt idx="2904">
                  <c:v>1.9119470655141633E-3</c:v>
                </c:pt>
                <c:pt idx="2905">
                  <c:v>1.3279039087136276E-3</c:v>
                </c:pt>
                <c:pt idx="2906">
                  <c:v>1.0535534594768973E-3</c:v>
                </c:pt>
                <c:pt idx="2907">
                  <c:v>7.1622899926475022E-4</c:v>
                </c:pt>
                <c:pt idx="2908">
                  <c:v>5.4890897153333238E-4</c:v>
                </c:pt>
                <c:pt idx="2909">
                  <c:v>6.089752052098697E-4</c:v>
                </c:pt>
                <c:pt idx="2910">
                  <c:v>6.5432726395291607E-4</c:v>
                </c:pt>
                <c:pt idx="2911">
                  <c:v>1.0549894258669783E-3</c:v>
                </c:pt>
                <c:pt idx="2912">
                  <c:v>1.3334842882983383E-3</c:v>
                </c:pt>
                <c:pt idx="2913">
                  <c:v>1.9121822405272118E-3</c:v>
                </c:pt>
                <c:pt idx="2914">
                  <c:v>2.368676174498111E-3</c:v>
                </c:pt>
                <c:pt idx="2915">
                  <c:v>2.8862775817014605E-3</c:v>
                </c:pt>
                <c:pt idx="2916">
                  <c:v>3.3592608685389163E-3</c:v>
                </c:pt>
                <c:pt idx="2917">
                  <c:v>3.665686042231837E-3</c:v>
                </c:pt>
                <c:pt idx="2918">
                  <c:v>3.9920333371509199E-3</c:v>
                </c:pt>
                <c:pt idx="2919">
                  <c:v>4.0265214468246562E-3</c:v>
                </c:pt>
                <c:pt idx="2920">
                  <c:v>4.0682383468158261E-3</c:v>
                </c:pt>
                <c:pt idx="2921">
                  <c:v>3.8724009445467809E-3</c:v>
                </c:pt>
                <c:pt idx="2922">
                  <c:v>3.5900576047643486E-3</c:v>
                </c:pt>
                <c:pt idx="2923">
                  <c:v>3.2948784302548719E-3</c:v>
                </c:pt>
                <c:pt idx="2924">
                  <c:v>2.8134926636761265E-3</c:v>
                </c:pt>
                <c:pt idx="2925">
                  <c:v>2.5424071255406183E-3</c:v>
                </c:pt>
                <c:pt idx="2926">
                  <c:v>2.0548718383604542E-3</c:v>
                </c:pt>
                <c:pt idx="2927">
                  <c:v>1.9496664274117896E-3</c:v>
                </c:pt>
                <c:pt idx="2928">
                  <c:v>1.7784131194435531E-3</c:v>
                </c:pt>
                <c:pt idx="2929">
                  <c:v>1.9011631109195517E-3</c:v>
                </c:pt>
                <c:pt idx="2930">
                  <c:v>2.2602727330746117E-3</c:v>
                </c:pt>
                <c:pt idx="2931">
                  <c:v>2.6274972045646685E-3</c:v>
                </c:pt>
                <c:pt idx="2932">
                  <c:v>3.6354402624867877E-3</c:v>
                </c:pt>
                <c:pt idx="2933">
                  <c:v>4.1747686935722037E-3</c:v>
                </c:pt>
                <c:pt idx="2934">
                  <c:v>5.6207134108332626E-3</c:v>
                </c:pt>
                <c:pt idx="2935">
                  <c:v>6.2305029860232602E-3</c:v>
                </c:pt>
                <c:pt idx="2936">
                  <c:v>7.7810712964962421E-3</c:v>
                </c:pt>
                <c:pt idx="2937">
                  <c:v>8.321868915720794E-3</c:v>
                </c:pt>
                <c:pt idx="2938">
                  <c:v>9.4275892637798141E-3</c:v>
                </c:pt>
                <c:pt idx="2939">
                  <c:v>9.7739391115280339E-3</c:v>
                </c:pt>
                <c:pt idx="2940">
                  <c:v>1.0184009148220582E-2</c:v>
                </c:pt>
                <c:pt idx="2941">
                  <c:v>1.0259881503266659E-2</c:v>
                </c:pt>
                <c:pt idx="2942">
                  <c:v>9.8605079955133151E-3</c:v>
                </c:pt>
                <c:pt idx="2943">
                  <c:v>9.6397975571523367E-3</c:v>
                </c:pt>
                <c:pt idx="2944">
                  <c:v>8.8082353218881491E-3</c:v>
                </c:pt>
                <c:pt idx="2945">
                  <c:v>8.405277362263066E-3</c:v>
                </c:pt>
                <c:pt idx="2946">
                  <c:v>7.6000215067112305E-3</c:v>
                </c:pt>
                <c:pt idx="2947">
                  <c:v>7.1961718054009824E-3</c:v>
                </c:pt>
                <c:pt idx="2948">
                  <c:v>6.9398441550266692E-3</c:v>
                </c:pt>
                <c:pt idx="2949">
                  <c:v>6.8107820312301925E-3</c:v>
                </c:pt>
                <c:pt idx="2950">
                  <c:v>7.3463603388268699E-3</c:v>
                </c:pt>
                <c:pt idx="2951">
                  <c:v>7.7162276878799188E-3</c:v>
                </c:pt>
                <c:pt idx="2952">
                  <c:v>9.0003619422133908E-3</c:v>
                </c:pt>
                <c:pt idx="2953">
                  <c:v>9.9837213429629784E-3</c:v>
                </c:pt>
                <c:pt idx="2954">
                  <c:v>1.1666778862924441E-2</c:v>
                </c:pt>
                <c:pt idx="2955">
                  <c:v>1.3151922184172634E-2</c:v>
                </c:pt>
                <c:pt idx="2956">
                  <c:v>1.4726925965332231E-2</c:v>
                </c:pt>
                <c:pt idx="2957">
                  <c:v>1.6345935450141586E-2</c:v>
                </c:pt>
                <c:pt idx="2958">
                  <c:v>1.7384906310296381E-2</c:v>
                </c:pt>
                <c:pt idx="2959">
                  <c:v>1.8625935345230799E-2</c:v>
                </c:pt>
                <c:pt idx="2960">
                  <c:v>1.8838668192535771E-2</c:v>
                </c:pt>
                <c:pt idx="2961">
                  <c:v>1.912017880295044E-2</c:v>
                </c:pt>
                <c:pt idx="2962">
                  <c:v>1.8602291076725629E-2</c:v>
                </c:pt>
                <c:pt idx="2963">
                  <c:v>1.7758786496932671E-2</c:v>
                </c:pt>
                <c:pt idx="2964">
                  <c:v>1.6728400836138968E-2</c:v>
                </c:pt>
                <c:pt idx="2965">
                  <c:v>1.4858833794212246E-2</c:v>
                </c:pt>
                <c:pt idx="2966">
                  <c:v>1.3778908385781441E-2</c:v>
                </c:pt>
                <c:pt idx="2967">
                  <c:v>1.1656711798704178E-2</c:v>
                </c:pt>
                <c:pt idx="2968">
                  <c:v>1.0862760080396633E-2</c:v>
                </c:pt>
                <c:pt idx="2969">
                  <c:v>9.2697859557678633E-3</c:v>
                </c:pt>
                <c:pt idx="2970">
                  <c:v>9.0084881568835897E-3</c:v>
                </c:pt>
                <c:pt idx="2971">
                  <c:v>8.7228554268164206E-3</c:v>
                </c:pt>
                <c:pt idx="2972">
                  <c:v>8.9927296824962467E-3</c:v>
                </c:pt>
                <c:pt idx="2973">
                  <c:v>1.0069127465731329E-2</c:v>
                </c:pt>
                <c:pt idx="2974">
                  <c:v>1.0725838390178951E-2</c:v>
                </c:pt>
                <c:pt idx="2975">
                  <c:v>1.2714059531625794E-2</c:v>
                </c:pt>
                <c:pt idx="2976">
                  <c:v>1.3497756220553946E-2</c:v>
                </c:pt>
                <c:pt idx="2977">
                  <c:v>1.5398320028605675E-2</c:v>
                </c:pt>
                <c:pt idx="2978">
                  <c:v>1.6026377194493232E-2</c:v>
                </c:pt>
                <c:pt idx="2979">
                  <c:v>1.7019694377393823E-2</c:v>
                </c:pt>
                <c:pt idx="2980">
                  <c:v>1.7268971148659457E-2</c:v>
                </c:pt>
                <c:pt idx="2981">
                  <c:v>1.6950427030613842E-2</c:v>
                </c:pt>
                <c:pt idx="2982">
                  <c:v>1.6699248751343078E-2</c:v>
                </c:pt>
                <c:pt idx="2983">
                  <c:v>1.5284321345236045E-2</c:v>
                </c:pt>
                <c:pt idx="2984">
                  <c:v>1.4579792958562862E-2</c:v>
                </c:pt>
                <c:pt idx="2985">
                  <c:v>1.2776708756291369E-2</c:v>
                </c:pt>
                <c:pt idx="2986">
                  <c:v>1.1848278894834805E-2</c:v>
                </c:pt>
                <c:pt idx="2987">
                  <c:v>1.0282087619740364E-2</c:v>
                </c:pt>
                <c:pt idx="2988">
                  <c:v>9.4000414397606633E-3</c:v>
                </c:pt>
                <c:pt idx="2989">
                  <c:v>8.5650127772595383E-3</c:v>
                </c:pt>
                <c:pt idx="2990">
                  <c:v>8.0341860540343001E-3</c:v>
                </c:pt>
                <c:pt idx="2991">
                  <c:v>7.8840718324155092E-3</c:v>
                </c:pt>
                <c:pt idx="2992">
                  <c:v>7.776573246525486E-3</c:v>
                </c:pt>
                <c:pt idx="2993">
                  <c:v>8.1411688285574161E-3</c:v>
                </c:pt>
                <c:pt idx="2994">
                  <c:v>8.4521724838240685E-3</c:v>
                </c:pt>
                <c:pt idx="2995">
                  <c:v>8.949891111346189E-3</c:v>
                </c:pt>
                <c:pt idx="2996">
                  <c:v>9.4437236684854122E-3</c:v>
                </c:pt>
                <c:pt idx="2997">
                  <c:v>9.9118093701068954E-3</c:v>
                </c:pt>
                <c:pt idx="2998">
                  <c:v>1.0452572019069285E-2</c:v>
                </c:pt>
                <c:pt idx="2999">
                  <c:v>1.073817852143983E-2</c:v>
                </c:pt>
                <c:pt idx="3000">
                  <c:v>1.1117264905855684E-2</c:v>
                </c:pt>
                <c:pt idx="3001">
                  <c:v>1.1253745096513553E-2</c:v>
                </c:pt>
                <c:pt idx="3002">
                  <c:v>1.1456445849860424E-2</c:v>
                </c:pt>
                <c:pt idx="3003">
                  <c:v>1.143949838655953E-2</c:v>
                </c:pt>
                <c:pt idx="3004">
                  <c:v>1.1397424789894294E-2</c:v>
                </c:pt>
                <c:pt idx="3005">
                  <c:v>1.1272314305722271E-2</c:v>
                </c:pt>
                <c:pt idx="3006">
                  <c:v>1.10145179043371E-2</c:v>
                </c:pt>
                <c:pt idx="3007">
                  <c:v>1.0833306377089583E-2</c:v>
                </c:pt>
                <c:pt idx="3008">
                  <c:v>1.0436267134335639E-2</c:v>
                </c:pt>
                <c:pt idx="3009">
                  <c:v>1.0249608988756187E-2</c:v>
                </c:pt>
                <c:pt idx="3010">
                  <c:v>9.8268972022916012E-3</c:v>
                </c:pt>
                <c:pt idx="3011">
                  <c:v>9.7155256598669901E-3</c:v>
                </c:pt>
                <c:pt idx="3012">
                  <c:v>9.5202123744021171E-3</c:v>
                </c:pt>
                <c:pt idx="3013">
                  <c:v>9.5171262487662063E-3</c:v>
                </c:pt>
                <c:pt idx="3014">
                  <c:v>9.628537132735749E-3</c:v>
                </c:pt>
                <c:pt idx="3015">
                  <c:v>9.7570878164480873E-3</c:v>
                </c:pt>
                <c:pt idx="3016">
                  <c:v>1.0270538690660929E-2</c:v>
                </c:pt>
                <c:pt idx="3017">
                  <c:v>1.0503086562764189E-2</c:v>
                </c:pt>
                <c:pt idx="3018">
                  <c:v>1.1158184483869529E-2</c:v>
                </c:pt>
                <c:pt idx="3019">
                  <c:v>1.1430978756439992E-2</c:v>
                </c:pt>
                <c:pt idx="3020">
                  <c:v>1.2080428980205957E-2</c:v>
                </c:pt>
                <c:pt idx="3021">
                  <c:v>1.2334658414850472E-2</c:v>
                </c:pt>
                <c:pt idx="3022">
                  <c:v>1.269755356788471E-2</c:v>
                </c:pt>
                <c:pt idx="3023">
                  <c:v>1.2852554883640824E-2</c:v>
                </c:pt>
                <c:pt idx="3024">
                  <c:v>1.3025032587913054E-2</c:v>
                </c:pt>
                <c:pt idx="3025">
                  <c:v>1.3108196242620182E-2</c:v>
                </c:pt>
                <c:pt idx="3026">
                  <c:v>1.3194699557363907E-2</c:v>
                </c:pt>
                <c:pt idx="3027">
                  <c:v>1.3250293531638034E-2</c:v>
                </c:pt>
                <c:pt idx="3028">
                  <c:v>1.3519791856999605E-2</c:v>
                </c:pt>
                <c:pt idx="3029">
                  <c:v>1.3695762216205394E-2</c:v>
                </c:pt>
                <c:pt idx="3030">
                  <c:v>1.4227791042192496E-2</c:v>
                </c:pt>
                <c:pt idx="3031">
                  <c:v>1.4611502243779446E-2</c:v>
                </c:pt>
                <c:pt idx="3032">
                  <c:v>1.5343547855492386E-2</c:v>
                </c:pt>
                <c:pt idx="3033">
                  <c:v>1.5947147694279476E-2</c:v>
                </c:pt>
                <c:pt idx="3034">
                  <c:v>1.6729751562515025E-2</c:v>
                </c:pt>
                <c:pt idx="3035">
                  <c:v>1.7479229849916376E-2</c:v>
                </c:pt>
                <c:pt idx="3036">
                  <c:v>1.8118101569377942E-2</c:v>
                </c:pt>
                <c:pt idx="3037">
                  <c:v>1.8831018447687548E-2</c:v>
                </c:pt>
                <c:pt idx="3038">
                  <c:v>1.9335215316275422E-2</c:v>
                </c:pt>
                <c:pt idx="3039">
                  <c:v>1.9985351831436342E-2</c:v>
                </c:pt>
                <c:pt idx="3040">
                  <c:v>2.0310924972176785E-2</c:v>
                </c:pt>
                <c:pt idx="3041">
                  <c:v>2.0787377309020843E-2</c:v>
                </c:pt>
                <c:pt idx="3042">
                  <c:v>2.1049300201341284E-2</c:v>
                </c:pt>
                <c:pt idx="3043">
                  <c:v>2.148331175376739E-2</c:v>
                </c:pt>
                <c:pt idx="3044">
                  <c:v>2.1626370724994733E-2</c:v>
                </c:pt>
                <c:pt idx="3045">
                  <c:v>2.1876259475848224E-2</c:v>
                </c:pt>
                <c:pt idx="3046">
                  <c:v>2.1965800832117389E-2</c:v>
                </c:pt>
                <c:pt idx="3047">
                  <c:v>2.2137614101408513E-2</c:v>
                </c:pt>
                <c:pt idx="3048">
                  <c:v>2.2162919457366443E-2</c:v>
                </c:pt>
                <c:pt idx="3049">
                  <c:v>2.2189544940721034E-2</c:v>
                </c:pt>
                <c:pt idx="3050">
                  <c:v>2.2253737228204565E-2</c:v>
                </c:pt>
                <c:pt idx="3051">
                  <c:v>2.2451113759137074E-2</c:v>
                </c:pt>
                <c:pt idx="3052">
                  <c:v>2.2634209309258638E-2</c:v>
                </c:pt>
                <c:pt idx="3053">
                  <c:v>2.3222369777300626E-2</c:v>
                </c:pt>
                <c:pt idx="3054">
                  <c:v>2.359259557154085E-2</c:v>
                </c:pt>
                <c:pt idx="3055">
                  <c:v>2.4791743346251931E-2</c:v>
                </c:pt>
                <c:pt idx="3056">
                  <c:v>2.5353689231519747E-2</c:v>
                </c:pt>
                <c:pt idx="3057">
                  <c:v>2.6983342789875062E-2</c:v>
                </c:pt>
                <c:pt idx="3058">
                  <c:v>2.7638510651504727E-2</c:v>
                </c:pt>
                <c:pt idx="3059">
                  <c:v>2.9131491682760274E-2</c:v>
                </c:pt>
                <c:pt idx="3060">
                  <c:v>2.9695645065827149E-2</c:v>
                </c:pt>
                <c:pt idx="3061">
                  <c:v>3.0463863042465265E-2</c:v>
                </c:pt>
                <c:pt idx="3062">
                  <c:v>3.0711107167242655E-2</c:v>
                </c:pt>
                <c:pt idx="3063">
                  <c:v>3.0231288942665382E-2</c:v>
                </c:pt>
                <c:pt idx="3064">
                  <c:v>2.9930033247976752E-2</c:v>
                </c:pt>
                <c:pt idx="3065">
                  <c:v>2.8455311064853224E-2</c:v>
                </c:pt>
                <c:pt idx="3066">
                  <c:v>2.762071515934637E-2</c:v>
                </c:pt>
                <c:pt idx="3067">
                  <c:v>2.5598039567103124E-2</c:v>
                </c:pt>
                <c:pt idx="3068">
                  <c:v>2.436284619466721E-2</c:v>
                </c:pt>
                <c:pt idx="3069">
                  <c:v>2.2713242101747726E-2</c:v>
                </c:pt>
                <c:pt idx="3070">
                  <c:v>2.1574116410757203E-2</c:v>
                </c:pt>
                <c:pt idx="3071">
                  <c:v>2.0742711541672749E-2</c:v>
                </c:pt>
                <c:pt idx="3072">
                  <c:v>2.00828576649132E-2</c:v>
                </c:pt>
                <c:pt idx="3073">
                  <c:v>2.0292644267630913E-2</c:v>
                </c:pt>
                <c:pt idx="3074">
                  <c:v>2.0486554371326484E-2</c:v>
                </c:pt>
                <c:pt idx="3075">
                  <c:v>2.1349790921545091E-2</c:v>
                </c:pt>
                <c:pt idx="3076">
                  <c:v>2.227975510325407E-2</c:v>
                </c:pt>
                <c:pt idx="3077">
                  <c:v>2.3331083579800828E-2</c:v>
                </c:pt>
                <c:pt idx="3078">
                  <c:v>2.4645488967319416E-2</c:v>
                </c:pt>
                <c:pt idx="3079">
                  <c:v>2.5385512170088362E-2</c:v>
                </c:pt>
                <c:pt idx="3080">
                  <c:v>2.6440315816437597E-2</c:v>
                </c:pt>
                <c:pt idx="3081">
                  <c:v>2.6605777611863311E-2</c:v>
                </c:pt>
                <c:pt idx="3082">
                  <c:v>2.6841936163534932E-2</c:v>
                </c:pt>
                <c:pt idx="3083">
                  <c:v>2.6428421556019301E-2</c:v>
                </c:pt>
                <c:pt idx="3084">
                  <c:v>2.5600963955276532E-2</c:v>
                </c:pt>
                <c:pt idx="3085">
                  <c:v>2.4727000277139328E-2</c:v>
                </c:pt>
                <c:pt idx="3086">
                  <c:v>2.2855383103593283E-2</c:v>
                </c:pt>
                <c:pt idx="3087">
                  <c:v>2.1823288271236349E-2</c:v>
                </c:pt>
                <c:pt idx="3088">
                  <c:v>1.950723840713953E-2</c:v>
                </c:pt>
                <c:pt idx="3089">
                  <c:v>1.853789771023466E-2</c:v>
                </c:pt>
                <c:pt idx="3090">
                  <c:v>1.6328983615557919E-2</c:v>
                </c:pt>
                <c:pt idx="3091">
                  <c:v>1.5648322432811199E-2</c:v>
                </c:pt>
                <c:pt idx="3092">
                  <c:v>1.4304821787172734E-2</c:v>
                </c:pt>
                <c:pt idx="3093">
                  <c:v>1.3997870311034255E-2</c:v>
                </c:pt>
                <c:pt idx="3094">
                  <c:v>1.3696964318967258E-2</c:v>
                </c:pt>
                <c:pt idx="3095">
                  <c:v>1.3764863454240101E-2</c:v>
                </c:pt>
                <c:pt idx="3096">
                  <c:v>1.4475113850059755E-2</c:v>
                </c:pt>
                <c:pt idx="3097">
                  <c:v>1.4829056615980185E-2</c:v>
                </c:pt>
                <c:pt idx="3098">
                  <c:v>1.5947947639026464E-2</c:v>
                </c:pt>
                <c:pt idx="3099">
                  <c:v>1.6411876250733284E-2</c:v>
                </c:pt>
                <c:pt idx="3100">
                  <c:v>1.7409717711301252E-2</c:v>
                </c:pt>
                <c:pt idx="3101">
                  <c:v>1.7807172225918384E-2</c:v>
                </c:pt>
                <c:pt idx="3102">
                  <c:v>1.8203673800891568E-2</c:v>
                </c:pt>
                <c:pt idx="3103">
                  <c:v>1.8351751004739344E-2</c:v>
                </c:pt>
                <c:pt idx="3104">
                  <c:v>1.8059167935067216E-2</c:v>
                </c:pt>
                <c:pt idx="3105">
                  <c:v>1.7880723429813374E-2</c:v>
                </c:pt>
                <c:pt idx="3106">
                  <c:v>1.712617008311557E-2</c:v>
                </c:pt>
                <c:pt idx="3107">
                  <c:v>1.6668662885798487E-2</c:v>
                </c:pt>
                <c:pt idx="3108">
                  <c:v>1.5714070896960995E-2</c:v>
                </c:pt>
                <c:pt idx="3109">
                  <c:v>1.5071216938895586E-2</c:v>
                </c:pt>
                <c:pt idx="3110">
                  <c:v>1.4281614646944605E-2</c:v>
                </c:pt>
                <c:pt idx="3111">
                  <c:v>1.36730228032337E-2</c:v>
                </c:pt>
                <c:pt idx="3112">
                  <c:v>1.3115212151466696E-2</c:v>
                </c:pt>
                <c:pt idx="3113">
                  <c:v>1.2617497895227345E-2</c:v>
                </c:pt>
                <c:pt idx="3114">
                  <c:v>1.2435136720611211E-2</c:v>
                </c:pt>
                <c:pt idx="3115">
                  <c:v>1.2245523587878957E-2</c:v>
                </c:pt>
                <c:pt idx="3116">
                  <c:v>1.2350128384574968E-2</c:v>
                </c:pt>
                <c:pt idx="3117">
                  <c:v>1.2477188460862595E-2</c:v>
                </c:pt>
                <c:pt idx="3118">
                  <c:v>1.2893854763255696E-2</c:v>
                </c:pt>
                <c:pt idx="3119">
                  <c:v>1.3477901854210725E-2</c:v>
                </c:pt>
                <c:pt idx="3120">
                  <c:v>1.4052065474821848E-2</c:v>
                </c:pt>
                <c:pt idx="3121">
                  <c:v>1.4967849215223605E-2</c:v>
                </c:pt>
                <c:pt idx="3122">
                  <c:v>1.5585664465580082E-2</c:v>
                </c:pt>
                <c:pt idx="3123">
                  <c:v>1.668957947385492E-2</c:v>
                </c:pt>
                <c:pt idx="3124">
                  <c:v>1.7150998969251523E-2</c:v>
                </c:pt>
                <c:pt idx="3125">
                  <c:v>1.8027712184251317E-2</c:v>
                </c:pt>
                <c:pt idx="3126">
                  <c:v>1.8200522106014097E-2</c:v>
                </c:pt>
                <c:pt idx="3127">
                  <c:v>1.8465133337238347E-2</c:v>
                </c:pt>
                <c:pt idx="3128">
                  <c:v>1.832140118846436E-2</c:v>
                </c:pt>
                <c:pt idx="3129">
                  <c:v>1.7806621444289312E-2</c:v>
                </c:pt>
                <c:pt idx="3130">
                  <c:v>1.7392835817241912E-2</c:v>
                </c:pt>
                <c:pt idx="3131">
                  <c:v>1.6174983323556231E-2</c:v>
                </c:pt>
                <c:pt idx="3132">
                  <c:v>1.5655303371395549E-2</c:v>
                </c:pt>
                <c:pt idx="3133">
                  <c:v>1.4331617750555371E-2</c:v>
                </c:pt>
                <c:pt idx="3134">
                  <c:v>1.3876777035728243E-2</c:v>
                </c:pt>
                <c:pt idx="3135">
                  <c:v>1.2954095411114773E-2</c:v>
                </c:pt>
                <c:pt idx="3136">
                  <c:v>1.2736549781479574E-2</c:v>
                </c:pt>
                <c:pt idx="3137">
                  <c:v>1.2813331363341899E-2</c:v>
                </c:pt>
                <c:pt idx="3138">
                  <c:v>1.2971960843797455E-2</c:v>
                </c:pt>
                <c:pt idx="3139">
                  <c:v>1.4043021290769862E-2</c:v>
                </c:pt>
                <c:pt idx="3140">
                  <c:v>1.4602423089465296E-2</c:v>
                </c:pt>
                <c:pt idx="3141">
                  <c:v>1.6500805627414586E-2</c:v>
                </c:pt>
                <c:pt idx="3142">
                  <c:v>1.7425563611344005E-2</c:v>
                </c:pt>
                <c:pt idx="3143">
                  <c:v>1.94983778169639E-2</c:v>
                </c:pt>
                <c:pt idx="3144">
                  <c:v>2.0570281921510995E-2</c:v>
                </c:pt>
                <c:pt idx="3145">
                  <c:v>2.2297511253867492E-2</c:v>
                </c:pt>
                <c:pt idx="3146">
                  <c:v>2.3277981236705835E-2</c:v>
                </c:pt>
                <c:pt idx="3147">
                  <c:v>2.4148137527550011E-2</c:v>
                </c:pt>
                <c:pt idx="3148">
                  <c:v>2.4701878515057757E-2</c:v>
                </c:pt>
                <c:pt idx="3149">
                  <c:v>2.4542728851952522E-2</c:v>
                </c:pt>
                <c:pt idx="3150">
                  <c:v>2.4418392084830862E-2</c:v>
                </c:pt>
                <c:pt idx="3151">
                  <c:v>2.3435941910897519E-2</c:v>
                </c:pt>
                <c:pt idx="3152">
                  <c:v>2.2588643057659844E-2</c:v>
                </c:pt>
                <c:pt idx="3153">
                  <c:v>2.1170288565860805E-2</c:v>
                </c:pt>
                <c:pt idx="3154">
                  <c:v>1.9746810930654845E-2</c:v>
                </c:pt>
                <c:pt idx="3155">
                  <c:v>1.856471553003115E-2</c:v>
                </c:pt>
                <c:pt idx="3156">
                  <c:v>1.7184028381864773E-2</c:v>
                </c:pt>
                <c:pt idx="3157">
                  <c:v>1.6596593546762673E-2</c:v>
                </c:pt>
                <c:pt idx="3158">
                  <c:v>1.5811607329417245E-2</c:v>
                </c:pt>
                <c:pt idx="3159">
                  <c:v>1.6048216123214221E-2</c:v>
                </c:pt>
                <c:pt idx="3160">
                  <c:v>1.6442610739892064E-2</c:v>
                </c:pt>
                <c:pt idx="3161">
                  <c:v>1.7243495312673485E-2</c:v>
                </c:pt>
                <c:pt idx="3162">
                  <c:v>1.8682058244720145E-2</c:v>
                </c:pt>
                <c:pt idx="3163">
                  <c:v>1.9715071046458869E-2</c:v>
                </c:pt>
                <c:pt idx="3164">
                  <c:v>2.1748071608605833E-2</c:v>
                </c:pt>
                <c:pt idx="3165">
                  <c:v>2.2561602302442061E-2</c:v>
                </c:pt>
                <c:pt idx="3166">
                  <c:v>2.4200780885954107E-2</c:v>
                </c:pt>
                <c:pt idx="3167">
                  <c:v>2.4566425575850936E-2</c:v>
                </c:pt>
                <c:pt idx="3168">
                  <c:v>2.5153091065185443E-2</c:v>
                </c:pt>
                <c:pt idx="3169">
                  <c:v>2.5005297994717741E-2</c:v>
                </c:pt>
                <c:pt idx="3170">
                  <c:v>2.4245857553882616E-2</c:v>
                </c:pt>
                <c:pt idx="3171">
                  <c:v>2.3681245186124848E-2</c:v>
                </c:pt>
                <c:pt idx="3172">
                  <c:v>2.1890501115114234E-2</c:v>
                </c:pt>
                <c:pt idx="3173">
                  <c:v>2.1108788988563849E-2</c:v>
                </c:pt>
                <c:pt idx="3174">
                  <c:v>1.9024915437534807E-2</c:v>
                </c:pt>
                <c:pt idx="3175">
                  <c:v>1.8225027517225038E-2</c:v>
                </c:pt>
                <c:pt idx="3176">
                  <c:v>1.6422786972528237E-2</c:v>
                </c:pt>
                <c:pt idx="3177">
                  <c:v>1.5775968260990061E-2</c:v>
                </c:pt>
                <c:pt idx="3178">
                  <c:v>1.4779184650852531E-2</c:v>
                </c:pt>
                <c:pt idx="3179">
                  <c:v>1.4417732021132529E-2</c:v>
                </c:pt>
                <c:pt idx="3180">
                  <c:v>1.4163839175261338E-2</c:v>
                </c:pt>
                <c:pt idx="3181">
                  <c:v>1.4096639445231761E-2</c:v>
                </c:pt>
                <c:pt idx="3182">
                  <c:v>1.4516877085648291E-2</c:v>
                </c:pt>
                <c:pt idx="3183">
                  <c:v>1.4745801164334878E-2</c:v>
                </c:pt>
                <c:pt idx="3184">
                  <c:v>1.5400291477135132E-2</c:v>
                </c:pt>
                <c:pt idx="3185">
                  <c:v>1.5773030758968343E-2</c:v>
                </c:pt>
                <c:pt idx="3186">
                  <c:v>1.6440814142673423E-2</c:v>
                </c:pt>
                <c:pt idx="3187">
                  <c:v>1.6860256209625741E-2</c:v>
                </c:pt>
                <c:pt idx="3188">
                  <c:v>1.7195564197095895E-2</c:v>
                </c:pt>
                <c:pt idx="3189">
                  <c:v>1.7435193547287224E-2</c:v>
                </c:pt>
                <c:pt idx="3190">
                  <c:v>1.7364160202267998E-2</c:v>
                </c:pt>
                <c:pt idx="3191">
                  <c:v>1.7304334826272107E-2</c:v>
                </c:pt>
                <c:pt idx="3192">
                  <c:v>1.6832747727151525E-2</c:v>
                </c:pt>
                <c:pt idx="3193">
                  <c:v>1.6375913707381087E-2</c:v>
                </c:pt>
                <c:pt idx="3194">
                  <c:v>1.5635720024584094E-2</c:v>
                </c:pt>
                <c:pt idx="3195">
                  <c:v>1.4800254233805927E-2</c:v>
                </c:pt>
                <c:pt idx="3196">
                  <c:v>1.4026594010118645E-2</c:v>
                </c:pt>
                <c:pt idx="3197">
                  <c:v>1.3016888888111772E-2</c:v>
                </c:pt>
                <c:pt idx="3198">
                  <c:v>1.2305270280784977E-2</c:v>
                </c:pt>
                <c:pt idx="3199">
                  <c:v>1.1244985045841642E-2</c:v>
                </c:pt>
                <c:pt idx="3200">
                  <c:v>1.0740744464426064E-2</c:v>
                </c:pt>
                <c:pt idx="3201">
                  <c:v>9.9050907084887695E-3</c:v>
                </c:pt>
                <c:pt idx="3202">
                  <c:v>9.5799809237219896E-3</c:v>
                </c:pt>
                <c:pt idx="3203">
                  <c:v>8.9942640027486625E-3</c:v>
                </c:pt>
                <c:pt idx="3204">
                  <c:v>8.8852398391717647E-3</c:v>
                </c:pt>
                <c:pt idx="3205">
                  <c:v>8.7204993054031676E-3</c:v>
                </c:pt>
                <c:pt idx="3206">
                  <c:v>8.7728410452961071E-3</c:v>
                </c:pt>
                <c:pt idx="3207">
                  <c:v>8.9611777634593989E-3</c:v>
                </c:pt>
                <c:pt idx="3208">
                  <c:v>9.1562025442614228E-3</c:v>
                </c:pt>
                <c:pt idx="3209">
                  <c:v>9.7201067642103851E-3</c:v>
                </c:pt>
                <c:pt idx="3210">
                  <c:v>9.9889668822874741E-3</c:v>
                </c:pt>
                <c:pt idx="3211">
                  <c:v>1.0698045774324658E-2</c:v>
                </c:pt>
                <c:pt idx="3212">
                  <c:v>1.0964462345333088E-2</c:v>
                </c:pt>
                <c:pt idx="3213">
                  <c:v>1.1582085259247667E-2</c:v>
                </c:pt>
                <c:pt idx="3214">
                  <c:v>1.1769058137186589E-2</c:v>
                </c:pt>
                <c:pt idx="3215">
                  <c:v>1.2027942987981596E-2</c:v>
                </c:pt>
                <c:pt idx="3216">
                  <c:v>1.2060557128731655E-2</c:v>
                </c:pt>
                <c:pt idx="3217">
                  <c:v>1.1790355026844047E-2</c:v>
                </c:pt>
                <c:pt idx="3218">
                  <c:v>1.1633854361097682E-2</c:v>
                </c:pt>
                <c:pt idx="3219">
                  <c:v>1.1010968422727523E-2</c:v>
                </c:pt>
                <c:pt idx="3220">
                  <c:v>1.0708458169883785E-2</c:v>
                </c:pt>
                <c:pt idx="3221">
                  <c:v>9.9209497223798314E-3</c:v>
                </c:pt>
                <c:pt idx="3222">
                  <c:v>9.5400842258764208E-3</c:v>
                </c:pt>
                <c:pt idx="3223">
                  <c:v>9.0089209138778607E-3</c:v>
                </c:pt>
                <c:pt idx="3224">
                  <c:v>8.7279435999611833E-3</c:v>
                </c:pt>
                <c:pt idx="3225">
                  <c:v>8.5418012657486383E-3</c:v>
                </c:pt>
                <c:pt idx="3226">
                  <c:v>8.4359113119181275E-3</c:v>
                </c:pt>
                <c:pt idx="3227">
                  <c:v>8.6621820219630729E-3</c:v>
                </c:pt>
                <c:pt idx="3228">
                  <c:v>8.8232375643562105E-3</c:v>
                </c:pt>
                <c:pt idx="3229">
                  <c:v>9.2312924396915977E-3</c:v>
                </c:pt>
                <c:pt idx="3230">
                  <c:v>9.5603145225378969E-3</c:v>
                </c:pt>
                <c:pt idx="3231">
                  <c:v>1.0000511440084138E-2</c:v>
                </c:pt>
                <c:pt idx="3232">
                  <c:v>1.0412085198049708E-2</c:v>
                </c:pt>
                <c:pt idx="3233">
                  <c:v>1.072549743012286E-2</c:v>
                </c:pt>
                <c:pt idx="3234">
                  <c:v>1.1067030124258083E-2</c:v>
                </c:pt>
                <c:pt idx="3235">
                  <c:v>1.1199895264064822E-2</c:v>
                </c:pt>
                <c:pt idx="3236">
                  <c:v>1.1366838924349707E-2</c:v>
                </c:pt>
                <c:pt idx="3237">
                  <c:v>1.1362113567674888E-2</c:v>
                </c:pt>
                <c:pt idx="3238">
                  <c:v>1.1352199498351589E-2</c:v>
                </c:pt>
                <c:pt idx="3239">
                  <c:v>1.1221148440894575E-2</c:v>
                </c:pt>
                <c:pt idx="3240">
                  <c:v>1.0998164935492979E-2</c:v>
                </c:pt>
                <c:pt idx="3241">
                  <c:v>1.0874990929588251E-2</c:v>
                </c:pt>
                <c:pt idx="3242">
                  <c:v>1.065003160437443E-2</c:v>
                </c:pt>
                <c:pt idx="3243">
                  <c:v>1.0576716449749045E-2</c:v>
                </c:pt>
                <c:pt idx="3244">
                  <c:v>1.0440642788388825E-2</c:v>
                </c:pt>
                <c:pt idx="3245">
                  <c:v>1.0521524633489796E-2</c:v>
                </c:pt>
                <c:pt idx="3246">
                  <c:v>1.0770346791347307E-2</c:v>
                </c:pt>
                <c:pt idx="3247">
                  <c:v>1.0978782667688964E-2</c:v>
                </c:pt>
                <c:pt idx="3248">
                  <c:v>1.1546061517936685E-2</c:v>
                </c:pt>
                <c:pt idx="3249">
                  <c:v>1.1832970662572814E-2</c:v>
                </c:pt>
                <c:pt idx="3250">
                  <c:v>1.259569393676852E-2</c:v>
                </c:pt>
                <c:pt idx="3251">
                  <c:v>1.2847007725805168E-2</c:v>
                </c:pt>
                <c:pt idx="3252">
                  <c:v>1.3355033838099925E-2</c:v>
                </c:pt>
                <c:pt idx="3253">
                  <c:v>1.3454847708879562E-2</c:v>
                </c:pt>
                <c:pt idx="3254">
                  <c:v>1.3391818182612961E-2</c:v>
                </c:pt>
                <c:pt idx="3255">
                  <c:v>1.3277727702305153E-2</c:v>
                </c:pt>
                <c:pt idx="3256">
                  <c:v>1.262376194343735E-2</c:v>
                </c:pt>
                <c:pt idx="3257">
                  <c:v>1.2303093381965311E-2</c:v>
                </c:pt>
                <c:pt idx="3258">
                  <c:v>1.1309190447173484E-2</c:v>
                </c:pt>
                <c:pt idx="3259">
                  <c:v>1.0876669502172091E-2</c:v>
                </c:pt>
                <c:pt idx="3260">
                  <c:v>1.011252993235877E-2</c:v>
                </c:pt>
                <c:pt idx="3261">
                  <c:v>9.7661538569139266E-3</c:v>
                </c:pt>
                <c:pt idx="3262">
                  <c:v>9.4671056600243563E-3</c:v>
                </c:pt>
                <c:pt idx="3263">
                  <c:v>9.3303763062485747E-3</c:v>
                </c:pt>
                <c:pt idx="3264">
                  <c:v>9.6025891982105711E-3</c:v>
                </c:pt>
                <c:pt idx="3265">
                  <c:v>9.7721556281577058E-3</c:v>
                </c:pt>
                <c:pt idx="3266">
                  <c:v>1.0235284295117539E-2</c:v>
                </c:pt>
                <c:pt idx="3267">
                  <c:v>1.0550431926450544E-2</c:v>
                </c:pt>
                <c:pt idx="3268">
                  <c:v>1.0947943267743692E-2</c:v>
                </c:pt>
                <c:pt idx="3269">
                  <c:v>1.1256708826231893E-2</c:v>
                </c:pt>
                <c:pt idx="3270">
                  <c:v>1.132042901517622E-2</c:v>
                </c:pt>
                <c:pt idx="3271">
                  <c:v>1.1377911383607164E-2</c:v>
                </c:pt>
                <c:pt idx="3272">
                  <c:v>1.1140262224510832E-2</c:v>
                </c:pt>
                <c:pt idx="3273">
                  <c:v>1.0890316646981323E-2</c:v>
                </c:pt>
                <c:pt idx="3274">
                  <c:v>1.0454407957832857E-2</c:v>
                </c:pt>
                <c:pt idx="3275">
                  <c:v>9.9213169101325452E-3</c:v>
                </c:pt>
                <c:pt idx="3276">
                  <c:v>9.3911152803434778E-3</c:v>
                </c:pt>
                <c:pt idx="3277">
                  <c:v>8.6449154550199379E-3</c:v>
                </c:pt>
                <c:pt idx="3278">
                  <c:v>8.1558432248176951E-3</c:v>
                </c:pt>
                <c:pt idx="3279">
                  <c:v>7.3769068628265237E-3</c:v>
                </c:pt>
                <c:pt idx="3280">
                  <c:v>6.965875143924485E-3</c:v>
                </c:pt>
                <c:pt idx="3281">
                  <c:v>6.237081766592734E-3</c:v>
                </c:pt>
                <c:pt idx="3282">
                  <c:v>6.0036902369147837E-3</c:v>
                </c:pt>
                <c:pt idx="3283">
                  <c:v>5.5790157444862822E-3</c:v>
                </c:pt>
                <c:pt idx="3284">
                  <c:v>5.5076982660869763E-3</c:v>
                </c:pt>
                <c:pt idx="3285">
                  <c:v>5.4121420247257241E-3</c:v>
                </c:pt>
                <c:pt idx="3286">
                  <c:v>5.4909518817935201E-3</c:v>
                </c:pt>
                <c:pt idx="3287">
                  <c:v>5.7613856616679591E-3</c:v>
                </c:pt>
                <c:pt idx="3288">
                  <c:v>5.896309675659561E-3</c:v>
                </c:pt>
                <c:pt idx="3289">
                  <c:v>6.2463357722177008E-3</c:v>
                </c:pt>
                <c:pt idx="3290">
                  <c:v>6.3593246892673641E-3</c:v>
                </c:pt>
                <c:pt idx="3291">
                  <c:v>6.5853112659322328E-3</c:v>
                </c:pt>
                <c:pt idx="3292">
                  <c:v>6.6146775435838752E-3</c:v>
                </c:pt>
                <c:pt idx="3293">
                  <c:v>6.5211058646003905E-3</c:v>
                </c:pt>
                <c:pt idx="3294">
                  <c:v>6.4374569975057458E-3</c:v>
                </c:pt>
                <c:pt idx="3295">
                  <c:v>6.0549304135495774E-3</c:v>
                </c:pt>
                <c:pt idx="3296">
                  <c:v>5.8777448377336124E-3</c:v>
                </c:pt>
                <c:pt idx="3297">
                  <c:v>5.3761401398285929E-3</c:v>
                </c:pt>
                <c:pt idx="3298">
                  <c:v>5.1471548631832204E-3</c:v>
                </c:pt>
                <c:pt idx="3299">
                  <c:v>4.6054961012528973E-3</c:v>
                </c:pt>
                <c:pt idx="3300">
                  <c:v>4.3488510957494517E-3</c:v>
                </c:pt>
                <c:pt idx="3301">
                  <c:v>3.8810753180763906E-3</c:v>
                </c:pt>
                <c:pt idx="3302">
                  <c:v>3.6341179494487376E-3</c:v>
                </c:pt>
                <c:pt idx="3303">
                  <c:v>3.1801348803011638E-3</c:v>
                </c:pt>
                <c:pt idx="3304">
                  <c:v>2.9166859731655694E-3</c:v>
                </c:pt>
                <c:pt idx="3305">
                  <c:v>2.5820957503263162E-3</c:v>
                </c:pt>
                <c:pt idx="3306">
                  <c:v>2.3630957949134007E-3</c:v>
                </c:pt>
                <c:pt idx="3307">
                  <c:v>2.1977616409445816E-3</c:v>
                </c:pt>
                <c:pt idx="3308">
                  <c:v>2.0744682990202208E-3</c:v>
                </c:pt>
                <c:pt idx="3309">
                  <c:v>2.1894422155759297E-3</c:v>
                </c:pt>
                <c:pt idx="3310">
                  <c:v>2.2897758318769675E-3</c:v>
                </c:pt>
                <c:pt idx="3311">
                  <c:v>2.6125767050844137E-3</c:v>
                </c:pt>
                <c:pt idx="3312">
                  <c:v>2.9402725407381698E-3</c:v>
                </c:pt>
                <c:pt idx="3313">
                  <c:v>3.3256443926496008E-3</c:v>
                </c:pt>
                <c:pt idx="3314">
                  <c:v>3.780914367444784E-3</c:v>
                </c:pt>
                <c:pt idx="3315">
                  <c:v>4.0364464443548818E-3</c:v>
                </c:pt>
                <c:pt idx="3316">
                  <c:v>4.3826830758793489E-3</c:v>
                </c:pt>
                <c:pt idx="3317">
                  <c:v>4.3994600591521988E-3</c:v>
                </c:pt>
                <c:pt idx="3318">
                  <c:v>4.4159048249344966E-3</c:v>
                </c:pt>
                <c:pt idx="3319">
                  <c:v>4.2434738933879099E-3</c:v>
                </c:pt>
                <c:pt idx="3320">
                  <c:v>3.9241564954202073E-3</c:v>
                </c:pt>
                <c:pt idx="3321">
                  <c:v>3.6397411676045983E-3</c:v>
                </c:pt>
                <c:pt idx="3322">
                  <c:v>3.0662778264932957E-3</c:v>
                </c:pt>
                <c:pt idx="3323">
                  <c:v>2.8114298553367678E-3</c:v>
                </c:pt>
                <c:pt idx="3324">
                  <c:v>2.2829024268487684E-3</c:v>
                </c:pt>
                <c:pt idx="3325">
                  <c:v>2.1152768464516988E-3</c:v>
                </c:pt>
                <c:pt idx="3326">
                  <c:v>1.7816216409970371E-3</c:v>
                </c:pt>
                <c:pt idx="3327">
                  <c:v>1.7414368756168972E-3</c:v>
                </c:pt>
                <c:pt idx="3328">
                  <c:v>1.753193003499649E-3</c:v>
                </c:pt>
                <c:pt idx="3329">
                  <c:v>1.835455299699518E-3</c:v>
                </c:pt>
                <c:pt idx="3330">
                  <c:v>2.1651641110690496E-3</c:v>
                </c:pt>
                <c:pt idx="3331">
                  <c:v>2.3545573682779508E-3</c:v>
                </c:pt>
                <c:pt idx="3332">
                  <c:v>2.964005109155302E-3</c:v>
                </c:pt>
                <c:pt idx="3333">
                  <c:v>3.230785370890229E-3</c:v>
                </c:pt>
                <c:pt idx="3334">
                  <c:v>3.9533890118190742E-3</c:v>
                </c:pt>
                <c:pt idx="3335">
                  <c:v>4.2391568145238494E-3</c:v>
                </c:pt>
                <c:pt idx="3336">
                  <c:v>4.8266043263459832E-3</c:v>
                </c:pt>
                <c:pt idx="3337">
                  <c:v>5.0488359711110663E-3</c:v>
                </c:pt>
                <c:pt idx="3338">
                  <c:v>5.2682306533581502E-3</c:v>
                </c:pt>
                <c:pt idx="3339">
                  <c:v>5.3280210590918751E-3</c:v>
                </c:pt>
                <c:pt idx="3340">
                  <c:v>4.9655193215069737E-3</c:v>
                </c:pt>
                <c:pt idx="3341">
                  <c:v>4.7564277527497555E-3</c:v>
                </c:pt>
                <c:pt idx="3342">
                  <c:v>3.9936240469510744E-3</c:v>
                </c:pt>
                <c:pt idx="3343">
                  <c:v>3.5526197534771369E-3</c:v>
                </c:pt>
                <c:pt idx="3344">
                  <c:v>2.6857419247107743E-3</c:v>
                </c:pt>
                <c:pt idx="3345">
                  <c:v>2.1343290824065485E-3</c:v>
                </c:pt>
                <c:pt idx="3346">
                  <c:v>1.6249749744061393E-3</c:v>
                </c:pt>
                <c:pt idx="3347">
                  <c:v>1.2563748602282335E-3</c:v>
                </c:pt>
                <c:pt idx="3348">
                  <c:v>1.3077348100109369E-3</c:v>
                </c:pt>
                <c:pt idx="3349">
                  <c:v>1.3516115608189685E-3</c:v>
                </c:pt>
                <c:pt idx="3350">
                  <c:v>1.884169749149567E-3</c:v>
                </c:pt>
                <c:pt idx="3351">
                  <c:v>2.4060056179726163E-3</c:v>
                </c:pt>
                <c:pt idx="3352">
                  <c:v>3.0829372222596209E-3</c:v>
                </c:pt>
                <c:pt idx="3353">
                  <c:v>3.8556064761428501E-3</c:v>
                </c:pt>
                <c:pt idx="3354">
                  <c:v>4.3524574040350438E-3</c:v>
                </c:pt>
                <c:pt idx="3355">
                  <c:v>5.0060148850920895E-3</c:v>
                </c:pt>
                <c:pt idx="3356">
                  <c:v>5.1903037954099786E-3</c:v>
                </c:pt>
                <c:pt idx="3357">
                  <c:v>5.4581191769049395E-3</c:v>
                </c:pt>
                <c:pt idx="3358">
                  <c:v>5.3271205748411697E-3</c:v>
                </c:pt>
                <c:pt idx="3359">
                  <c:v>5.0791289607100363E-3</c:v>
                </c:pt>
                <c:pt idx="3360">
                  <c:v>4.7942786902587711E-3</c:v>
                </c:pt>
                <c:pt idx="3361">
                  <c:v>4.2293144342379846E-3</c:v>
                </c:pt>
                <c:pt idx="3362">
                  <c:v>3.8782116907334924E-3</c:v>
                </c:pt>
                <c:pt idx="3363">
                  <c:v>3.1272602810385117E-3</c:v>
                </c:pt>
                <c:pt idx="3364">
                  <c:v>2.8022658981368717E-3</c:v>
                </c:pt>
                <c:pt idx="3365">
                  <c:v>2.0874737395187568E-3</c:v>
                </c:pt>
                <c:pt idx="3366">
                  <c:v>1.8280953708989718E-3</c:v>
                </c:pt>
                <c:pt idx="3367">
                  <c:v>1.2607876701849665E-3</c:v>
                </c:pt>
                <c:pt idx="3368">
                  <c:v>1.0960042978452199E-3</c:v>
                </c:pt>
                <c:pt idx="3369">
                  <c:v>7.9506508402916868E-4</c:v>
                </c:pt>
                <c:pt idx="3370">
                  <c:v>7.4603415370654176E-4</c:v>
                </c:pt>
                <c:pt idx="3371">
                  <c:v>7.8722081709766063E-4</c:v>
                </c:pt>
                <c:pt idx="3372">
                  <c:v>8.5429290567034057E-4</c:v>
                </c:pt>
                <c:pt idx="3373">
                  <c:v>1.1863372934241044E-3</c:v>
                </c:pt>
                <c:pt idx="3374">
                  <c:v>1.3428628754822618E-3</c:v>
                </c:pt>
                <c:pt idx="3375">
                  <c:v>1.8064356647715699E-3</c:v>
                </c:pt>
                <c:pt idx="3376">
                  <c:v>1.994649549889013E-3</c:v>
                </c:pt>
                <c:pt idx="3377">
                  <c:v>2.328889195850079E-3</c:v>
                </c:pt>
                <c:pt idx="3378">
                  <c:v>2.4652399965379439E-3</c:v>
                </c:pt>
                <c:pt idx="3379">
                  <c:v>2.561985663941026E-3</c:v>
                </c:pt>
                <c:pt idx="3380">
                  <c:v>2.5936512363299059E-3</c:v>
                </c:pt>
                <c:pt idx="3381">
                  <c:v>2.3936816604579881E-3</c:v>
                </c:pt>
                <c:pt idx="3382">
                  <c:v>2.2764324912202785E-3</c:v>
                </c:pt>
                <c:pt idx="3383">
                  <c:v>1.9363007932129716E-3</c:v>
                </c:pt>
                <c:pt idx="3384">
                  <c:v>1.7225708563080671E-3</c:v>
                </c:pt>
                <c:pt idx="3385">
                  <c:v>1.3491706365199693E-3</c:v>
                </c:pt>
                <c:pt idx="3386">
                  <c:v>1.0846660645953197E-3</c:v>
                </c:pt>
                <c:pt idx="3387">
                  <c:v>7.7399506394749561E-4</c:v>
                </c:pt>
                <c:pt idx="3388">
                  <c:v>5.211390863494456E-4</c:v>
                </c:pt>
                <c:pt idx="3389">
                  <c:v>3.2857678027047748E-4</c:v>
                </c:pt>
                <c:pt idx="3390">
                  <c:v>1.4645759986851181E-4</c:v>
                </c:pt>
                <c:pt idx="3391">
                  <c:v>8.2749213387665465E-5</c:v>
                </c:pt>
                <c:pt idx="3392">
                  <c:v>1.2537241143562543E-5</c:v>
                </c:pt>
                <c:pt idx="3393">
                  <c:v>7.7577985870265571E-5</c:v>
                </c:pt>
                <c:pt idx="3394">
                  <c:v>1.6130479293670645E-4</c:v>
                </c:pt>
                <c:pt idx="3395">
                  <c:v>3.1073709444331277E-4</c:v>
                </c:pt>
                <c:pt idx="3396">
                  <c:v>5.3133991182248398E-4</c:v>
                </c:pt>
                <c:pt idx="3397">
                  <c:v>6.9431838150632651E-4</c:v>
                </c:pt>
                <c:pt idx="3398">
                  <c:v>9.6522775694618686E-4</c:v>
                </c:pt>
                <c:pt idx="3399">
                  <c:v>1.0633473185240102E-3</c:v>
                </c:pt>
                <c:pt idx="3400">
                  <c:v>1.2359268736847904E-3</c:v>
                </c:pt>
                <c:pt idx="3401">
                  <c:v>1.2525517363172292E-3</c:v>
                </c:pt>
                <c:pt idx="3402">
                  <c:v>1.2653351156510283E-3</c:v>
                </c:pt>
                <c:pt idx="3403">
                  <c:v>1.2001278163082068E-3</c:v>
                </c:pt>
                <c:pt idx="3404">
                  <c:v>1.0199483489227849E-3</c:v>
                </c:pt>
                <c:pt idx="3405">
                  <c:v>9.1721752115045169E-4</c:v>
                </c:pt>
                <c:pt idx="3406">
                  <c:v>6.5642941383720814E-4</c:v>
                </c:pt>
                <c:pt idx="3407">
                  <c:v>5.5485041907487925E-4</c:v>
                </c:pt>
                <c:pt idx="3408">
                  <c:v>3.1668920791481941E-4</c:v>
                </c:pt>
                <c:pt idx="3409">
                  <c:v>2.3966851688495396E-4</c:v>
                </c:pt>
                <c:pt idx="3410">
                  <c:v>8.8369109368620653E-5</c:v>
                </c:pt>
                <c:pt idx="3411">
                  <c:v>4.9955281777258663E-5</c:v>
                </c:pt>
                <c:pt idx="3412">
                  <c:v>2.3761746729624795E-5</c:v>
                </c:pt>
                <c:pt idx="3413">
                  <c:v>3.071835912535877E-5</c:v>
                </c:pt>
                <c:pt idx="3414">
                  <c:v>1.2573531533122522E-4</c:v>
                </c:pt>
                <c:pt idx="3415">
                  <c:v>1.7748011284903601E-4</c:v>
                </c:pt>
                <c:pt idx="3416">
                  <c:v>3.6611726927713846E-4</c:v>
                </c:pt>
                <c:pt idx="3417">
                  <c:v>4.5648912555985204E-4</c:v>
                </c:pt>
                <c:pt idx="3418">
                  <c:v>6.8975957070506173E-4</c:v>
                </c:pt>
                <c:pt idx="3419">
                  <c:v>8.0387190742672204E-4</c:v>
                </c:pt>
                <c:pt idx="3420">
                  <c:v>1.0112888377545944E-3</c:v>
                </c:pt>
                <c:pt idx="3421">
                  <c:v>1.1189050111511424E-3</c:v>
                </c:pt>
                <c:pt idx="3422">
                  <c:v>1.1950741762973311E-3</c:v>
                </c:pt>
                <c:pt idx="3423">
                  <c:v>1.2382060605212841E-3</c:v>
                </c:pt>
                <c:pt idx="3424">
                  <c:v>1.1867901583191194E-3</c:v>
                </c:pt>
                <c:pt idx="3425">
                  <c:v>1.1499944484708816E-3</c:v>
                </c:pt>
                <c:pt idx="3426">
                  <c:v>9.8859969453475994E-4</c:v>
                </c:pt>
                <c:pt idx="3427">
                  <c:v>8.612795269222934E-4</c:v>
                </c:pt>
                <c:pt idx="3428">
                  <c:v>6.8083166277476792E-4</c:v>
                </c:pt>
                <c:pt idx="3429">
                  <c:v>5.1611211116346937E-4</c:v>
                </c:pt>
                <c:pt idx="3430">
                  <c:v>3.9757350093414315E-4</c:v>
                </c:pt>
                <c:pt idx="3431">
                  <c:v>2.714620367205238E-4</c:v>
                </c:pt>
                <c:pt idx="3432">
                  <c:v>2.2047237830130203E-4</c:v>
                </c:pt>
                <c:pt idx="3433">
                  <c:v>1.5772659199932856E-4</c:v>
                </c:pt>
                <c:pt idx="3434">
                  <c:v>1.5732076210692332E-4</c:v>
                </c:pt>
                <c:pt idx="3435">
                  <c:v>1.5767780848361076E-4</c:v>
                </c:pt>
                <c:pt idx="3436">
                  <c:v>1.5981895021021498E-4</c:v>
                </c:pt>
                <c:pt idx="3437">
                  <c:v>1.6337201627166298E-4</c:v>
                </c:pt>
                <c:pt idx="3438">
                  <c:v>1.6100461694886211E-4</c:v>
                </c:pt>
                <c:pt idx="3439">
                  <c:v>1.561615416290372E-4</c:v>
                </c:pt>
                <c:pt idx="3440">
                  <c:v>1.5241688224376196E-4</c:v>
                </c:pt>
                <c:pt idx="3441">
                  <c:v>1.4465514513095927E-4</c:v>
                </c:pt>
                <c:pt idx="3442">
                  <c:v>1.5976072472371306E-4</c:v>
                </c:pt>
                <c:pt idx="3443">
                  <c:v>2.0100570102698918E-4</c:v>
                </c:pt>
                <c:pt idx="3444">
                  <c:v>2.3498228319093151E-4</c:v>
                </c:pt>
                <c:pt idx="3445">
                  <c:v>3.25448122053209E-4</c:v>
                </c:pt>
                <c:pt idx="3446">
                  <c:v>3.6965438015647446E-4</c:v>
                </c:pt>
                <c:pt idx="3447">
                  <c:v>4.8409508763984827E-4</c:v>
                </c:pt>
                <c:pt idx="3448">
                  <c:v>5.2558599231178782E-4</c:v>
                </c:pt>
                <c:pt idx="3449">
                  <c:v>6.188918973028311E-4</c:v>
                </c:pt>
                <c:pt idx="3450">
                  <c:v>6.4756882366157878E-4</c:v>
                </c:pt>
                <c:pt idx="3451">
                  <c:v>6.9383754040158101E-4</c:v>
                </c:pt>
                <c:pt idx="3452">
                  <c:v>7.1133053979222419E-4</c:v>
                </c:pt>
                <c:pt idx="3453">
                  <c:v>7.479881171049169E-4</c:v>
                </c:pt>
                <c:pt idx="3454">
                  <c:v>7.5809452287011435E-4</c:v>
                </c:pt>
                <c:pt idx="3455">
                  <c:v>7.497331331868662E-4</c:v>
                </c:pt>
                <c:pt idx="3456">
                  <c:v>7.4139491130230134E-4</c:v>
                </c:pt>
                <c:pt idx="3457">
                  <c:v>6.843763359732967E-4</c:v>
                </c:pt>
                <c:pt idx="3458">
                  <c:v>6.5043944505690978E-4</c:v>
                </c:pt>
                <c:pt idx="3459">
                  <c:v>5.0339342681467246E-4</c:v>
                </c:pt>
                <c:pt idx="3460">
                  <c:v>4.2362333006069962E-4</c:v>
                </c:pt>
                <c:pt idx="3461">
                  <c:v>2.4808319250517344E-4</c:v>
                </c:pt>
                <c:pt idx="3462">
                  <c:v>1.4668573711629972E-4</c:v>
                </c:pt>
                <c:pt idx="3463">
                  <c:v>6.5097492719628543E-5</c:v>
                </c:pt>
                <c:pt idx="3464">
                  <c:v>1.3121825902298332E-5</c:v>
                </c:pt>
                <c:pt idx="3465">
                  <c:v>1.0302300431270759E-4</c:v>
                </c:pt>
                <c:pt idx="3466">
                  <c:v>1.7231378116833897E-4</c:v>
                </c:pt>
                <c:pt idx="3467">
                  <c:v>3.8725893468341858E-4</c:v>
                </c:pt>
                <c:pt idx="3468">
                  <c:v>5.7673524626495741E-4</c:v>
                </c:pt>
                <c:pt idx="3469">
                  <c:v>7.8652053759784024E-4</c:v>
                </c:pt>
                <c:pt idx="3470">
                  <c:v>1.0019386639086786E-3</c:v>
                </c:pt>
                <c:pt idx="3471">
                  <c:v>1.0858165862204928E-3</c:v>
                </c:pt>
                <c:pt idx="3472">
                  <c:v>1.185763343996349E-3</c:v>
                </c:pt>
                <c:pt idx="3473">
                  <c:v>1.1197058301546821E-3</c:v>
                </c:pt>
                <c:pt idx="3474">
                  <c:v>1.0268431732365589E-3</c:v>
                </c:pt>
                <c:pt idx="3475">
                  <c:v>9.0418803859667837E-4</c:v>
                </c:pt>
                <c:pt idx="3476">
                  <c:v>7.0966639244152759E-4</c:v>
                </c:pt>
                <c:pt idx="3477">
                  <c:v>5.8792966431171095E-4</c:v>
                </c:pt>
                <c:pt idx="3478">
                  <c:v>3.7347426931822852E-4</c:v>
                </c:pt>
                <c:pt idx="3479">
                  <c:v>2.9902996864041741E-4</c:v>
                </c:pt>
                <c:pt idx="3480">
                  <c:v>1.6293821016952708E-4</c:v>
                </c:pt>
                <c:pt idx="3481">
                  <c:v>1.3708299055190942E-4</c:v>
                </c:pt>
                <c:pt idx="3482">
                  <c:v>9.8283703245852306E-5</c:v>
                </c:pt>
                <c:pt idx="3483">
                  <c:v>1.3544113674334189E-4</c:v>
                </c:pt>
                <c:pt idx="3484">
                  <c:v>2.5725650425019822E-4</c:v>
                </c:pt>
                <c:pt idx="3485">
                  <c:v>3.6897796786058057E-4</c:v>
                </c:pt>
                <c:pt idx="3486">
                  <c:v>7.0248568623456828E-4</c:v>
                </c:pt>
                <c:pt idx="3487">
                  <c:v>8.9114150804010036E-4</c:v>
                </c:pt>
                <c:pt idx="3488">
                  <c:v>1.4450914428642742E-3</c:v>
                </c:pt>
                <c:pt idx="3489">
                  <c:v>1.6739018681988305E-3</c:v>
                </c:pt>
                <c:pt idx="3490">
                  <c:v>2.2559845046768354E-3</c:v>
                </c:pt>
                <c:pt idx="3491">
                  <c:v>2.4578044445454695E-3</c:v>
                </c:pt>
                <c:pt idx="3492">
                  <c:v>2.8209749883942445E-3</c:v>
                </c:pt>
                <c:pt idx="3493">
                  <c:v>2.9324221540107829E-3</c:v>
                </c:pt>
                <c:pt idx="3494">
                  <c:v>2.9740476941920516E-3</c:v>
                </c:pt>
                <c:pt idx="3495">
                  <c:v>2.963222212411121E-3</c:v>
                </c:pt>
                <c:pt idx="3496">
                  <c:v>2.7119744297443064E-3</c:v>
                </c:pt>
                <c:pt idx="3497">
                  <c:v>2.5895872547382522E-3</c:v>
                </c:pt>
                <c:pt idx="3498">
                  <c:v>2.3052077714413605E-3</c:v>
                </c:pt>
                <c:pt idx="3499">
                  <c:v>2.1583479698451431E-3</c:v>
                </c:pt>
                <c:pt idx="3500">
                  <c:v>1.9010896733690089E-3</c:v>
                </c:pt>
                <c:pt idx="3501">
                  <c:v>1.7543889864656344E-3</c:v>
                </c:pt>
                <c:pt idx="3502">
                  <c:v>1.5585620752752377E-3</c:v>
                </c:pt>
                <c:pt idx="3503">
                  <c:v>1.4319714747571535E-3</c:v>
                </c:pt>
                <c:pt idx="3504">
                  <c:v>1.27366197220039E-3</c:v>
                </c:pt>
                <c:pt idx="3505">
                  <c:v>1.1577285590765752E-3</c:v>
                </c:pt>
                <c:pt idx="3506">
                  <c:v>1.1625164250950099E-3</c:v>
                </c:pt>
                <c:pt idx="3507">
                  <c:v>1.1669016959702893E-3</c:v>
                </c:pt>
                <c:pt idx="3508">
                  <c:v>1.4840015421885614E-3</c:v>
                </c:pt>
                <c:pt idx="3509">
                  <c:v>1.7982932763551194E-3</c:v>
                </c:pt>
                <c:pt idx="3510">
                  <c:v>2.4029885586044769E-3</c:v>
                </c:pt>
                <c:pt idx="3511">
                  <c:v>3.1010902853485967E-3</c:v>
                </c:pt>
                <c:pt idx="3512">
                  <c:v>3.7701570776750722E-3</c:v>
                </c:pt>
                <c:pt idx="3513">
                  <c:v>4.6620998418469891E-3</c:v>
                </c:pt>
                <c:pt idx="3514">
                  <c:v>5.0472360816170951E-3</c:v>
                </c:pt>
                <c:pt idx="3515">
                  <c:v>5.6234148635853787E-3</c:v>
                </c:pt>
                <c:pt idx="3516">
                  <c:v>5.6227329434731937E-3</c:v>
                </c:pt>
                <c:pt idx="3517">
                  <c:v>5.5890609522926942E-3</c:v>
                </c:pt>
                <c:pt idx="3518">
                  <c:v>5.2449972854333995E-3</c:v>
                </c:pt>
                <c:pt idx="3519">
                  <c:v>4.5281855941753536E-3</c:v>
                </c:pt>
                <c:pt idx="3520">
                  <c:v>4.0711810943768693E-3</c:v>
                </c:pt>
                <c:pt idx="3521">
                  <c:v>3.0823138773365599E-3</c:v>
                </c:pt>
                <c:pt idx="3522">
                  <c:v>2.6900362729044289E-3</c:v>
                </c:pt>
                <c:pt idx="3523">
                  <c:v>1.8449073244339845E-3</c:v>
                </c:pt>
                <c:pt idx="3524">
                  <c:v>1.595995555279679E-3</c:v>
                </c:pt>
                <c:pt idx="3525">
                  <c:v>1.1172299355935197E-3</c:v>
                </c:pt>
                <c:pt idx="3526">
                  <c:v>1.0354012706444756E-3</c:v>
                </c:pt>
                <c:pt idx="3527">
                  <c:v>1.0113356104802379E-3</c:v>
                </c:pt>
                <c:pt idx="3528">
                  <c:v>1.0934278637803377E-3</c:v>
                </c:pt>
                <c:pt idx="3529">
                  <c:v>1.509954722253064E-3</c:v>
                </c:pt>
                <c:pt idx="3530">
                  <c:v>1.7612733197007594E-3</c:v>
                </c:pt>
                <c:pt idx="3531">
                  <c:v>2.6602180046143261E-3</c:v>
                </c:pt>
                <c:pt idx="3532">
                  <c:v>3.0682855566697468E-3</c:v>
                </c:pt>
                <c:pt idx="3533">
                  <c:v>4.2069999099515754E-3</c:v>
                </c:pt>
                <c:pt idx="3534">
                  <c:v>4.6915273174574171E-3</c:v>
                </c:pt>
                <c:pt idx="3535">
                  <c:v>5.6944132383424445E-3</c:v>
                </c:pt>
                <c:pt idx="3536">
                  <c:v>6.1053181900441412E-3</c:v>
                </c:pt>
                <c:pt idx="3537">
                  <c:v>6.3681284527669782E-3</c:v>
                </c:pt>
                <c:pt idx="3538">
                  <c:v>6.4495741933453341E-3</c:v>
                </c:pt>
                <c:pt idx="3539">
                  <c:v>5.7869052104816366E-3</c:v>
                </c:pt>
                <c:pt idx="3540">
                  <c:v>5.3911817238415883E-3</c:v>
                </c:pt>
                <c:pt idx="3541">
                  <c:v>4.1341415543756982E-3</c:v>
                </c:pt>
                <c:pt idx="3542">
                  <c:v>3.3401002247713599E-3</c:v>
                </c:pt>
                <c:pt idx="3543">
                  <c:v>2.0926891169921378E-3</c:v>
                </c:pt>
                <c:pt idx="3544">
                  <c:v>1.203959682784752E-3</c:v>
                </c:pt>
                <c:pt idx="3545">
                  <c:v>5.8149863309987771E-4</c:v>
                </c:pt>
                <c:pt idx="3546">
                  <c:v>7.0307580940857421E-5</c:v>
                </c:pt>
                <c:pt idx="3547">
                  <c:v>2.0386679302588062E-4</c:v>
                </c:pt>
                <c:pt idx="3548">
                  <c:v>3.3163860157418634E-4</c:v>
                </c:pt>
                <c:pt idx="3549">
                  <c:v>1.0022031265162887E-3</c:v>
                </c:pt>
                <c:pt idx="3550">
                  <c:v>1.7498174989443351E-3</c:v>
                </c:pt>
                <c:pt idx="3551">
                  <c:v>2.5738353372750647E-3</c:v>
                </c:pt>
                <c:pt idx="3552">
                  <c:v>3.6377286290170995E-3</c:v>
                </c:pt>
                <c:pt idx="3553">
                  <c:v>4.3944068562695995E-3</c:v>
                </c:pt>
                <c:pt idx="3554">
                  <c:v>5.5100675013485404E-3</c:v>
                </c:pt>
                <c:pt idx="3555">
                  <c:v>6.0361819817472719E-3</c:v>
                </c:pt>
                <c:pt idx="3556">
                  <c:v>6.8996502099527117E-3</c:v>
                </c:pt>
                <c:pt idx="3557">
                  <c:v>7.1357519349483185E-3</c:v>
                </c:pt>
                <c:pt idx="3558">
                  <c:v>7.5345178343965754E-3</c:v>
                </c:pt>
                <c:pt idx="3559">
                  <c:v>7.464699705987521E-3</c:v>
                </c:pt>
                <c:pt idx="3560">
                  <c:v>7.2383896543976416E-3</c:v>
                </c:pt>
                <c:pt idx="3561">
                  <c:v>6.8449916901914534E-3</c:v>
                </c:pt>
                <c:pt idx="3562">
                  <c:v>5.8203061821303706E-3</c:v>
                </c:pt>
                <c:pt idx="3563">
                  <c:v>5.23307679731848E-3</c:v>
                </c:pt>
                <c:pt idx="3564">
                  <c:v>3.729191164063859E-3</c:v>
                </c:pt>
                <c:pt idx="3565">
                  <c:v>3.1211793895765888E-3</c:v>
                </c:pt>
                <c:pt idx="3566">
                  <c:v>1.6588681524948223E-3</c:v>
                </c:pt>
                <c:pt idx="3567">
                  <c:v>1.2150907172313345E-3</c:v>
                </c:pt>
                <c:pt idx="3568">
                  <c:v>4.2553594112406664E-4</c:v>
                </c:pt>
                <c:pt idx="3569">
                  <c:v>2.9346772987920395E-4</c:v>
                </c:pt>
                <c:pt idx="3570">
                  <c:v>5.507514672210619E-4</c:v>
                </c:pt>
                <c:pt idx="3571">
                  <c:v>7.9255815336033621E-4</c:v>
                </c:pt>
                <c:pt idx="3572">
                  <c:v>1.9882167701640715E-3</c:v>
                </c:pt>
                <c:pt idx="3573">
                  <c:v>2.5575968960395304E-3</c:v>
                </c:pt>
                <c:pt idx="3574">
                  <c:v>4.213964237661399E-3</c:v>
                </c:pt>
                <c:pt idx="3575">
                  <c:v>4.9758049498657576E-3</c:v>
                </c:pt>
                <c:pt idx="3576">
                  <c:v>6.6162468340984536E-3</c:v>
                </c:pt>
                <c:pt idx="3577">
                  <c:v>7.418997944622841E-3</c:v>
                </c:pt>
                <c:pt idx="3578">
                  <c:v>8.7898890481007217E-3</c:v>
                </c:pt>
                <c:pt idx="3579">
                  <c:v>9.5212745961153287E-3</c:v>
                </c:pt>
                <c:pt idx="3580">
                  <c:v>1.0340269393414574E-2</c:v>
                </c:pt>
                <c:pt idx="3581">
                  <c:v>1.0828581020414764E-2</c:v>
                </c:pt>
                <c:pt idx="3582">
                  <c:v>1.103278986631743E-2</c:v>
                </c:pt>
                <c:pt idx="3583">
                  <c:v>1.1165681233820789E-2</c:v>
                </c:pt>
                <c:pt idx="3584">
                  <c:v>1.0583601220112447E-2</c:v>
                </c:pt>
                <c:pt idx="3585">
                  <c:v>1.0117521937282584E-2</c:v>
                </c:pt>
                <c:pt idx="3586">
                  <c:v>8.8203262900311153E-3</c:v>
                </c:pt>
                <c:pt idx="3587">
                  <c:v>7.622572954523797E-3</c:v>
                </c:pt>
                <c:pt idx="3588">
                  <c:v>6.0965931096343944E-3</c:v>
                </c:pt>
                <c:pt idx="3589">
                  <c:v>4.4543983410107631E-3</c:v>
                </c:pt>
                <c:pt idx="3590">
                  <c:v>3.2053445051664193E-3</c:v>
                </c:pt>
                <c:pt idx="3591">
                  <c:v>1.647276821972515E-3</c:v>
                </c:pt>
                <c:pt idx="3592">
                  <c:v>1.1207990879755628E-3</c:v>
                </c:pt>
                <c:pt idx="3593">
                  <c:v>3.8119041395173579E-4</c:v>
                </c:pt>
                <c:pt idx="3594">
                  <c:v>6.6691218704893827E-4</c:v>
                </c:pt>
                <c:pt idx="3595">
                  <c:v>1.1779981972829855E-3</c:v>
                </c:pt>
                <c:pt idx="3596">
                  <c:v>2.1043578192194812E-3</c:v>
                </c:pt>
                <c:pt idx="3597">
                  <c:v>3.8733656866542115E-3</c:v>
                </c:pt>
                <c:pt idx="3598">
                  <c:v>5.1517141111127622E-3</c:v>
                </c:pt>
                <c:pt idx="3599">
                  <c:v>7.8095021196350157E-3</c:v>
                </c:pt>
                <c:pt idx="3600">
                  <c:v>9.2312312417328121E-3</c:v>
                </c:pt>
                <c:pt idx="3601">
                  <c:v>1.2401504070975644E-2</c:v>
                </c:pt>
                <c:pt idx="3602">
                  <c:v>1.3730535770644038E-2</c:v>
                </c:pt>
                <c:pt idx="3603">
                  <c:v>1.6759485027919383E-2</c:v>
                </c:pt>
                <c:pt idx="3604">
                  <c:v>1.7747770864351229E-2</c:v>
                </c:pt>
                <c:pt idx="3605">
                  <c:v>1.9792468979191818E-2</c:v>
                </c:pt>
                <c:pt idx="3606">
                  <c:v>2.0237080892336178E-2</c:v>
                </c:pt>
                <c:pt idx="3607">
                  <c:v>2.0597541240867299E-2</c:v>
                </c:pt>
                <c:pt idx="3608">
                  <c:v>2.032269683667751E-2</c:v>
                </c:pt>
                <c:pt idx="3609">
                  <c:v>1.8441489068733177E-2</c:v>
                </c:pt>
                <c:pt idx="3610">
                  <c:v>1.7425065285108177E-2</c:v>
                </c:pt>
                <c:pt idx="3611">
                  <c:v>1.3942184539821949E-2</c:v>
                </c:pt>
                <c:pt idx="3612">
                  <c:v>1.2419706092431648E-2</c:v>
                </c:pt>
                <c:pt idx="3613">
                  <c:v>8.6560971963466574E-3</c:v>
                </c:pt>
                <c:pt idx="3614">
                  <c:v>7.0494540704948028E-3</c:v>
                </c:pt>
                <c:pt idx="3615">
                  <c:v>4.3700806676522453E-3</c:v>
                </c:pt>
                <c:pt idx="3616">
                  <c:v>3.1919836793786482E-3</c:v>
                </c:pt>
                <c:pt idx="3617">
                  <c:v>2.5028863580133045E-3</c:v>
                </c:pt>
                <c:pt idx="3618">
                  <c:v>2.2227946659859124E-3</c:v>
                </c:pt>
                <c:pt idx="3619">
                  <c:v>3.5002439175785892E-3</c:v>
                </c:pt>
                <c:pt idx="3620">
                  <c:v>4.3022711436761967E-3</c:v>
                </c:pt>
                <c:pt idx="3621">
                  <c:v>6.9149234719525386E-3</c:v>
                </c:pt>
                <c:pt idx="3622">
                  <c:v>8.6873431255895771E-3</c:v>
                </c:pt>
                <c:pt idx="3623">
                  <c:v>1.1867652420073279E-2</c:v>
                </c:pt>
                <c:pt idx="3624">
                  <c:v>1.432020870252459E-2</c:v>
                </c:pt>
                <c:pt idx="3625">
                  <c:v>1.7358088490499891E-2</c:v>
                </c:pt>
                <c:pt idx="3626">
                  <c:v>2.0066058825226499E-2</c:v>
                </c:pt>
                <c:pt idx="3627">
                  <c:v>2.2088428427675815E-2</c:v>
                </c:pt>
                <c:pt idx="3628">
                  <c:v>2.4189017764018921E-2</c:v>
                </c:pt>
                <c:pt idx="3629">
                  <c:v>2.4759732442524187E-2</c:v>
                </c:pt>
                <c:pt idx="3630">
                  <c:v>2.5445577966636622E-2</c:v>
                </c:pt>
                <c:pt idx="3631">
                  <c:v>2.4502390654547141E-2</c:v>
                </c:pt>
                <c:pt idx="3632">
                  <c:v>2.316950785475801E-2</c:v>
                </c:pt>
                <c:pt idx="3633">
                  <c:v>2.1154792368439687E-2</c:v>
                </c:pt>
                <c:pt idx="3634">
                  <c:v>1.7920209227078522E-2</c:v>
                </c:pt>
                <c:pt idx="3635">
                  <c:v>1.5751279255902761E-2</c:v>
                </c:pt>
                <c:pt idx="3636">
                  <c:v>1.1880407823197348E-2</c:v>
                </c:pt>
                <c:pt idx="3637">
                  <c:v>1.0231223373423824E-2</c:v>
                </c:pt>
                <c:pt idx="3638">
                  <c:v>7.0905484998194657E-3</c:v>
                </c:pt>
                <c:pt idx="3639">
                  <c:v>6.2914736381049965E-3</c:v>
                </c:pt>
                <c:pt idx="3640">
                  <c:v>4.8831031561535855E-3</c:v>
                </c:pt>
                <c:pt idx="3641">
                  <c:v>4.9256488513580261E-3</c:v>
                </c:pt>
                <c:pt idx="3642">
                  <c:v>5.4977186275221206E-3</c:v>
                </c:pt>
                <c:pt idx="3643">
                  <c:v>6.1571484898529415E-3</c:v>
                </c:pt>
                <c:pt idx="3644">
                  <c:v>8.2152096161226904E-3</c:v>
                </c:pt>
                <c:pt idx="3645">
                  <c:v>9.2084962000438877E-3</c:v>
                </c:pt>
                <c:pt idx="3646">
                  <c:v>1.1929947570834452E-2</c:v>
                </c:pt>
                <c:pt idx="3647">
                  <c:v>1.3022318021312627E-2</c:v>
                </c:pt>
                <c:pt idx="3648">
                  <c:v>1.5721523934084554E-2</c:v>
                </c:pt>
                <c:pt idx="3649">
                  <c:v>1.6684486929427388E-2</c:v>
                </c:pt>
                <c:pt idx="3650">
                  <c:v>1.8509589283013456E-2</c:v>
                </c:pt>
                <c:pt idx="3651">
                  <c:v>1.9076667054253739E-2</c:v>
                </c:pt>
                <c:pt idx="3652">
                  <c:v>1.9291585542943919E-2</c:v>
                </c:pt>
                <c:pt idx="3653">
                  <c:v>1.9230444410834137E-2</c:v>
                </c:pt>
                <c:pt idx="3654">
                  <c:v>1.7843532556002691E-2</c:v>
                </c:pt>
                <c:pt idx="3655">
                  <c:v>1.7091951681588769E-2</c:v>
                </c:pt>
                <c:pt idx="3656">
                  <c:v>1.4525440428595533E-2</c:v>
                </c:pt>
                <c:pt idx="3657">
                  <c:v>1.3171518644832401E-2</c:v>
                </c:pt>
                <c:pt idx="3658">
                  <c:v>1.0484495497141618E-2</c:v>
                </c:pt>
                <c:pt idx="3659">
                  <c:v>8.9458870163284902E-3</c:v>
                </c:pt>
                <c:pt idx="3660">
                  <c:v>7.1325783836569973E-3</c:v>
                </c:pt>
                <c:pt idx="3661">
                  <c:v>5.9631728169158155E-3</c:v>
                </c:pt>
                <c:pt idx="3662">
                  <c:v>5.3198467603112008E-3</c:v>
                </c:pt>
                <c:pt idx="3663">
                  <c:v>4.8458641982324279E-3</c:v>
                </c:pt>
                <c:pt idx="3664">
                  <c:v>5.237675386792956E-3</c:v>
                </c:pt>
                <c:pt idx="3665">
                  <c:v>5.575645485470293E-3</c:v>
                </c:pt>
                <c:pt idx="3666">
                  <c:v>6.6758667598041319E-3</c:v>
                </c:pt>
                <c:pt idx="3667">
                  <c:v>7.7788987689593461E-3</c:v>
                </c:pt>
                <c:pt idx="3668">
                  <c:v>9.1416549152014848E-3</c:v>
                </c:pt>
                <c:pt idx="3669">
                  <c:v>1.073226417585146E-2</c:v>
                </c:pt>
                <c:pt idx="3670">
                  <c:v>1.1968768933118499E-2</c:v>
                </c:pt>
                <c:pt idx="3671">
                  <c:v>1.363174478003268E-2</c:v>
                </c:pt>
                <c:pt idx="3672">
                  <c:v>1.44165692599156E-2</c:v>
                </c:pt>
                <c:pt idx="3673">
                  <c:v>1.5605247812391537E-2</c:v>
                </c:pt>
                <c:pt idx="3674">
                  <c:v>1.5596020034463193E-2</c:v>
                </c:pt>
                <c:pt idx="3675">
                  <c:v>1.5508795458062351E-2</c:v>
                </c:pt>
                <c:pt idx="3676">
                  <c:v>1.4782611736544536E-2</c:v>
                </c:pt>
                <c:pt idx="3677">
                  <c:v>1.325458613131858E-2</c:v>
                </c:pt>
                <c:pt idx="3678">
                  <c:v>1.2147834160525743E-2</c:v>
                </c:pt>
                <c:pt idx="3679">
                  <c:v>9.6952735067916615E-3</c:v>
                </c:pt>
                <c:pt idx="3680">
                  <c:v>8.5753333758804857E-3</c:v>
                </c:pt>
                <c:pt idx="3681">
                  <c:v>6.0441814292171298E-3</c:v>
                </c:pt>
                <c:pt idx="3682">
                  <c:v>5.2236173414033039E-3</c:v>
                </c:pt>
                <c:pt idx="3683">
                  <c:v>3.5361220951733172E-3</c:v>
                </c:pt>
                <c:pt idx="3684">
                  <c:v>3.1250086332834715E-3</c:v>
                </c:pt>
                <c:pt idx="3685">
                  <c:v>2.5604714515893548E-3</c:v>
                </c:pt>
                <c:pt idx="3686">
                  <c:v>2.5273209544433651E-3</c:v>
                </c:pt>
                <c:pt idx="3687">
                  <c:v>2.9091035460720089E-3</c:v>
                </c:pt>
                <c:pt idx="3688">
                  <c:v>3.1955454005799817E-3</c:v>
                </c:pt>
                <c:pt idx="3689">
                  <c:v>4.3594003124592922E-3</c:v>
                </c:pt>
                <c:pt idx="3690">
                  <c:v>4.9337969224420783E-3</c:v>
                </c:pt>
                <c:pt idx="3691">
                  <c:v>6.7459690215932629E-3</c:v>
                </c:pt>
                <c:pt idx="3692">
                  <c:v>7.5610252931163661E-3</c:v>
                </c:pt>
                <c:pt idx="3693">
                  <c:v>9.5400230279176351E-3</c:v>
                </c:pt>
                <c:pt idx="3694">
                  <c:v>1.0436852886226875E-2</c:v>
                </c:pt>
                <c:pt idx="3695">
                  <c:v>1.1952826864854799E-2</c:v>
                </c:pt>
                <c:pt idx="3696">
                  <c:v>1.2665603862115753E-2</c:v>
                </c:pt>
                <c:pt idx="3697">
                  <c:v>1.2987994708999334E-2</c:v>
                </c:pt>
                <c:pt idx="3698">
                  <c:v>1.3119382355229671E-2</c:v>
                </c:pt>
                <c:pt idx="3699">
                  <c:v>1.1996924365442736E-2</c:v>
                </c:pt>
                <c:pt idx="3700">
                  <c:v>1.1266089599057201E-2</c:v>
                </c:pt>
                <c:pt idx="3701">
                  <c:v>9.3918671409799898E-3</c:v>
                </c:pt>
                <c:pt idx="3702">
                  <c:v>8.0346887515528979E-3</c:v>
                </c:pt>
                <c:pt idx="3703">
                  <c:v>6.1924771972034281E-3</c:v>
                </c:pt>
                <c:pt idx="3704">
                  <c:v>4.6596956363232616E-3</c:v>
                </c:pt>
                <c:pt idx="3705">
                  <c:v>3.4167860755410116E-3</c:v>
                </c:pt>
                <c:pt idx="3706">
                  <c:v>2.2140385494684956E-3</c:v>
                </c:pt>
                <c:pt idx="3707">
                  <c:v>1.6808609503693296E-3</c:v>
                </c:pt>
                <c:pt idx="3708">
                  <c:v>1.0799459534598266E-3</c:v>
                </c:pt>
                <c:pt idx="3709">
                  <c:v>1.0620521074391365E-3</c:v>
                </c:pt>
                <c:pt idx="3710">
                  <c:v>1.0424932398111954E-3</c:v>
                </c:pt>
                <c:pt idx="3711">
                  <c:v>1.4455189543192209E-3</c:v>
                </c:pt>
                <c:pt idx="3712">
                  <c:v>2.0586634890355114E-3</c:v>
                </c:pt>
                <c:pt idx="3713">
                  <c:v>2.8692050997133314E-3</c:v>
                </c:pt>
                <c:pt idx="3714">
                  <c:v>4.266576559957826E-3</c:v>
                </c:pt>
                <c:pt idx="3715">
                  <c:v>5.3053690717755888E-3</c:v>
                </c:pt>
                <c:pt idx="3716">
                  <c:v>7.296711309120507E-3</c:v>
                </c:pt>
                <c:pt idx="3717">
                  <c:v>8.2040628450581344E-3</c:v>
                </c:pt>
                <c:pt idx="3718">
                  <c:v>1.0041295508332103E-2</c:v>
                </c:pt>
                <c:pt idx="3719">
                  <c:v>1.0531456187944177E-2</c:v>
                </c:pt>
                <c:pt idx="3720">
                  <c:v>1.142071935577783E-2</c:v>
                </c:pt>
                <c:pt idx="3721">
                  <c:v>1.1338622294066684E-2</c:v>
                </c:pt>
                <c:pt idx="3722">
                  <c:v>1.0717895769385109E-2</c:v>
                </c:pt>
                <c:pt idx="3723">
                  <c:v>1.0173207708494888E-2</c:v>
                </c:pt>
                <c:pt idx="3724">
                  <c:v>8.4275927608060304E-3</c:v>
                </c:pt>
                <c:pt idx="3725">
                  <c:v>7.6815065888345196E-3</c:v>
                </c:pt>
                <c:pt idx="3726">
                  <c:v>5.7406089546601811E-3</c:v>
                </c:pt>
                <c:pt idx="3727">
                  <c:v>5.0204663459310793E-3</c:v>
                </c:pt>
                <c:pt idx="3728">
                  <c:v>3.4522830772781596E-3</c:v>
                </c:pt>
                <c:pt idx="3729">
                  <c:v>2.8938460206901556E-3</c:v>
                </c:pt>
                <c:pt idx="3730">
                  <c:v>1.9781392148651589E-3</c:v>
                </c:pt>
                <c:pt idx="3731">
                  <c:v>1.650642709705734E-3</c:v>
                </c:pt>
                <c:pt idx="3732">
                  <c:v>1.3673704723345885E-3</c:v>
                </c:pt>
                <c:pt idx="3733">
                  <c:v>1.2891612295194473E-3</c:v>
                </c:pt>
                <c:pt idx="3734">
                  <c:v>1.6377295032736537E-3</c:v>
                </c:pt>
                <c:pt idx="3735">
                  <c:v>1.8529920119178653E-3</c:v>
                </c:pt>
                <c:pt idx="3736">
                  <c:v>2.8650488840552216E-3</c:v>
                </c:pt>
                <c:pt idx="3737">
                  <c:v>3.4428634000361943E-3</c:v>
                </c:pt>
                <c:pt idx="3738">
                  <c:v>4.8699368524490983E-3</c:v>
                </c:pt>
                <c:pt idx="3739">
                  <c:v>5.7483636102948956E-3</c:v>
                </c:pt>
                <c:pt idx="3740">
                  <c:v>6.8960745006465124E-3</c:v>
                </c:pt>
                <c:pt idx="3741">
                  <c:v>7.6936194133913373E-3</c:v>
                </c:pt>
                <c:pt idx="3742">
                  <c:v>8.0403670478716664E-3</c:v>
                </c:pt>
                <c:pt idx="3743">
                  <c:v>8.3174145785777417E-3</c:v>
                </c:pt>
                <c:pt idx="3744">
                  <c:v>7.8641256691341106E-3</c:v>
                </c:pt>
                <c:pt idx="3745">
                  <c:v>7.4407581902539632E-3</c:v>
                </c:pt>
                <c:pt idx="3746">
                  <c:v>6.5239996537944048E-3</c:v>
                </c:pt>
                <c:pt idx="3747">
                  <c:v>5.5260445398744047E-3</c:v>
                </c:pt>
                <c:pt idx="3748">
                  <c:v>4.6910945604631462E-3</c:v>
                </c:pt>
                <c:pt idx="3749">
                  <c:v>3.6380455470179547E-3</c:v>
                </c:pt>
                <c:pt idx="3750">
                  <c:v>3.0798563421630333E-3</c:v>
                </c:pt>
                <c:pt idx="3751">
                  <c:v>2.2783628496916932E-3</c:v>
                </c:pt>
                <c:pt idx="3752">
                  <c:v>1.9494863305616486E-3</c:v>
                </c:pt>
                <c:pt idx="3753">
                  <c:v>1.4236551092864406E-3</c:v>
                </c:pt>
                <c:pt idx="3754">
                  <c:v>1.3187355802309611E-3</c:v>
                </c:pt>
                <c:pt idx="3755">
                  <c:v>1.1551682987579438E-3</c:v>
                </c:pt>
                <c:pt idx="3756">
                  <c:v>1.2991277542359916E-3</c:v>
                </c:pt>
                <c:pt idx="3757">
                  <c:v>1.6532943298342671E-3</c:v>
                </c:pt>
                <c:pt idx="3758">
                  <c:v>2.0329594720889222E-3</c:v>
                </c:pt>
                <c:pt idx="3759">
                  <c:v>2.9685748481634929E-3</c:v>
                </c:pt>
                <c:pt idx="3760">
                  <c:v>3.4737605009140353E-3</c:v>
                </c:pt>
                <c:pt idx="3761">
                  <c:v>4.7279401029349669E-3</c:v>
                </c:pt>
                <c:pt idx="3762">
                  <c:v>5.1683468420541884E-3</c:v>
                </c:pt>
                <c:pt idx="3763">
                  <c:v>6.1308377388578188E-3</c:v>
                </c:pt>
                <c:pt idx="3764">
                  <c:v>6.3202803915620252E-3</c:v>
                </c:pt>
                <c:pt idx="3765">
                  <c:v>6.3920131418245211E-3</c:v>
                </c:pt>
                <c:pt idx="3766">
                  <c:v>6.285292644267631E-3</c:v>
                </c:pt>
                <c:pt idx="3767">
                  <c:v>5.6223657557204791E-3</c:v>
                </c:pt>
                <c:pt idx="3768">
                  <c:v>5.3117555159031635E-3</c:v>
                </c:pt>
                <c:pt idx="3769">
                  <c:v>4.3975060957538231E-3</c:v>
                </c:pt>
                <c:pt idx="3770">
                  <c:v>4.0216234244804076E-3</c:v>
                </c:pt>
                <c:pt idx="3771">
                  <c:v>3.2463825449433438E-3</c:v>
                </c:pt>
                <c:pt idx="3772">
                  <c:v>2.9179501481427731E-3</c:v>
                </c:pt>
                <c:pt idx="3773">
                  <c:v>2.4190114955994295E-3</c:v>
                </c:pt>
                <c:pt idx="3774">
                  <c:v>2.1760389883452858E-3</c:v>
                </c:pt>
                <c:pt idx="3775">
                  <c:v>1.7208166605322999E-3</c:v>
                </c:pt>
                <c:pt idx="3776">
                  <c:v>1.4774192645928719E-3</c:v>
                </c:pt>
                <c:pt idx="3777">
                  <c:v>1.0911469284307358E-3</c:v>
                </c:pt>
                <c:pt idx="3778">
                  <c:v>8.6699760191427211E-4</c:v>
                </c:pt>
                <c:pt idx="3779">
                  <c:v>8.1435861479294545E-4</c:v>
                </c:pt>
                <c:pt idx="3780">
                  <c:v>7.8513352957478781E-4</c:v>
                </c:pt>
                <c:pt idx="3781">
                  <c:v>1.2296768135796523E-3</c:v>
                </c:pt>
                <c:pt idx="3782">
                  <c:v>1.5774945380821785E-3</c:v>
                </c:pt>
                <c:pt idx="3783">
                  <c:v>2.3364165447807323E-3</c:v>
                </c:pt>
                <c:pt idx="3784">
                  <c:v>3.0206481912943279E-3</c:v>
                </c:pt>
                <c:pt idx="3785">
                  <c:v>3.7287623412240816E-3</c:v>
                </c:pt>
                <c:pt idx="3786">
                  <c:v>4.4727402435154207E-3</c:v>
                </c:pt>
                <c:pt idx="3787">
                  <c:v>4.8242788039121231E-3</c:v>
                </c:pt>
                <c:pt idx="3788">
                  <c:v>5.252362896901547E-3</c:v>
                </c:pt>
                <c:pt idx="3789">
                  <c:v>5.2140354895705565E-3</c:v>
                </c:pt>
                <c:pt idx="3790">
                  <c:v>5.1537904704287091E-3</c:v>
                </c:pt>
                <c:pt idx="3791">
                  <c:v>4.965737885645494E-3</c:v>
                </c:pt>
                <c:pt idx="3792">
                  <c:v>4.6584017366232194E-3</c:v>
                </c:pt>
                <c:pt idx="3793">
                  <c:v>4.412696303381012E-3</c:v>
                </c:pt>
                <c:pt idx="3794">
                  <c:v>3.9659520785012446E-3</c:v>
                </c:pt>
                <c:pt idx="3795">
                  <c:v>3.6926848331350227E-3</c:v>
                </c:pt>
                <c:pt idx="3796">
                  <c:v>3.1437789214996299E-3</c:v>
                </c:pt>
                <c:pt idx="3797">
                  <c:v>2.8640364949655936E-3</c:v>
                </c:pt>
                <c:pt idx="3798">
                  <c:v>2.2554241062256682E-3</c:v>
                </c:pt>
                <c:pt idx="3799">
                  <c:v>1.9919703906790265E-3</c:v>
                </c:pt>
                <c:pt idx="3800">
                  <c:v>1.3916538223807929E-3</c:v>
                </c:pt>
                <c:pt idx="3801">
                  <c:v>1.2300912111862874E-3</c:v>
                </c:pt>
                <c:pt idx="3802">
                  <c:v>9.4761804430557365E-4</c:v>
                </c:pt>
                <c:pt idx="3803">
                  <c:v>9.5171306200489761E-4</c:v>
                </c:pt>
                <c:pt idx="3804">
                  <c:v>1.1765447457618228E-3</c:v>
                </c:pt>
                <c:pt idx="3805">
                  <c:v>1.3371614113648106E-3</c:v>
                </c:pt>
                <c:pt idx="3806">
                  <c:v>1.9237945532068167E-3</c:v>
                </c:pt>
                <c:pt idx="3807">
                  <c:v>2.1642426446610461E-3</c:v>
                </c:pt>
                <c:pt idx="3808">
                  <c:v>2.7532126742721157E-3</c:v>
                </c:pt>
                <c:pt idx="3809">
                  <c:v>2.9799847704508279E-3</c:v>
                </c:pt>
                <c:pt idx="3810">
                  <c:v>3.3837601599539793E-3</c:v>
                </c:pt>
                <c:pt idx="3811">
                  <c:v>3.5397078584298875E-3</c:v>
                </c:pt>
                <c:pt idx="3812">
                  <c:v>3.6810607179919375E-3</c:v>
                </c:pt>
                <c:pt idx="3813">
                  <c:v>3.7360553893982405E-3</c:v>
                </c:pt>
                <c:pt idx="3814">
                  <c:v>3.6894610120918425E-3</c:v>
                </c:pt>
                <c:pt idx="3815">
                  <c:v>3.6621553571381735E-3</c:v>
                </c:pt>
                <c:pt idx="3816">
                  <c:v>3.5612989354177941E-3</c:v>
                </c:pt>
                <c:pt idx="3817">
                  <c:v>3.4973147209941347E-3</c:v>
                </c:pt>
                <c:pt idx="3818">
                  <c:v>3.2434738933879103E-3</c:v>
                </c:pt>
                <c:pt idx="3819">
                  <c:v>3.0736762225822218E-3</c:v>
                </c:pt>
                <c:pt idx="3820">
                  <c:v>2.7128486862983891E-3</c:v>
                </c:pt>
                <c:pt idx="3821">
                  <c:v>2.4406274888991272E-3</c:v>
                </c:pt>
                <c:pt idx="3822">
                  <c:v>2.1082788598645427E-3</c:v>
                </c:pt>
                <c:pt idx="3823">
                  <c:v>1.8189222340052578E-3</c:v>
                </c:pt>
                <c:pt idx="3824">
                  <c:v>1.6118348983982745E-3</c:v>
                </c:pt>
                <c:pt idx="3825">
                  <c:v>1.4018288572854858E-3</c:v>
                </c:pt>
                <c:pt idx="3826">
                  <c:v>1.3999561997466404E-3</c:v>
                </c:pt>
                <c:pt idx="3827">
                  <c:v>1.3980170987096848E-3</c:v>
                </c:pt>
                <c:pt idx="3828">
                  <c:v>1.563388845710329E-3</c:v>
                </c:pt>
                <c:pt idx="3829">
                  <c:v>1.7902802779086735E-3</c:v>
                </c:pt>
                <c:pt idx="3830">
                  <c:v>1.993773107693545E-3</c:v>
                </c:pt>
                <c:pt idx="3831">
                  <c:v>2.3107518693790768E-3</c:v>
                </c:pt>
                <c:pt idx="3832">
                  <c:v>2.4730554130031673E-3</c:v>
                </c:pt>
                <c:pt idx="3833">
                  <c:v>2.7526159941739545E-3</c:v>
                </c:pt>
                <c:pt idx="3834">
                  <c:v>2.874301578295357E-3</c:v>
                </c:pt>
                <c:pt idx="3835">
                  <c:v>3.1033161425352914E-3</c:v>
                </c:pt>
                <c:pt idx="3836">
                  <c:v>3.1494476009963027E-3</c:v>
                </c:pt>
                <c:pt idx="3837">
                  <c:v>3.2215930003523254E-3</c:v>
                </c:pt>
                <c:pt idx="3838">
                  <c:v>3.2002908651555433E-3</c:v>
                </c:pt>
                <c:pt idx="3839">
                  <c:v>3.116789747418539E-3</c:v>
                </c:pt>
                <c:pt idx="3840">
                  <c:v>3.0502422127783087E-3</c:v>
                </c:pt>
                <c:pt idx="3841">
                  <c:v>2.85859249940332E-3</c:v>
                </c:pt>
                <c:pt idx="3842">
                  <c:v>2.748736917843489E-3</c:v>
                </c:pt>
                <c:pt idx="3843">
                  <c:v>2.4268902956648239E-3</c:v>
                </c:pt>
                <c:pt idx="3844">
                  <c:v>2.3061043215375724E-3</c:v>
                </c:pt>
                <c:pt idx="3845">
                  <c:v>2.0281987080236646E-3</c:v>
                </c:pt>
                <c:pt idx="3846">
                  <c:v>1.9495116840017169E-3</c:v>
                </c:pt>
                <c:pt idx="3847">
                  <c:v>1.88004413247085E-3</c:v>
                </c:pt>
                <c:pt idx="3848">
                  <c:v>1.8821301086088917E-3</c:v>
                </c:pt>
                <c:pt idx="3849">
                  <c:v>2.0495720951296042E-3</c:v>
                </c:pt>
                <c:pt idx="3850">
                  <c:v>2.1458115679878725E-3</c:v>
                </c:pt>
                <c:pt idx="3851">
                  <c:v>2.5301531085503166E-3</c:v>
                </c:pt>
                <c:pt idx="3852">
                  <c:v>2.7210741290874772E-3</c:v>
                </c:pt>
                <c:pt idx="3853">
                  <c:v>3.2188596372359855E-3</c:v>
                </c:pt>
                <c:pt idx="3854">
                  <c:v>3.4684590091700771E-3</c:v>
                </c:pt>
                <c:pt idx="3855">
                  <c:v>3.8187657420820768E-3</c:v>
                </c:pt>
                <c:pt idx="3856">
                  <c:v>4.0101894601378349E-3</c:v>
                </c:pt>
                <c:pt idx="3857">
                  <c:v>4.0914476726853404E-3</c:v>
                </c:pt>
                <c:pt idx="3858">
                  <c:v>4.1394718965859405E-3</c:v>
                </c:pt>
                <c:pt idx="3859">
                  <c:v>3.998623483055597E-3</c:v>
                </c:pt>
                <c:pt idx="3860">
                  <c:v>3.8939631710684028E-3</c:v>
                </c:pt>
                <c:pt idx="3861">
                  <c:v>3.5470511763559063E-3</c:v>
                </c:pt>
                <c:pt idx="3862">
                  <c:v>3.2550219482107901E-3</c:v>
                </c:pt>
                <c:pt idx="3863">
                  <c:v>2.8729215643247372E-3</c:v>
                </c:pt>
                <c:pt idx="3864">
                  <c:v>2.4989102392053357E-3</c:v>
                </c:pt>
                <c:pt idx="3865">
                  <c:v>2.1991350979910459E-3</c:v>
                </c:pt>
                <c:pt idx="3866">
                  <c:v>1.8573851511021315E-3</c:v>
                </c:pt>
                <c:pt idx="3867">
                  <c:v>1.6429391980794332E-3</c:v>
                </c:pt>
                <c:pt idx="3868">
                  <c:v>1.3611833587013444E-3</c:v>
                </c:pt>
                <c:pt idx="3869">
                  <c:v>1.2850273074034668E-3</c:v>
                </c:pt>
                <c:pt idx="3870">
                  <c:v>1.174709244126526E-3</c:v>
                </c:pt>
                <c:pt idx="3871">
                  <c:v>1.2592074514634617E-3</c:v>
                </c:pt>
                <c:pt idx="3872">
                  <c:v>1.4156442964813796E-3</c:v>
                </c:pt>
                <c:pt idx="3873">
                  <c:v>1.6179638739706721E-3</c:v>
                </c:pt>
                <c:pt idx="3874">
                  <c:v>2.0208322222989624E-3</c:v>
                </c:pt>
                <c:pt idx="3875">
                  <c:v>2.2678940645848287E-3</c:v>
                </c:pt>
                <c:pt idx="3876">
                  <c:v>2.7950213712014645E-3</c:v>
                </c:pt>
                <c:pt idx="3877">
                  <c:v>3.0142573758839826E-3</c:v>
                </c:pt>
                <c:pt idx="3878">
                  <c:v>3.490698784521113E-3</c:v>
                </c:pt>
                <c:pt idx="3879">
                  <c:v>3.590915250443904E-3</c:v>
                </c:pt>
                <c:pt idx="3880">
                  <c:v>3.7282395358047399E-3</c:v>
                </c:pt>
                <c:pt idx="3881">
                  <c:v>3.6826007209119545E-3</c:v>
                </c:pt>
                <c:pt idx="3882">
                  <c:v>3.4190936757155133E-3</c:v>
                </c:pt>
                <c:pt idx="3883">
                  <c:v>3.2722220716558158E-3</c:v>
                </c:pt>
                <c:pt idx="3884">
                  <c:v>2.8167448980573146E-3</c:v>
                </c:pt>
                <c:pt idx="3885">
                  <c:v>2.6196983989739725E-3</c:v>
                </c:pt>
                <c:pt idx="3886">
                  <c:v>2.0925540443545321E-3</c:v>
                </c:pt>
                <c:pt idx="3887">
                  <c:v>1.8867523030103276E-3</c:v>
                </c:pt>
                <c:pt idx="3888">
                  <c:v>1.4571902793162265E-3</c:v>
                </c:pt>
                <c:pt idx="3889">
                  <c:v>1.2873681293270236E-3</c:v>
                </c:pt>
                <c:pt idx="3890">
                  <c:v>1.018843725766701E-3</c:v>
                </c:pt>
                <c:pt idx="3891">
                  <c:v>9.0109229613867102E-4</c:v>
                </c:pt>
                <c:pt idx="3892">
                  <c:v>7.2210750033440318E-4</c:v>
                </c:pt>
                <c:pt idx="3893">
                  <c:v>6.3756514304148608E-4</c:v>
                </c:pt>
                <c:pt idx="3894">
                  <c:v>5.622815997845832E-4</c:v>
                </c:pt>
                <c:pt idx="3895">
                  <c:v>5.2449535726056958E-4</c:v>
                </c:pt>
                <c:pt idx="3896">
                  <c:v>5.6013005440498534E-4</c:v>
                </c:pt>
                <c:pt idx="3897">
                  <c:v>5.8353127958812021E-4</c:v>
                </c:pt>
                <c:pt idx="3898">
                  <c:v>6.6853349582848484E-4</c:v>
                </c:pt>
                <c:pt idx="3899">
                  <c:v>7.2869108931492379E-4</c:v>
                </c:pt>
                <c:pt idx="3900">
                  <c:v>7.9949494198870632E-4</c:v>
                </c:pt>
                <c:pt idx="3901">
                  <c:v>8.5706648458816839E-4</c:v>
                </c:pt>
                <c:pt idx="3902">
                  <c:v>9.0197310961690955E-4</c:v>
                </c:pt>
                <c:pt idx="3903">
                  <c:v>9.4439903167344073E-4</c:v>
                </c:pt>
                <c:pt idx="3904">
                  <c:v>9.3974667542088902E-4</c:v>
                </c:pt>
                <c:pt idx="3905">
                  <c:v>9.3462134637257847E-4</c:v>
                </c:pt>
                <c:pt idx="3906">
                  <c:v>9.179899268159839E-4</c:v>
                </c:pt>
                <c:pt idx="3907">
                  <c:v>8.9671795347031767E-4</c:v>
                </c:pt>
                <c:pt idx="3908">
                  <c:v>9.0900213231173536E-4</c:v>
                </c:pt>
                <c:pt idx="3909">
                  <c:v>9.2765701866275464E-4</c:v>
                </c:pt>
                <c:pt idx="3910">
                  <c:v>9.2633033434193397E-4</c:v>
                </c:pt>
                <c:pt idx="3911">
                  <c:v>9.2320355577625677E-4</c:v>
                </c:pt>
                <c:pt idx="3912">
                  <c:v>9.0496306703187273E-4</c:v>
                </c:pt>
                <c:pt idx="3913">
                  <c:v>8.6879769615912864E-4</c:v>
                </c:pt>
                <c:pt idx="3914">
                  <c:v>8.3534776614336583E-4</c:v>
                </c:pt>
                <c:pt idx="3915">
                  <c:v>7.6304456347933128E-4</c:v>
                </c:pt>
                <c:pt idx="3916">
                  <c:v>7.1026919233556764E-4</c:v>
                </c:pt>
                <c:pt idx="3917">
                  <c:v>5.8447809943619196E-4</c:v>
                </c:pt>
                <c:pt idx="3918">
                  <c:v>5.3548388788883657E-4</c:v>
                </c:pt>
                <c:pt idx="3919">
                  <c:v>4.2598386646955095E-4</c:v>
                </c:pt>
                <c:pt idx="3920">
                  <c:v>3.9356306755642669E-4</c:v>
                </c:pt>
                <c:pt idx="3921">
                  <c:v>3.3222273609079679E-4</c:v>
                </c:pt>
                <c:pt idx="3922">
                  <c:v>3.1173663196159564E-4</c:v>
                </c:pt>
                <c:pt idx="3923">
                  <c:v>2.6981253316710804E-4</c:v>
                </c:pt>
                <c:pt idx="3924">
                  <c:v>2.5587810765420355E-4</c:v>
                </c:pt>
                <c:pt idx="3925">
                  <c:v>2.3047653976249947E-4</c:v>
                </c:pt>
                <c:pt idx="3926">
                  <c:v>2.2314017217608576E-4</c:v>
                </c:pt>
                <c:pt idx="3927">
                  <c:v>2.1919849907634794E-4</c:v>
                </c:pt>
                <c:pt idx="3928">
                  <c:v>2.1655448497983528E-4</c:v>
                </c:pt>
                <c:pt idx="3929">
                  <c:v>2.0442832801056802E-4</c:v>
                </c:pt>
                <c:pt idx="3930">
                  <c:v>1.9835207010838158E-4</c:v>
                </c:pt>
                <c:pt idx="3931">
                  <c:v>1.8029714231760166E-4</c:v>
                </c:pt>
                <c:pt idx="3932">
                  <c:v>1.7173755867354299E-4</c:v>
                </c:pt>
                <c:pt idx="3933">
                  <c:v>1.5987166788042619E-4</c:v>
                </c:pt>
                <c:pt idx="3934">
                  <c:v>1.5296066982040148E-4</c:v>
                </c:pt>
                <c:pt idx="3935">
                  <c:v>1.3091677165030788E-4</c:v>
                </c:pt>
                <c:pt idx="3936">
                  <c:v>1.1761928574988045E-4</c:v>
                </c:pt>
                <c:pt idx="3937">
                  <c:v>1.0036972309672162E-4</c:v>
                </c:pt>
                <c:pt idx="3938">
                  <c:v>8.8700102899996413E-5</c:v>
                </c:pt>
                <c:pt idx="3939">
                  <c:v>8.7710531906430074E-5</c:v>
                </c:pt>
                <c:pt idx="3940">
                  <c:v>8.694630053967857E-5</c:v>
                </c:pt>
                <c:pt idx="3941">
                  <c:v>9.0073122818183483E-5</c:v>
                </c:pt>
                <c:pt idx="3942">
                  <c:v>9.2924729133463127E-5</c:v>
                </c:pt>
                <c:pt idx="3943">
                  <c:v>1.0501884460002325E-4</c:v>
                </c:pt>
                <c:pt idx="3944">
                  <c:v>1.1787198960683808E-4</c:v>
                </c:pt>
                <c:pt idx="3945">
                  <c:v>1.3855829848692419E-4</c:v>
                </c:pt>
                <c:pt idx="3946">
                  <c:v>1.6410748459778516E-4</c:v>
                </c:pt>
                <c:pt idx="3947">
                  <c:v>1.7001606009289851E-4</c:v>
                </c:pt>
                <c:pt idx="3948">
                  <c:v>1.7811836384634417E-4</c:v>
                </c:pt>
                <c:pt idx="3949">
                  <c:v>1.7149683213137627E-4</c:v>
                </c:pt>
                <c:pt idx="3950">
                  <c:v>1.6017118817585497E-4</c:v>
                </c:pt>
                <c:pt idx="3951">
                  <c:v>1.4916993711472606E-4</c:v>
                </c:pt>
                <c:pt idx="3952">
                  <c:v>1.2879534440899819E-4</c:v>
                </c:pt>
                <c:pt idx="3953">
                  <c:v>1.1933838012500121E-4</c:v>
                </c:pt>
                <c:pt idx="3954">
                  <c:v>1.0083408446542271E-4</c:v>
                </c:pt>
                <c:pt idx="3955">
                  <c:v>1.1378969234037605E-4</c:v>
                </c:pt>
                <c:pt idx="3956">
                  <c:v>1.5168630975434264E-4</c:v>
                </c:pt>
                <c:pt idx="3957">
                  <c:v>1.7974059059527254E-4</c:v>
                </c:pt>
                <c:pt idx="3958">
                  <c:v>2.5308184177879738E-4</c:v>
                </c:pt>
                <c:pt idx="3959">
                  <c:v>2.7870297920405934E-4</c:v>
                </c:pt>
                <c:pt idx="3960">
                  <c:v>3.3436164846318813E-4</c:v>
                </c:pt>
                <c:pt idx="3961">
                  <c:v>3.4758180637140689E-4</c:v>
                </c:pt>
                <c:pt idx="3962">
                  <c:v>3.6280645970682683E-4</c:v>
                </c:pt>
                <c:pt idx="3963">
                  <c:v>3.555958539257179E-4</c:v>
                </c:pt>
                <c:pt idx="3964">
                  <c:v>3.0077039487545781E-4</c:v>
                </c:pt>
                <c:pt idx="3965">
                  <c:v>2.7525193888247281E-4</c:v>
                </c:pt>
                <c:pt idx="3966">
                  <c:v>2.007884919861273E-4</c:v>
                </c:pt>
                <c:pt idx="3967">
                  <c:v>1.7408926509119806E-4</c:v>
                </c:pt>
                <c:pt idx="3968">
                  <c:v>1.4047257063774392E-4</c:v>
                </c:pt>
                <c:pt idx="3969">
                  <c:v>1.2837591982717695E-4</c:v>
                </c:pt>
                <c:pt idx="3970">
                  <c:v>1.2729936030647938E-4</c:v>
                </c:pt>
                <c:pt idx="3971">
                  <c:v>1.2684496546249484E-4</c:v>
                </c:pt>
                <c:pt idx="3972">
                  <c:v>1.2676820573704635E-4</c:v>
                </c:pt>
                <c:pt idx="3973">
                  <c:v>1.2774492515926769E-4</c:v>
                </c:pt>
                <c:pt idx="3974">
                  <c:v>1.4910921999704502E-4</c:v>
                </c:pt>
                <c:pt idx="3975">
                  <c:v>1.6367756893731494E-4</c:v>
                </c:pt>
                <c:pt idx="3976">
                  <c:v>2.4961939240918004E-4</c:v>
                </c:pt>
                <c:pt idx="3977">
                  <c:v>3.0795127593372785E-4</c:v>
                </c:pt>
                <c:pt idx="3978">
                  <c:v>4.5242732960958326E-4</c:v>
                </c:pt>
                <c:pt idx="3979">
                  <c:v>5.6284636951852069E-4</c:v>
                </c:pt>
                <c:pt idx="3980">
                  <c:v>7.4990011618869599E-4</c:v>
                </c:pt>
                <c:pt idx="3981">
                  <c:v>9.1460043415580474E-4</c:v>
                </c:pt>
                <c:pt idx="3982">
                  <c:v>1.0437447380683652E-3</c:v>
                </c:pt>
                <c:pt idx="3983">
                  <c:v>1.1762168995540418E-3</c:v>
                </c:pt>
                <c:pt idx="3984">
                  <c:v>1.1627655882129235E-3</c:v>
                </c:pt>
                <c:pt idx="3985">
                  <c:v>1.1464755658406982E-3</c:v>
                </c:pt>
                <c:pt idx="3986">
                  <c:v>1.0500044149955982E-3</c:v>
                </c:pt>
                <c:pt idx="3987">
                  <c:v>9.1636249824055872E-4</c:v>
                </c:pt>
                <c:pt idx="3988">
                  <c:v>7.9481504665470098E-4</c:v>
                </c:pt>
                <c:pt idx="3989">
                  <c:v>6.0353907795658265E-4</c:v>
                </c:pt>
                <c:pt idx="3990">
                  <c:v>4.9773567552492551E-4</c:v>
                </c:pt>
                <c:pt idx="3991">
                  <c:v>3.1295355337205124E-4</c:v>
                </c:pt>
                <c:pt idx="3992">
                  <c:v>2.5672504369097127E-4</c:v>
                </c:pt>
                <c:pt idx="3993">
                  <c:v>1.5666847929192212E-4</c:v>
                </c:pt>
                <c:pt idx="3994">
                  <c:v>1.3964775329179449E-4</c:v>
                </c:pt>
                <c:pt idx="3995">
                  <c:v>1.1612758550447663E-4</c:v>
                </c:pt>
                <c:pt idx="3996">
                  <c:v>1.2098661600641355E-4</c:v>
                </c:pt>
                <c:pt idx="3997">
                  <c:v>1.425181124101592E-4</c:v>
                </c:pt>
                <c:pt idx="3998">
                  <c:v>1.7032773255442902E-4</c:v>
                </c:pt>
                <c:pt idx="3999">
                  <c:v>2.5734078258201183E-4</c:v>
                </c:pt>
                <c:pt idx="4000">
                  <c:v>3.1011152016603878E-4</c:v>
                </c:pt>
                <c:pt idx="4001">
                  <c:v>4.6929523556405719E-4</c:v>
                </c:pt>
                <c:pt idx="4002">
                  <c:v>5.2913416253653296E-4</c:v>
                </c:pt>
                <c:pt idx="4003">
                  <c:v>6.6675744363886558E-4</c:v>
                </c:pt>
                <c:pt idx="4004">
                  <c:v>7.0777887254126271E-4</c:v>
                </c:pt>
                <c:pt idx="4005">
                  <c:v>7.5259413776010225E-4</c:v>
                </c:pt>
                <c:pt idx="4006">
                  <c:v>7.578186949273012E-4</c:v>
                </c:pt>
                <c:pt idx="4007">
                  <c:v>6.972698716329102E-4</c:v>
                </c:pt>
                <c:pt idx="4008">
                  <c:v>6.5955313250494615E-4</c:v>
                </c:pt>
                <c:pt idx="4009">
                  <c:v>4.9112192469328892E-4</c:v>
                </c:pt>
                <c:pt idx="4010">
                  <c:v>4.1071152243910583E-4</c:v>
                </c:pt>
                <c:pt idx="4011">
                  <c:v>2.4146834885284426E-4</c:v>
                </c:pt>
                <c:pt idx="4012">
                  <c:v>1.5789545465274966E-4</c:v>
                </c:pt>
                <c:pt idx="4013">
                  <c:v>7.7039225268812033E-5</c:v>
                </c:pt>
                <c:pt idx="4014">
                  <c:v>3.2447218946188636E-5</c:v>
                </c:pt>
                <c:pt idx="4015">
                  <c:v>1.5293999365289742E-5</c:v>
                </c:pt>
                <c:pt idx="4016">
                  <c:v>4.6446540523102668E-6</c:v>
                </c:pt>
                <c:pt idx="4017">
                  <c:v>1.4396867888469342E-5</c:v>
                </c:pt>
                <c:pt idx="4018">
                  <c:v>2.1594381677680841E-5</c:v>
                </c:pt>
                <c:pt idx="4019">
                  <c:v>3.0067859793727909E-5</c:v>
                </c:pt>
                <c:pt idx="4020">
                  <c:v>3.7279833786343936E-5</c:v>
                </c:pt>
                <c:pt idx="4021">
                  <c:v>4.7347243337946492E-5</c:v>
                </c:pt>
                <c:pt idx="4022">
                  <c:v>5.7314992013666376E-5</c:v>
                </c:pt>
                <c:pt idx="4023">
                  <c:v>8.627342898282873E-5</c:v>
                </c:pt>
                <c:pt idx="4024">
                  <c:v>1.1967383236480278E-4</c:v>
                </c:pt>
                <c:pt idx="4025">
                  <c:v>1.6942611177020342E-4</c:v>
                </c:pt>
                <c:pt idx="4026">
                  <c:v>2.3583870491131103E-4</c:v>
                </c:pt>
                <c:pt idx="4027">
                  <c:v>2.7781700761215182E-4</c:v>
                </c:pt>
                <c:pt idx="4028">
                  <c:v>3.4135696856785414E-4</c:v>
                </c:pt>
                <c:pt idx="4029">
                  <c:v>3.4143696304255269E-4</c:v>
                </c:pt>
                <c:pt idx="4030">
                  <c:v>3.3801966902395375E-4</c:v>
                </c:pt>
                <c:pt idx="4031">
                  <c:v>3.176460817132631E-4</c:v>
                </c:pt>
                <c:pt idx="4032">
                  <c:v>2.7539173250547066E-4</c:v>
                </c:pt>
                <c:pt idx="4033">
                  <c:v>2.5890644493189102E-4</c:v>
                </c:pt>
                <c:pt idx="4034">
                  <c:v>2.2611386841914308E-4</c:v>
                </c:pt>
                <c:pt idx="4035">
                  <c:v>2.2067839685827164E-4</c:v>
                </c:pt>
                <c:pt idx="4036">
                  <c:v>2.1423464521357649E-4</c:v>
                </c:pt>
                <c:pt idx="4037">
                  <c:v>2.3355322342762772E-4</c:v>
                </c:pt>
                <c:pt idx="4038">
                  <c:v>3.0106182829776131E-4</c:v>
                </c:pt>
                <c:pt idx="4039">
                  <c:v>3.3393658492659306E-4</c:v>
                </c:pt>
                <c:pt idx="4040">
                  <c:v>4.2243110639789686E-4</c:v>
                </c:pt>
                <c:pt idx="4041">
                  <c:v>4.442849411931329E-4</c:v>
                </c:pt>
                <c:pt idx="4042">
                  <c:v>4.665557526518387E-4</c:v>
                </c:pt>
                <c:pt idx="4043">
                  <c:v>4.6833093058490388E-4</c:v>
                </c:pt>
                <c:pt idx="4044">
                  <c:v>4.4806828643092632E-4</c:v>
                </c:pt>
                <c:pt idx="4045">
                  <c:v>4.3561511379760435E-4</c:v>
                </c:pt>
                <c:pt idx="4046">
                  <c:v>3.8616637626778127E-4</c:v>
                </c:pt>
                <c:pt idx="4047">
                  <c:v>3.6137390291730669E-4</c:v>
                </c:pt>
                <c:pt idx="4048">
                  <c:v>2.8259289631579548E-4</c:v>
                </c:pt>
                <c:pt idx="4049">
                  <c:v>2.4696165248476828E-4</c:v>
                </c:pt>
                <c:pt idx="4050">
                  <c:v>1.8412546805510264E-4</c:v>
                </c:pt>
                <c:pt idx="4051">
                  <c:v>1.5436087911742052E-4</c:v>
                </c:pt>
                <c:pt idx="4052">
                  <c:v>1.3133073212866607E-4</c:v>
                </c:pt>
                <c:pt idx="4053">
                  <c:v>1.1944687536336289E-4</c:v>
                </c:pt>
                <c:pt idx="4054">
                  <c:v>1.2563770458696186E-4</c:v>
                </c:pt>
                <c:pt idx="4055">
                  <c:v>1.3093797237174437E-4</c:v>
                </c:pt>
                <c:pt idx="4056">
                  <c:v>2.0239734260977821E-4</c:v>
                </c:pt>
                <c:pt idx="4057">
                  <c:v>2.5456567371521442E-4</c:v>
                </c:pt>
                <c:pt idx="4058">
                  <c:v>4.3001676824070729E-4</c:v>
                </c:pt>
                <c:pt idx="4059">
                  <c:v>5.7442065203802315E-4</c:v>
                </c:pt>
                <c:pt idx="4060">
                  <c:v>7.7424947260473374E-4</c:v>
                </c:pt>
                <c:pt idx="4061">
                  <c:v>9.6521726586753793E-4</c:v>
                </c:pt>
                <c:pt idx="4062">
                  <c:v>1.1205180144934252E-3</c:v>
                </c:pt>
                <c:pt idx="4063">
                  <c:v>1.2934568890979334E-3</c:v>
                </c:pt>
                <c:pt idx="4064">
                  <c:v>1.3836985248669163E-3</c:v>
                </c:pt>
                <c:pt idx="4065">
                  <c:v>1.4995803568540402E-3</c:v>
                </c:pt>
                <c:pt idx="4066">
                  <c:v>1.4587551985480347E-3</c:v>
                </c:pt>
                <c:pt idx="4067">
                  <c:v>1.3950485605802965E-3</c:v>
                </c:pt>
                <c:pt idx="4068">
                  <c:v>1.2615513332849579E-3</c:v>
                </c:pt>
                <c:pt idx="4069">
                  <c:v>1.0321634614964301E-3</c:v>
                </c:pt>
                <c:pt idx="4070">
                  <c:v>9.1521897066781834E-4</c:v>
                </c:pt>
                <c:pt idx="4071">
                  <c:v>6.9979822158731768E-4</c:v>
                </c:pt>
                <c:pt idx="4072">
                  <c:v>6.1906325158743133E-4</c:v>
                </c:pt>
                <c:pt idx="4073">
                  <c:v>4.6277197028576824E-4</c:v>
                </c:pt>
                <c:pt idx="4074">
                  <c:v>4.2193339214165751E-4</c:v>
                </c:pt>
                <c:pt idx="4075">
                  <c:v>3.4868988284087919E-4</c:v>
                </c:pt>
                <c:pt idx="4076">
                  <c:v>3.6301820464422566E-4</c:v>
                </c:pt>
                <c:pt idx="4077">
                  <c:v>4.372961342997948E-4</c:v>
                </c:pt>
                <c:pt idx="4078">
                  <c:v>4.8765112617358013E-4</c:v>
                </c:pt>
                <c:pt idx="4079">
                  <c:v>6.3761847269128515E-4</c:v>
                </c:pt>
                <c:pt idx="4080">
                  <c:v>6.980969183330725E-4</c:v>
                </c:pt>
                <c:pt idx="4081">
                  <c:v>8.4780373639766079E-4</c:v>
                </c:pt>
                <c:pt idx="4082">
                  <c:v>9.1381972305300881E-4</c:v>
                </c:pt>
                <c:pt idx="4083">
                  <c:v>1.0940704423475886E-3</c:v>
                </c:pt>
                <c:pt idx="4084">
                  <c:v>1.1613492925953092E-3</c:v>
                </c:pt>
                <c:pt idx="4085">
                  <c:v>1.2908516045667666E-3</c:v>
                </c:pt>
                <c:pt idx="4086">
                  <c:v>1.3252339291974587E-3</c:v>
                </c:pt>
                <c:pt idx="4087">
                  <c:v>1.2641588034575098E-3</c:v>
                </c:pt>
                <c:pt idx="4088">
                  <c:v>1.2278522401512814E-3</c:v>
                </c:pt>
                <c:pt idx="4089">
                  <c:v>1.0716872889216832E-3</c:v>
                </c:pt>
                <c:pt idx="4090">
                  <c:v>9.9415778057734155E-4</c:v>
                </c:pt>
                <c:pt idx="4091">
                  <c:v>8.4493267787405285E-4</c:v>
                </c:pt>
                <c:pt idx="4092">
                  <c:v>7.6289725124996832E-4</c:v>
                </c:pt>
                <c:pt idx="4093">
                  <c:v>6.1385836519269922E-4</c:v>
                </c:pt>
                <c:pt idx="4094">
                  <c:v>5.2525158917985119E-4</c:v>
                </c:pt>
                <c:pt idx="4095">
                  <c:v>4.9495335404155694E-4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171-4104-922C-67E2EA92E060}"/>
            </c:ext>
          </c:extLst>
        </c:ser>
        <c:ser>
          <c:idx val="2"/>
          <c:order val="2"/>
          <c:tx>
            <c:strRef>
              <c:f>BeforeLS!$AA$15</c:f>
              <c:strCache>
                <c:ptCount val="1"/>
                <c:pt idx="0">
                  <c:v>Zemax Real Lenses Normalized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BeforeLS!$Z$16:$Z$4111</c:f>
              <c:numCache>
                <c:formatCode>0.00E+00</c:formatCode>
                <c:ptCount val="4096"/>
                <c:pt idx="0">
                  <c:v>-0.04</c:v>
                </c:pt>
                <c:pt idx="1">
                  <c:v>-3.9980469999999997E-2</c:v>
                </c:pt>
                <c:pt idx="2">
                  <c:v>-3.996094E-2</c:v>
                </c:pt>
                <c:pt idx="3">
                  <c:v>-3.9941409999999997E-2</c:v>
                </c:pt>
                <c:pt idx="4">
                  <c:v>-3.992188E-2</c:v>
                </c:pt>
                <c:pt idx="5">
                  <c:v>-3.9902340000000001E-2</c:v>
                </c:pt>
                <c:pt idx="6">
                  <c:v>-3.9882809999999998E-2</c:v>
                </c:pt>
                <c:pt idx="7">
                  <c:v>-3.9863280000000001E-2</c:v>
                </c:pt>
                <c:pt idx="8">
                  <c:v>-3.9843749999999997E-2</c:v>
                </c:pt>
                <c:pt idx="9">
                  <c:v>-3.9824219999999994E-2</c:v>
                </c:pt>
                <c:pt idx="10">
                  <c:v>-3.9804690000000004E-2</c:v>
                </c:pt>
                <c:pt idx="11">
                  <c:v>-3.978516E-2</c:v>
                </c:pt>
                <c:pt idx="12">
                  <c:v>-3.9765630000000003E-2</c:v>
                </c:pt>
                <c:pt idx="13">
                  <c:v>-3.9746090000000005E-2</c:v>
                </c:pt>
                <c:pt idx="14">
                  <c:v>-3.9726560000000001E-2</c:v>
                </c:pt>
                <c:pt idx="15">
                  <c:v>-3.9707030000000004E-2</c:v>
                </c:pt>
                <c:pt idx="16">
                  <c:v>-3.9687500000000001E-2</c:v>
                </c:pt>
                <c:pt idx="17">
                  <c:v>-3.9667969999999997E-2</c:v>
                </c:pt>
                <c:pt idx="18">
                  <c:v>-3.964844E-2</c:v>
                </c:pt>
                <c:pt idx="19">
                  <c:v>-3.9628909999999996E-2</c:v>
                </c:pt>
                <c:pt idx="20">
                  <c:v>-3.960938E-2</c:v>
                </c:pt>
                <c:pt idx="21">
                  <c:v>-3.9589840000000001E-2</c:v>
                </c:pt>
                <c:pt idx="22">
                  <c:v>-3.9570309999999997E-2</c:v>
                </c:pt>
                <c:pt idx="23">
                  <c:v>-3.9550780000000001E-2</c:v>
                </c:pt>
                <c:pt idx="24">
                  <c:v>-3.9531249999999997E-2</c:v>
                </c:pt>
                <c:pt idx="25">
                  <c:v>-3.951172E-2</c:v>
                </c:pt>
                <c:pt idx="26">
                  <c:v>-3.9492190000000003E-2</c:v>
                </c:pt>
                <c:pt idx="27">
                  <c:v>-3.947266E-2</c:v>
                </c:pt>
                <c:pt idx="28">
                  <c:v>-3.9453130000000003E-2</c:v>
                </c:pt>
                <c:pt idx="29">
                  <c:v>-3.9433590000000004E-2</c:v>
                </c:pt>
                <c:pt idx="30">
                  <c:v>-3.9414060000000001E-2</c:v>
                </c:pt>
                <c:pt idx="31">
                  <c:v>-3.9394530000000004E-2</c:v>
                </c:pt>
                <c:pt idx="32">
                  <c:v>-3.9375E-2</c:v>
                </c:pt>
                <c:pt idx="33">
                  <c:v>-3.9355469999999997E-2</c:v>
                </c:pt>
                <c:pt idx="34">
                  <c:v>-3.933594E-2</c:v>
                </c:pt>
                <c:pt idx="35">
                  <c:v>-3.9316409999999996E-2</c:v>
                </c:pt>
                <c:pt idx="36">
                  <c:v>-3.9296879999999999E-2</c:v>
                </c:pt>
                <c:pt idx="37">
                  <c:v>-3.9277340000000001E-2</c:v>
                </c:pt>
                <c:pt idx="38">
                  <c:v>-3.9257809999999997E-2</c:v>
                </c:pt>
                <c:pt idx="39">
                  <c:v>-3.923828E-2</c:v>
                </c:pt>
                <c:pt idx="40">
                  <c:v>-3.9218749999999997E-2</c:v>
                </c:pt>
                <c:pt idx="41">
                  <c:v>-3.919922E-2</c:v>
                </c:pt>
                <c:pt idx="42">
                  <c:v>-3.9179690000000003E-2</c:v>
                </c:pt>
                <c:pt idx="43">
                  <c:v>-3.9160159999999999E-2</c:v>
                </c:pt>
                <c:pt idx="44">
                  <c:v>-3.9140630000000003E-2</c:v>
                </c:pt>
                <c:pt idx="45">
                  <c:v>-3.9121090000000004E-2</c:v>
                </c:pt>
                <c:pt idx="46">
                  <c:v>-3.910156E-2</c:v>
                </c:pt>
                <c:pt idx="47">
                  <c:v>-3.9082030000000004E-2</c:v>
                </c:pt>
                <c:pt idx="48">
                  <c:v>-3.90625E-2</c:v>
                </c:pt>
                <c:pt idx="49">
                  <c:v>-3.9042969999999996E-2</c:v>
                </c:pt>
                <c:pt idx="50">
                  <c:v>-3.902344E-2</c:v>
                </c:pt>
                <c:pt idx="51">
                  <c:v>-3.9003909999999996E-2</c:v>
                </c:pt>
                <c:pt idx="52">
                  <c:v>-3.8984379999999999E-2</c:v>
                </c:pt>
                <c:pt idx="53">
                  <c:v>-3.8964840000000001E-2</c:v>
                </c:pt>
                <c:pt idx="54">
                  <c:v>-3.8945309999999997E-2</c:v>
                </c:pt>
                <c:pt idx="55">
                  <c:v>-3.892578E-2</c:v>
                </c:pt>
                <c:pt idx="56">
                  <c:v>-3.8906250000000003E-2</c:v>
                </c:pt>
                <c:pt idx="57">
                  <c:v>-3.888672E-2</c:v>
                </c:pt>
                <c:pt idx="58">
                  <c:v>-3.8867190000000003E-2</c:v>
                </c:pt>
                <c:pt idx="59">
                  <c:v>-3.8847659999999999E-2</c:v>
                </c:pt>
                <c:pt idx="60">
                  <c:v>-3.8828130000000002E-2</c:v>
                </c:pt>
                <c:pt idx="61">
                  <c:v>-3.8808590000000004E-2</c:v>
                </c:pt>
                <c:pt idx="62">
                  <c:v>-3.878906E-2</c:v>
                </c:pt>
                <c:pt idx="63">
                  <c:v>-3.8769530000000003E-2</c:v>
                </c:pt>
                <c:pt idx="64">
                  <c:v>-3.875E-2</c:v>
                </c:pt>
                <c:pt idx="65">
                  <c:v>-3.8730469999999996E-2</c:v>
                </c:pt>
                <c:pt idx="66">
                  <c:v>-3.8710939999999999E-2</c:v>
                </c:pt>
                <c:pt idx="67">
                  <c:v>-3.8691409999999996E-2</c:v>
                </c:pt>
                <c:pt idx="68">
                  <c:v>-3.8671879999999999E-2</c:v>
                </c:pt>
                <c:pt idx="69">
                  <c:v>-3.865234E-2</c:v>
                </c:pt>
                <c:pt idx="70">
                  <c:v>-3.8632809999999997E-2</c:v>
                </c:pt>
                <c:pt idx="71">
                  <c:v>-3.861328E-2</c:v>
                </c:pt>
                <c:pt idx="72">
                  <c:v>-3.8593750000000003E-2</c:v>
                </c:pt>
                <c:pt idx="73">
                  <c:v>-3.8574219999999999E-2</c:v>
                </c:pt>
                <c:pt idx="74">
                  <c:v>-3.8554690000000003E-2</c:v>
                </c:pt>
                <c:pt idx="75">
                  <c:v>-3.8535159999999999E-2</c:v>
                </c:pt>
                <c:pt idx="76">
                  <c:v>-3.8515630000000002E-2</c:v>
                </c:pt>
                <c:pt idx="77">
                  <c:v>-3.8496090000000004E-2</c:v>
                </c:pt>
                <c:pt idx="78">
                  <c:v>-3.847656E-2</c:v>
                </c:pt>
                <c:pt idx="79">
                  <c:v>-3.8457030000000003E-2</c:v>
                </c:pt>
                <c:pt idx="80">
                  <c:v>-3.8437499999999999E-2</c:v>
                </c:pt>
                <c:pt idx="81">
                  <c:v>-3.8417969999999996E-2</c:v>
                </c:pt>
                <c:pt idx="82">
                  <c:v>-3.8398439999999999E-2</c:v>
                </c:pt>
                <c:pt idx="83">
                  <c:v>-3.8378909999999995E-2</c:v>
                </c:pt>
                <c:pt idx="84">
                  <c:v>-3.8359379999999998E-2</c:v>
                </c:pt>
                <c:pt idx="85">
                  <c:v>-3.833984E-2</c:v>
                </c:pt>
                <c:pt idx="86">
                  <c:v>-3.8320309999999996E-2</c:v>
                </c:pt>
                <c:pt idx="87">
                  <c:v>-3.8300780000000006E-2</c:v>
                </c:pt>
                <c:pt idx="88">
                  <c:v>-3.8281250000000003E-2</c:v>
                </c:pt>
                <c:pt idx="89">
                  <c:v>-3.8261719999999999E-2</c:v>
                </c:pt>
                <c:pt idx="90">
                  <c:v>-3.8242190000000002E-2</c:v>
                </c:pt>
                <c:pt idx="91">
                  <c:v>-3.8222659999999999E-2</c:v>
                </c:pt>
                <c:pt idx="92">
                  <c:v>-3.8203130000000002E-2</c:v>
                </c:pt>
                <c:pt idx="93">
                  <c:v>-3.8183590000000003E-2</c:v>
                </c:pt>
                <c:pt idx="94">
                  <c:v>-3.816406E-2</c:v>
                </c:pt>
                <c:pt idx="95">
                  <c:v>-3.8144530000000003E-2</c:v>
                </c:pt>
                <c:pt idx="96">
                  <c:v>-3.8124999999999999E-2</c:v>
                </c:pt>
                <c:pt idx="97">
                  <c:v>-3.8105469999999995E-2</c:v>
                </c:pt>
                <c:pt idx="98">
                  <c:v>-3.8085939999999999E-2</c:v>
                </c:pt>
                <c:pt idx="99">
                  <c:v>-3.8066409999999995E-2</c:v>
                </c:pt>
                <c:pt idx="100">
                  <c:v>-3.8046879999999998E-2</c:v>
                </c:pt>
                <c:pt idx="101">
                  <c:v>-3.802734E-2</c:v>
                </c:pt>
                <c:pt idx="102">
                  <c:v>-3.8007809999999996E-2</c:v>
                </c:pt>
                <c:pt idx="103">
                  <c:v>-3.7988280000000006E-2</c:v>
                </c:pt>
                <c:pt idx="104">
                  <c:v>-3.7968750000000002E-2</c:v>
                </c:pt>
                <c:pt idx="105">
                  <c:v>-3.7949219999999999E-2</c:v>
                </c:pt>
                <c:pt idx="106">
                  <c:v>-3.7929690000000002E-2</c:v>
                </c:pt>
                <c:pt idx="107">
                  <c:v>-3.7910159999999998E-2</c:v>
                </c:pt>
                <c:pt idx="108">
                  <c:v>-3.7890630000000002E-2</c:v>
                </c:pt>
                <c:pt idx="109">
                  <c:v>-3.7871090000000003E-2</c:v>
                </c:pt>
                <c:pt idx="110">
                  <c:v>-3.7851559999999999E-2</c:v>
                </c:pt>
                <c:pt idx="111">
                  <c:v>-3.7832030000000003E-2</c:v>
                </c:pt>
                <c:pt idx="112">
                  <c:v>-3.7812499999999999E-2</c:v>
                </c:pt>
                <c:pt idx="113">
                  <c:v>-3.7792969999999995E-2</c:v>
                </c:pt>
                <c:pt idx="114">
                  <c:v>-3.7773439999999998E-2</c:v>
                </c:pt>
                <c:pt idx="115">
                  <c:v>-3.7753909999999995E-2</c:v>
                </c:pt>
                <c:pt idx="116">
                  <c:v>-3.7734380000000005E-2</c:v>
                </c:pt>
                <c:pt idx="117">
                  <c:v>-3.7714839999999999E-2</c:v>
                </c:pt>
                <c:pt idx="118">
                  <c:v>-3.7695309999999996E-2</c:v>
                </c:pt>
                <c:pt idx="119">
                  <c:v>-3.7675780000000006E-2</c:v>
                </c:pt>
                <c:pt idx="120">
                  <c:v>-3.7656250000000002E-2</c:v>
                </c:pt>
                <c:pt idx="121">
                  <c:v>-3.7636719999999999E-2</c:v>
                </c:pt>
                <c:pt idx="122">
                  <c:v>-3.7617190000000002E-2</c:v>
                </c:pt>
                <c:pt idx="123">
                  <c:v>-3.7597659999999998E-2</c:v>
                </c:pt>
                <c:pt idx="124">
                  <c:v>-3.7578130000000001E-2</c:v>
                </c:pt>
                <c:pt idx="125">
                  <c:v>-3.7558590000000003E-2</c:v>
                </c:pt>
                <c:pt idx="126">
                  <c:v>-3.7539059999999999E-2</c:v>
                </c:pt>
                <c:pt idx="127">
                  <c:v>-3.7519530000000002E-2</c:v>
                </c:pt>
                <c:pt idx="128">
                  <c:v>-3.7499999999999999E-2</c:v>
                </c:pt>
                <c:pt idx="129">
                  <c:v>-3.7480469999999995E-2</c:v>
                </c:pt>
                <c:pt idx="130">
                  <c:v>-3.7460939999999998E-2</c:v>
                </c:pt>
                <c:pt idx="131">
                  <c:v>-3.7441409999999994E-2</c:v>
                </c:pt>
                <c:pt idx="132">
                  <c:v>-3.7421880000000005E-2</c:v>
                </c:pt>
                <c:pt idx="133">
                  <c:v>-3.7402339999999999E-2</c:v>
                </c:pt>
                <c:pt idx="134">
                  <c:v>-3.7382810000000002E-2</c:v>
                </c:pt>
                <c:pt idx="135">
                  <c:v>-3.7363280000000006E-2</c:v>
                </c:pt>
                <c:pt idx="136">
                  <c:v>-3.7343750000000002E-2</c:v>
                </c:pt>
                <c:pt idx="137">
                  <c:v>-3.7324219999999998E-2</c:v>
                </c:pt>
                <c:pt idx="138">
                  <c:v>-3.7304690000000001E-2</c:v>
                </c:pt>
                <c:pt idx="139">
                  <c:v>-3.7285159999999998E-2</c:v>
                </c:pt>
                <c:pt idx="140">
                  <c:v>-3.7265630000000001E-2</c:v>
                </c:pt>
                <c:pt idx="141">
                  <c:v>-3.7246090000000003E-2</c:v>
                </c:pt>
                <c:pt idx="142">
                  <c:v>-3.7226559999999999E-2</c:v>
                </c:pt>
                <c:pt idx="143">
                  <c:v>-3.7207030000000002E-2</c:v>
                </c:pt>
                <c:pt idx="144">
                  <c:v>-3.7187499999999998E-2</c:v>
                </c:pt>
                <c:pt idx="145">
                  <c:v>-3.7167969999999995E-2</c:v>
                </c:pt>
                <c:pt idx="146">
                  <c:v>-3.7148439999999998E-2</c:v>
                </c:pt>
                <c:pt idx="147">
                  <c:v>-3.7128910000000001E-2</c:v>
                </c:pt>
                <c:pt idx="148">
                  <c:v>-3.7109380000000004E-2</c:v>
                </c:pt>
                <c:pt idx="149">
                  <c:v>-3.7089839999999999E-2</c:v>
                </c:pt>
                <c:pt idx="150">
                  <c:v>-3.7070310000000002E-2</c:v>
                </c:pt>
                <c:pt idx="151">
                  <c:v>-3.7050780000000005E-2</c:v>
                </c:pt>
                <c:pt idx="152">
                  <c:v>-3.7031250000000002E-2</c:v>
                </c:pt>
                <c:pt idx="153">
                  <c:v>-3.7011719999999998E-2</c:v>
                </c:pt>
                <c:pt idx="154">
                  <c:v>-3.6992190000000001E-2</c:v>
                </c:pt>
                <c:pt idx="155">
                  <c:v>-3.6972659999999997E-2</c:v>
                </c:pt>
                <c:pt idx="156">
                  <c:v>-3.6953130000000001E-2</c:v>
                </c:pt>
                <c:pt idx="157">
                  <c:v>-3.6933590000000002E-2</c:v>
                </c:pt>
                <c:pt idx="158">
                  <c:v>-3.6914059999999999E-2</c:v>
                </c:pt>
                <c:pt idx="159">
                  <c:v>-3.6894530000000002E-2</c:v>
                </c:pt>
                <c:pt idx="160">
                  <c:v>-3.6874999999999998E-2</c:v>
                </c:pt>
                <c:pt idx="161">
                  <c:v>-3.6855469999999994E-2</c:v>
                </c:pt>
                <c:pt idx="162">
                  <c:v>-3.6835939999999998E-2</c:v>
                </c:pt>
                <c:pt idx="163">
                  <c:v>-3.6816410000000001E-2</c:v>
                </c:pt>
                <c:pt idx="164">
                  <c:v>-3.6796880000000004E-2</c:v>
                </c:pt>
                <c:pt idx="165">
                  <c:v>-3.6777340000000006E-2</c:v>
                </c:pt>
                <c:pt idx="166">
                  <c:v>-3.6757810000000002E-2</c:v>
                </c:pt>
                <c:pt idx="167">
                  <c:v>-3.6738280000000005E-2</c:v>
                </c:pt>
                <c:pt idx="168">
                  <c:v>-3.6718750000000001E-2</c:v>
                </c:pt>
                <c:pt idx="169">
                  <c:v>-3.6699219999999998E-2</c:v>
                </c:pt>
                <c:pt idx="170">
                  <c:v>-3.6679690000000001E-2</c:v>
                </c:pt>
                <c:pt idx="171">
                  <c:v>-3.6660159999999997E-2</c:v>
                </c:pt>
                <c:pt idx="172">
                  <c:v>-3.664063E-2</c:v>
                </c:pt>
                <c:pt idx="173">
                  <c:v>-3.6621090000000002E-2</c:v>
                </c:pt>
                <c:pt idx="174">
                  <c:v>-3.6601559999999998E-2</c:v>
                </c:pt>
                <c:pt idx="175">
                  <c:v>-3.6582030000000001E-2</c:v>
                </c:pt>
                <c:pt idx="176">
                  <c:v>-3.6562499999999998E-2</c:v>
                </c:pt>
                <c:pt idx="177">
                  <c:v>-3.6542969999999994E-2</c:v>
                </c:pt>
                <c:pt idx="178">
                  <c:v>-3.6523440000000004E-2</c:v>
                </c:pt>
                <c:pt idx="179">
                  <c:v>-3.6503910000000001E-2</c:v>
                </c:pt>
                <c:pt idx="180">
                  <c:v>-3.6484380000000004E-2</c:v>
                </c:pt>
                <c:pt idx="181">
                  <c:v>-3.6464840000000005E-2</c:v>
                </c:pt>
                <c:pt idx="182">
                  <c:v>-3.6445310000000002E-2</c:v>
                </c:pt>
                <c:pt idx="183">
                  <c:v>-3.6425780000000005E-2</c:v>
                </c:pt>
                <c:pt idx="184">
                  <c:v>-3.6406250000000001E-2</c:v>
                </c:pt>
                <c:pt idx="185">
                  <c:v>-3.6386719999999997E-2</c:v>
                </c:pt>
                <c:pt idx="186">
                  <c:v>-3.6367190000000001E-2</c:v>
                </c:pt>
                <c:pt idx="187">
                  <c:v>-3.6347659999999997E-2</c:v>
                </c:pt>
                <c:pt idx="188">
                  <c:v>-3.632813E-2</c:v>
                </c:pt>
                <c:pt idx="189">
                  <c:v>-3.6308590000000002E-2</c:v>
                </c:pt>
                <c:pt idx="190">
                  <c:v>-3.6289059999999998E-2</c:v>
                </c:pt>
                <c:pt idx="191">
                  <c:v>-3.6269530000000001E-2</c:v>
                </c:pt>
                <c:pt idx="192">
                  <c:v>-3.6249999999999998E-2</c:v>
                </c:pt>
                <c:pt idx="193">
                  <c:v>-3.6230469999999994E-2</c:v>
                </c:pt>
                <c:pt idx="194">
                  <c:v>-3.6210940000000004E-2</c:v>
                </c:pt>
                <c:pt idx="195">
                  <c:v>-3.619141E-2</c:v>
                </c:pt>
                <c:pt idx="196">
                  <c:v>-3.6171880000000003E-2</c:v>
                </c:pt>
                <c:pt idx="197">
                  <c:v>-3.6152340000000005E-2</c:v>
                </c:pt>
                <c:pt idx="198">
                  <c:v>-3.6132810000000001E-2</c:v>
                </c:pt>
                <c:pt idx="199">
                  <c:v>-3.6113280000000005E-2</c:v>
                </c:pt>
                <c:pt idx="200">
                  <c:v>-3.6093750000000001E-2</c:v>
                </c:pt>
                <c:pt idx="201">
                  <c:v>-3.6074219999999997E-2</c:v>
                </c:pt>
                <c:pt idx="202">
                  <c:v>-3.605469E-2</c:v>
                </c:pt>
                <c:pt idx="203">
                  <c:v>-3.6035159999999997E-2</c:v>
                </c:pt>
                <c:pt idx="204">
                  <c:v>-3.601563E-2</c:v>
                </c:pt>
                <c:pt idx="205">
                  <c:v>-3.5996090000000001E-2</c:v>
                </c:pt>
                <c:pt idx="206">
                  <c:v>-3.5976559999999998E-2</c:v>
                </c:pt>
                <c:pt idx="207">
                  <c:v>-3.5957030000000001E-2</c:v>
                </c:pt>
                <c:pt idx="208">
                  <c:v>-3.5937499999999997E-2</c:v>
                </c:pt>
                <c:pt idx="209">
                  <c:v>-3.5917969999999994E-2</c:v>
                </c:pt>
                <c:pt idx="210">
                  <c:v>-3.5898440000000004E-2</c:v>
                </c:pt>
                <c:pt idx="211">
                  <c:v>-3.587891E-2</c:v>
                </c:pt>
                <c:pt idx="212">
                  <c:v>-3.5859380000000003E-2</c:v>
                </c:pt>
                <c:pt idx="213">
                  <c:v>-3.5839840000000005E-2</c:v>
                </c:pt>
                <c:pt idx="214">
                  <c:v>-3.5820310000000001E-2</c:v>
                </c:pt>
                <c:pt idx="215">
                  <c:v>-3.5800780000000004E-2</c:v>
                </c:pt>
                <c:pt idx="216">
                  <c:v>-3.5781250000000001E-2</c:v>
                </c:pt>
                <c:pt idx="217">
                  <c:v>-3.5761719999999997E-2</c:v>
                </c:pt>
                <c:pt idx="218">
                  <c:v>-3.574219E-2</c:v>
                </c:pt>
                <c:pt idx="219">
                  <c:v>-3.5722659999999996E-2</c:v>
                </c:pt>
                <c:pt idx="220">
                  <c:v>-3.570313E-2</c:v>
                </c:pt>
                <c:pt idx="221">
                  <c:v>-3.5683590000000001E-2</c:v>
                </c:pt>
                <c:pt idx="222">
                  <c:v>-3.5664059999999997E-2</c:v>
                </c:pt>
                <c:pt idx="223">
                  <c:v>-3.5644530000000001E-2</c:v>
                </c:pt>
                <c:pt idx="224">
                  <c:v>-3.5624999999999997E-2</c:v>
                </c:pt>
                <c:pt idx="225">
                  <c:v>-3.560547E-2</c:v>
                </c:pt>
                <c:pt idx="226">
                  <c:v>-3.5585940000000003E-2</c:v>
                </c:pt>
                <c:pt idx="227">
                  <c:v>-3.556641E-2</c:v>
                </c:pt>
                <c:pt idx="228">
                  <c:v>-3.5546880000000003E-2</c:v>
                </c:pt>
                <c:pt idx="229">
                  <c:v>-3.5527340000000004E-2</c:v>
                </c:pt>
                <c:pt idx="230">
                  <c:v>-3.5507810000000001E-2</c:v>
                </c:pt>
                <c:pt idx="231">
                  <c:v>-3.5488280000000004E-2</c:v>
                </c:pt>
                <c:pt idx="232">
                  <c:v>-3.546875E-2</c:v>
                </c:pt>
                <c:pt idx="233">
                  <c:v>-3.5449219999999997E-2</c:v>
                </c:pt>
                <c:pt idx="234">
                  <c:v>-3.542969E-2</c:v>
                </c:pt>
                <c:pt idx="235">
                  <c:v>-3.5410159999999996E-2</c:v>
                </c:pt>
                <c:pt idx="236">
                  <c:v>-3.5390629999999999E-2</c:v>
                </c:pt>
                <c:pt idx="237">
                  <c:v>-3.5371090000000001E-2</c:v>
                </c:pt>
                <c:pt idx="238">
                  <c:v>-3.5351559999999997E-2</c:v>
                </c:pt>
                <c:pt idx="239">
                  <c:v>-3.533203E-2</c:v>
                </c:pt>
                <c:pt idx="240">
                  <c:v>-3.5312499999999997E-2</c:v>
                </c:pt>
                <c:pt idx="241">
                  <c:v>-3.529297E-2</c:v>
                </c:pt>
                <c:pt idx="242">
                  <c:v>-3.5273440000000003E-2</c:v>
                </c:pt>
                <c:pt idx="243">
                  <c:v>-3.5253909999999999E-2</c:v>
                </c:pt>
                <c:pt idx="244">
                  <c:v>-3.5234380000000003E-2</c:v>
                </c:pt>
                <c:pt idx="245">
                  <c:v>-3.5214840000000004E-2</c:v>
                </c:pt>
                <c:pt idx="246">
                  <c:v>-3.519531E-2</c:v>
                </c:pt>
                <c:pt idx="247">
                  <c:v>-3.5175780000000004E-2</c:v>
                </c:pt>
                <c:pt idx="248">
                  <c:v>-3.515625E-2</c:v>
                </c:pt>
                <c:pt idx="249">
                  <c:v>-3.5136719999999996E-2</c:v>
                </c:pt>
                <c:pt idx="250">
                  <c:v>-3.511719E-2</c:v>
                </c:pt>
                <c:pt idx="251">
                  <c:v>-3.5097659999999996E-2</c:v>
                </c:pt>
                <c:pt idx="252">
                  <c:v>-3.5078129999999999E-2</c:v>
                </c:pt>
                <c:pt idx="253">
                  <c:v>-3.5058590000000001E-2</c:v>
                </c:pt>
                <c:pt idx="254">
                  <c:v>-3.5039059999999997E-2</c:v>
                </c:pt>
                <c:pt idx="255">
                  <c:v>-3.501953E-2</c:v>
                </c:pt>
                <c:pt idx="256">
                  <c:v>-3.5000000000000003E-2</c:v>
                </c:pt>
                <c:pt idx="257">
                  <c:v>-3.498047E-2</c:v>
                </c:pt>
                <c:pt idx="258">
                  <c:v>-3.4960940000000003E-2</c:v>
                </c:pt>
                <c:pt idx="259">
                  <c:v>-3.4941409999999999E-2</c:v>
                </c:pt>
                <c:pt idx="260">
                  <c:v>-3.4921880000000002E-2</c:v>
                </c:pt>
                <c:pt idx="261">
                  <c:v>-3.4902340000000004E-2</c:v>
                </c:pt>
                <c:pt idx="262">
                  <c:v>-3.488281E-2</c:v>
                </c:pt>
                <c:pt idx="263">
                  <c:v>-3.4863280000000003E-2</c:v>
                </c:pt>
                <c:pt idx="264">
                  <c:v>-3.484375E-2</c:v>
                </c:pt>
                <c:pt idx="265">
                  <c:v>-3.4824219999999996E-2</c:v>
                </c:pt>
                <c:pt idx="266">
                  <c:v>-3.4804689999999999E-2</c:v>
                </c:pt>
                <c:pt idx="267">
                  <c:v>-3.4785159999999996E-2</c:v>
                </c:pt>
                <c:pt idx="268">
                  <c:v>-3.4765629999999999E-2</c:v>
                </c:pt>
                <c:pt idx="269">
                  <c:v>-3.474609E-2</c:v>
                </c:pt>
                <c:pt idx="270">
                  <c:v>-3.4726559999999997E-2</c:v>
                </c:pt>
                <c:pt idx="271">
                  <c:v>-3.470703E-2</c:v>
                </c:pt>
                <c:pt idx="272">
                  <c:v>-3.4687500000000003E-2</c:v>
                </c:pt>
                <c:pt idx="273">
                  <c:v>-3.4667969999999999E-2</c:v>
                </c:pt>
                <c:pt idx="274">
                  <c:v>-3.4648440000000003E-2</c:v>
                </c:pt>
                <c:pt idx="275">
                  <c:v>-3.4628909999999999E-2</c:v>
                </c:pt>
                <c:pt idx="276">
                  <c:v>-3.4609380000000002E-2</c:v>
                </c:pt>
                <c:pt idx="277">
                  <c:v>-3.4589840000000004E-2</c:v>
                </c:pt>
                <c:pt idx="278">
                  <c:v>-3.457031E-2</c:v>
                </c:pt>
                <c:pt idx="279">
                  <c:v>-3.4550780000000003E-2</c:v>
                </c:pt>
                <c:pt idx="280">
                  <c:v>-3.4531249999999999E-2</c:v>
                </c:pt>
                <c:pt idx="281">
                  <c:v>-3.4511719999999996E-2</c:v>
                </c:pt>
                <c:pt idx="282">
                  <c:v>-3.4492189999999999E-2</c:v>
                </c:pt>
                <c:pt idx="283">
                  <c:v>-3.4472659999999995E-2</c:v>
                </c:pt>
                <c:pt idx="284">
                  <c:v>-3.4453129999999998E-2</c:v>
                </c:pt>
                <c:pt idx="285">
                  <c:v>-3.443359E-2</c:v>
                </c:pt>
                <c:pt idx="286">
                  <c:v>-3.4414059999999996E-2</c:v>
                </c:pt>
                <c:pt idx="287">
                  <c:v>-3.4394530000000006E-2</c:v>
                </c:pt>
                <c:pt idx="288">
                  <c:v>-3.4375000000000003E-2</c:v>
                </c:pt>
                <c:pt idx="289">
                  <c:v>-3.4355469999999999E-2</c:v>
                </c:pt>
                <c:pt idx="290">
                  <c:v>-3.4335940000000002E-2</c:v>
                </c:pt>
                <c:pt idx="291">
                  <c:v>-3.4316409999999999E-2</c:v>
                </c:pt>
                <c:pt idx="292">
                  <c:v>-3.4296880000000002E-2</c:v>
                </c:pt>
                <c:pt idx="293">
                  <c:v>-3.4277340000000003E-2</c:v>
                </c:pt>
                <c:pt idx="294">
                  <c:v>-3.425781E-2</c:v>
                </c:pt>
                <c:pt idx="295">
                  <c:v>-3.4238280000000003E-2</c:v>
                </c:pt>
                <c:pt idx="296">
                  <c:v>-3.4218749999999999E-2</c:v>
                </c:pt>
                <c:pt idx="297">
                  <c:v>-3.4199219999999995E-2</c:v>
                </c:pt>
                <c:pt idx="298">
                  <c:v>-3.4179689999999999E-2</c:v>
                </c:pt>
                <c:pt idx="299">
                  <c:v>-3.4160159999999995E-2</c:v>
                </c:pt>
                <c:pt idx="300">
                  <c:v>-3.4140629999999998E-2</c:v>
                </c:pt>
                <c:pt idx="301">
                  <c:v>-3.412109E-2</c:v>
                </c:pt>
                <c:pt idx="302">
                  <c:v>-3.4101559999999996E-2</c:v>
                </c:pt>
                <c:pt idx="303">
                  <c:v>-3.4082030000000006E-2</c:v>
                </c:pt>
                <c:pt idx="304">
                  <c:v>-3.4062500000000002E-2</c:v>
                </c:pt>
                <c:pt idx="305">
                  <c:v>-3.4042969999999999E-2</c:v>
                </c:pt>
                <c:pt idx="306">
                  <c:v>-3.4023440000000002E-2</c:v>
                </c:pt>
                <c:pt idx="307">
                  <c:v>-3.4003909999999998E-2</c:v>
                </c:pt>
                <c:pt idx="308">
                  <c:v>-3.3984380000000002E-2</c:v>
                </c:pt>
                <c:pt idx="309">
                  <c:v>-3.3964840000000003E-2</c:v>
                </c:pt>
                <c:pt idx="310">
                  <c:v>-3.3945309999999999E-2</c:v>
                </c:pt>
                <c:pt idx="311">
                  <c:v>-3.3925780000000003E-2</c:v>
                </c:pt>
                <c:pt idx="312">
                  <c:v>-3.3906249999999999E-2</c:v>
                </c:pt>
                <c:pt idx="313">
                  <c:v>-3.3886719999999995E-2</c:v>
                </c:pt>
                <c:pt idx="314">
                  <c:v>-3.3867189999999998E-2</c:v>
                </c:pt>
                <c:pt idx="315">
                  <c:v>-3.3847659999999995E-2</c:v>
                </c:pt>
                <c:pt idx="316">
                  <c:v>-3.3828130000000005E-2</c:v>
                </c:pt>
                <c:pt idx="317">
                  <c:v>-3.3808589999999999E-2</c:v>
                </c:pt>
                <c:pt idx="318">
                  <c:v>-3.3789059999999996E-2</c:v>
                </c:pt>
                <c:pt idx="319">
                  <c:v>-3.3769530000000006E-2</c:v>
                </c:pt>
                <c:pt idx="320">
                  <c:v>-3.3750000000000002E-2</c:v>
                </c:pt>
                <c:pt idx="321">
                  <c:v>-3.3730469999999999E-2</c:v>
                </c:pt>
                <c:pt idx="322">
                  <c:v>-3.3710940000000002E-2</c:v>
                </c:pt>
                <c:pt idx="323">
                  <c:v>-3.3691409999999998E-2</c:v>
                </c:pt>
                <c:pt idx="324">
                  <c:v>-3.3671880000000001E-2</c:v>
                </c:pt>
                <c:pt idx="325">
                  <c:v>-3.3652340000000003E-2</c:v>
                </c:pt>
                <c:pt idx="326">
                  <c:v>-3.3632809999999999E-2</c:v>
                </c:pt>
                <c:pt idx="327">
                  <c:v>-3.3613280000000002E-2</c:v>
                </c:pt>
                <c:pt idx="328">
                  <c:v>-3.3593749999999999E-2</c:v>
                </c:pt>
                <c:pt idx="329">
                  <c:v>-3.3574219999999995E-2</c:v>
                </c:pt>
                <c:pt idx="330">
                  <c:v>-3.3554689999999998E-2</c:v>
                </c:pt>
                <c:pt idx="331">
                  <c:v>-3.3535159999999994E-2</c:v>
                </c:pt>
                <c:pt idx="332">
                  <c:v>-3.3515630000000005E-2</c:v>
                </c:pt>
                <c:pt idx="333">
                  <c:v>-3.3496089999999999E-2</c:v>
                </c:pt>
                <c:pt idx="334">
                  <c:v>-3.3476560000000002E-2</c:v>
                </c:pt>
                <c:pt idx="335">
                  <c:v>-3.3457030000000006E-2</c:v>
                </c:pt>
                <c:pt idx="336">
                  <c:v>-3.3437500000000002E-2</c:v>
                </c:pt>
                <c:pt idx="337">
                  <c:v>-3.3417969999999998E-2</c:v>
                </c:pt>
                <c:pt idx="338">
                  <c:v>-3.3398440000000001E-2</c:v>
                </c:pt>
                <c:pt idx="339">
                  <c:v>-3.3378909999999998E-2</c:v>
                </c:pt>
                <c:pt idx="340">
                  <c:v>-3.3359380000000001E-2</c:v>
                </c:pt>
                <c:pt idx="341">
                  <c:v>-3.3339840000000003E-2</c:v>
                </c:pt>
                <c:pt idx="342">
                  <c:v>-3.3320309999999999E-2</c:v>
                </c:pt>
                <c:pt idx="343">
                  <c:v>-3.3300780000000002E-2</c:v>
                </c:pt>
                <c:pt idx="344">
                  <c:v>-3.3281249999999998E-2</c:v>
                </c:pt>
                <c:pt idx="345">
                  <c:v>-3.3261719999999995E-2</c:v>
                </c:pt>
                <c:pt idx="346">
                  <c:v>-3.3242189999999998E-2</c:v>
                </c:pt>
                <c:pt idx="347">
                  <c:v>-3.3222660000000001E-2</c:v>
                </c:pt>
                <c:pt idx="348">
                  <c:v>-3.3203130000000004E-2</c:v>
                </c:pt>
                <c:pt idx="349">
                  <c:v>-3.3183589999999999E-2</c:v>
                </c:pt>
                <c:pt idx="350">
                  <c:v>-3.3164060000000002E-2</c:v>
                </c:pt>
                <c:pt idx="351">
                  <c:v>-3.3144530000000005E-2</c:v>
                </c:pt>
                <c:pt idx="352">
                  <c:v>-3.3125000000000002E-2</c:v>
                </c:pt>
                <c:pt idx="353">
                  <c:v>-3.3105469999999998E-2</c:v>
                </c:pt>
                <c:pt idx="354">
                  <c:v>-3.3085940000000001E-2</c:v>
                </c:pt>
                <c:pt idx="355">
                  <c:v>-3.3066409999999997E-2</c:v>
                </c:pt>
                <c:pt idx="356">
                  <c:v>-3.3046880000000001E-2</c:v>
                </c:pt>
                <c:pt idx="357">
                  <c:v>-3.3027340000000002E-2</c:v>
                </c:pt>
                <c:pt idx="358">
                  <c:v>-3.3007809999999999E-2</c:v>
                </c:pt>
                <c:pt idx="359">
                  <c:v>-3.2988280000000002E-2</c:v>
                </c:pt>
                <c:pt idx="360">
                  <c:v>-3.2968749999999998E-2</c:v>
                </c:pt>
                <c:pt idx="361">
                  <c:v>-3.2949219999999994E-2</c:v>
                </c:pt>
                <c:pt idx="362">
                  <c:v>-3.2929689999999998E-2</c:v>
                </c:pt>
                <c:pt idx="363">
                  <c:v>-3.2910160000000001E-2</c:v>
                </c:pt>
                <c:pt idx="364">
                  <c:v>-3.2890630000000004E-2</c:v>
                </c:pt>
                <c:pt idx="365">
                  <c:v>-3.2871090000000006E-2</c:v>
                </c:pt>
                <c:pt idx="366">
                  <c:v>-3.2851560000000002E-2</c:v>
                </c:pt>
                <c:pt idx="367">
                  <c:v>-3.2832030000000005E-2</c:v>
                </c:pt>
                <c:pt idx="368">
                  <c:v>-3.2812500000000001E-2</c:v>
                </c:pt>
                <c:pt idx="369">
                  <c:v>-3.2792969999999998E-2</c:v>
                </c:pt>
                <c:pt idx="370">
                  <c:v>-3.2773440000000001E-2</c:v>
                </c:pt>
                <c:pt idx="371">
                  <c:v>-3.2753909999999997E-2</c:v>
                </c:pt>
                <c:pt idx="372">
                  <c:v>-3.273438E-2</c:v>
                </c:pt>
                <c:pt idx="373">
                  <c:v>-3.2714840000000002E-2</c:v>
                </c:pt>
                <c:pt idx="374">
                  <c:v>-3.2695309999999998E-2</c:v>
                </c:pt>
                <c:pt idx="375">
                  <c:v>-3.2675780000000001E-2</c:v>
                </c:pt>
                <c:pt idx="376">
                  <c:v>-3.2656249999999998E-2</c:v>
                </c:pt>
                <c:pt idx="377">
                  <c:v>-3.2636719999999994E-2</c:v>
                </c:pt>
                <c:pt idx="378">
                  <c:v>-3.2617190000000004E-2</c:v>
                </c:pt>
                <c:pt idx="379">
                  <c:v>-3.2597660000000001E-2</c:v>
                </c:pt>
                <c:pt idx="380">
                  <c:v>-3.2578130000000004E-2</c:v>
                </c:pt>
                <c:pt idx="381">
                  <c:v>-3.2558590000000005E-2</c:v>
                </c:pt>
                <c:pt idx="382">
                  <c:v>-3.2539060000000002E-2</c:v>
                </c:pt>
                <c:pt idx="383">
                  <c:v>-3.2519530000000005E-2</c:v>
                </c:pt>
                <c:pt idx="384">
                  <c:v>-3.2500000000000001E-2</c:v>
                </c:pt>
                <c:pt idx="385">
                  <c:v>-3.2480469999999997E-2</c:v>
                </c:pt>
                <c:pt idx="386">
                  <c:v>-3.2460940000000001E-2</c:v>
                </c:pt>
                <c:pt idx="387">
                  <c:v>-3.2441409999999997E-2</c:v>
                </c:pt>
                <c:pt idx="388">
                  <c:v>-3.242188E-2</c:v>
                </c:pt>
                <c:pt idx="389">
                  <c:v>-3.2402340000000002E-2</c:v>
                </c:pt>
                <c:pt idx="390">
                  <c:v>-3.2382809999999998E-2</c:v>
                </c:pt>
                <c:pt idx="391">
                  <c:v>-3.2363280000000001E-2</c:v>
                </c:pt>
                <c:pt idx="392">
                  <c:v>-3.2343749999999998E-2</c:v>
                </c:pt>
                <c:pt idx="393">
                  <c:v>-3.2324219999999994E-2</c:v>
                </c:pt>
                <c:pt idx="394">
                  <c:v>-3.2304690000000004E-2</c:v>
                </c:pt>
                <c:pt idx="395">
                  <c:v>-3.228516E-2</c:v>
                </c:pt>
                <c:pt idx="396">
                  <c:v>-3.2265630000000003E-2</c:v>
                </c:pt>
                <c:pt idx="397">
                  <c:v>-3.2246090000000005E-2</c:v>
                </c:pt>
                <c:pt idx="398">
                  <c:v>-3.2226560000000001E-2</c:v>
                </c:pt>
                <c:pt idx="399">
                  <c:v>-3.2207030000000005E-2</c:v>
                </c:pt>
                <c:pt idx="400">
                  <c:v>-3.2187500000000001E-2</c:v>
                </c:pt>
                <c:pt idx="401">
                  <c:v>-3.2167969999999997E-2</c:v>
                </c:pt>
                <c:pt idx="402">
                  <c:v>-3.214844E-2</c:v>
                </c:pt>
                <c:pt idx="403">
                  <c:v>-3.2128909999999997E-2</c:v>
                </c:pt>
                <c:pt idx="404">
                  <c:v>-3.210938E-2</c:v>
                </c:pt>
                <c:pt idx="405">
                  <c:v>-3.2089840000000001E-2</c:v>
                </c:pt>
                <c:pt idx="406">
                  <c:v>-3.2070309999999998E-2</c:v>
                </c:pt>
                <c:pt idx="407">
                  <c:v>-3.2050780000000001E-2</c:v>
                </c:pt>
                <c:pt idx="408">
                  <c:v>-3.2031249999999997E-2</c:v>
                </c:pt>
                <c:pt idx="409">
                  <c:v>-3.2011719999999994E-2</c:v>
                </c:pt>
                <c:pt idx="410">
                  <c:v>-3.1992190000000004E-2</c:v>
                </c:pt>
                <c:pt idx="411">
                  <c:v>-3.197266E-2</c:v>
                </c:pt>
                <c:pt idx="412">
                  <c:v>-3.1953130000000003E-2</c:v>
                </c:pt>
                <c:pt idx="413">
                  <c:v>-3.1933589999999998E-2</c:v>
                </c:pt>
                <c:pt idx="414">
                  <c:v>-3.1914060000000001E-2</c:v>
                </c:pt>
                <c:pt idx="415">
                  <c:v>-3.1894529999999997E-2</c:v>
                </c:pt>
                <c:pt idx="416">
                  <c:v>-3.1875000000000001E-2</c:v>
                </c:pt>
                <c:pt idx="417">
                  <c:v>-3.1855470000000004E-2</c:v>
                </c:pt>
                <c:pt idx="418">
                  <c:v>-3.183594E-2</c:v>
                </c:pt>
                <c:pt idx="419">
                  <c:v>-3.1816410000000003E-2</c:v>
                </c:pt>
                <c:pt idx="420">
                  <c:v>-3.179688E-2</c:v>
                </c:pt>
                <c:pt idx="421">
                  <c:v>-3.1777340000000001E-2</c:v>
                </c:pt>
                <c:pt idx="422">
                  <c:v>-3.1757809999999997E-2</c:v>
                </c:pt>
                <c:pt idx="423">
                  <c:v>-3.1738280000000001E-2</c:v>
                </c:pt>
                <c:pt idx="424">
                  <c:v>-3.1718749999999997E-2</c:v>
                </c:pt>
                <c:pt idx="425">
                  <c:v>-3.169922E-2</c:v>
                </c:pt>
                <c:pt idx="426">
                  <c:v>-3.1679690000000003E-2</c:v>
                </c:pt>
                <c:pt idx="427">
                  <c:v>-3.166016E-2</c:v>
                </c:pt>
                <c:pt idx="428">
                  <c:v>-3.1640630000000003E-2</c:v>
                </c:pt>
                <c:pt idx="429">
                  <c:v>-3.1621089999999998E-2</c:v>
                </c:pt>
                <c:pt idx="430">
                  <c:v>-3.1601560000000001E-2</c:v>
                </c:pt>
                <c:pt idx="431">
                  <c:v>-3.1582029999999997E-2</c:v>
                </c:pt>
                <c:pt idx="432">
                  <c:v>-3.15625E-2</c:v>
                </c:pt>
                <c:pt idx="433">
                  <c:v>-3.1542970000000004E-2</c:v>
                </c:pt>
                <c:pt idx="434">
                  <c:v>-3.152344E-2</c:v>
                </c:pt>
                <c:pt idx="435">
                  <c:v>-3.1503910000000003E-2</c:v>
                </c:pt>
                <c:pt idx="436">
                  <c:v>-3.1484379999999999E-2</c:v>
                </c:pt>
                <c:pt idx="437">
                  <c:v>-3.1464840000000001E-2</c:v>
                </c:pt>
                <c:pt idx="438">
                  <c:v>-3.1445309999999997E-2</c:v>
                </c:pt>
                <c:pt idx="439">
                  <c:v>-3.142578E-2</c:v>
                </c:pt>
                <c:pt idx="440">
                  <c:v>-3.1406249999999997E-2</c:v>
                </c:pt>
                <c:pt idx="441">
                  <c:v>-3.138672E-2</c:v>
                </c:pt>
                <c:pt idx="442">
                  <c:v>-3.1367190000000003E-2</c:v>
                </c:pt>
                <c:pt idx="443">
                  <c:v>-3.1347659999999999E-2</c:v>
                </c:pt>
                <c:pt idx="444">
                  <c:v>-3.1328130000000003E-2</c:v>
                </c:pt>
                <c:pt idx="445">
                  <c:v>-3.1308589999999997E-2</c:v>
                </c:pt>
                <c:pt idx="446">
                  <c:v>-3.128906E-2</c:v>
                </c:pt>
                <c:pt idx="447">
                  <c:v>-3.1269529999999997E-2</c:v>
                </c:pt>
                <c:pt idx="448">
                  <c:v>-3.125E-2</c:v>
                </c:pt>
                <c:pt idx="449">
                  <c:v>-3.123047E-2</c:v>
                </c:pt>
                <c:pt idx="450">
                  <c:v>-3.121094E-2</c:v>
                </c:pt>
                <c:pt idx="451">
                  <c:v>-3.1191410000000003E-2</c:v>
                </c:pt>
                <c:pt idx="452">
                  <c:v>-3.1171880000000003E-2</c:v>
                </c:pt>
                <c:pt idx="453">
                  <c:v>-3.1152339999999997E-2</c:v>
                </c:pt>
                <c:pt idx="454">
                  <c:v>-3.113281E-2</c:v>
                </c:pt>
                <c:pt idx="455">
                  <c:v>-3.111328E-2</c:v>
                </c:pt>
                <c:pt idx="456">
                  <c:v>-3.109375E-2</c:v>
                </c:pt>
                <c:pt idx="457">
                  <c:v>-3.107422E-2</c:v>
                </c:pt>
                <c:pt idx="458">
                  <c:v>-3.1054689999999999E-2</c:v>
                </c:pt>
                <c:pt idx="459">
                  <c:v>-3.1035160000000003E-2</c:v>
                </c:pt>
                <c:pt idx="460">
                  <c:v>-3.1015630000000002E-2</c:v>
                </c:pt>
                <c:pt idx="461">
                  <c:v>-3.099609E-2</c:v>
                </c:pt>
                <c:pt idx="462">
                  <c:v>-3.097656E-2</c:v>
                </c:pt>
                <c:pt idx="463">
                  <c:v>-3.095703E-2</c:v>
                </c:pt>
                <c:pt idx="464">
                  <c:v>-3.09375E-2</c:v>
                </c:pt>
                <c:pt idx="465">
                  <c:v>-3.0917969999999999E-2</c:v>
                </c:pt>
                <c:pt idx="466">
                  <c:v>-3.0898439999999999E-2</c:v>
                </c:pt>
                <c:pt idx="467">
                  <c:v>-3.0878910000000002E-2</c:v>
                </c:pt>
                <c:pt idx="468">
                  <c:v>-3.0859380000000002E-2</c:v>
                </c:pt>
                <c:pt idx="469">
                  <c:v>-3.083984E-2</c:v>
                </c:pt>
                <c:pt idx="470">
                  <c:v>-3.082031E-2</c:v>
                </c:pt>
                <c:pt idx="471">
                  <c:v>-3.080078E-2</c:v>
                </c:pt>
                <c:pt idx="472">
                  <c:v>-3.078125E-2</c:v>
                </c:pt>
                <c:pt idx="473">
                  <c:v>-3.0761719999999999E-2</c:v>
                </c:pt>
                <c:pt idx="474">
                  <c:v>-3.0742189999999999E-2</c:v>
                </c:pt>
                <c:pt idx="475">
                  <c:v>-3.0722660000000002E-2</c:v>
                </c:pt>
                <c:pt idx="476">
                  <c:v>-3.0703130000000002E-2</c:v>
                </c:pt>
                <c:pt idx="477">
                  <c:v>-3.068359E-2</c:v>
                </c:pt>
                <c:pt idx="478">
                  <c:v>-3.066406E-2</c:v>
                </c:pt>
                <c:pt idx="479">
                  <c:v>-3.064453E-2</c:v>
                </c:pt>
                <c:pt idx="480">
                  <c:v>-3.0624999999999999E-2</c:v>
                </c:pt>
                <c:pt idx="481">
                  <c:v>-3.0605469999999999E-2</c:v>
                </c:pt>
                <c:pt idx="482">
                  <c:v>-3.0585940000000002E-2</c:v>
                </c:pt>
                <c:pt idx="483">
                  <c:v>-3.0566410000000002E-2</c:v>
                </c:pt>
                <c:pt idx="484">
                  <c:v>-3.0546880000000002E-2</c:v>
                </c:pt>
                <c:pt idx="485">
                  <c:v>-3.052734E-2</c:v>
                </c:pt>
                <c:pt idx="486">
                  <c:v>-3.050781E-2</c:v>
                </c:pt>
                <c:pt idx="487">
                  <c:v>-3.048828E-2</c:v>
                </c:pt>
                <c:pt idx="488">
                  <c:v>-3.0468749999999999E-2</c:v>
                </c:pt>
                <c:pt idx="489">
                  <c:v>-3.0449219999999999E-2</c:v>
                </c:pt>
                <c:pt idx="490">
                  <c:v>-3.0429690000000002E-2</c:v>
                </c:pt>
                <c:pt idx="491">
                  <c:v>-3.0410160000000002E-2</c:v>
                </c:pt>
                <c:pt idx="492">
                  <c:v>-3.0390630000000002E-2</c:v>
                </c:pt>
                <c:pt idx="493">
                  <c:v>-3.037109E-2</c:v>
                </c:pt>
                <c:pt idx="494">
                  <c:v>-3.035156E-2</c:v>
                </c:pt>
                <c:pt idx="495">
                  <c:v>-3.0332029999999999E-2</c:v>
                </c:pt>
                <c:pt idx="496">
                  <c:v>-3.0312499999999999E-2</c:v>
                </c:pt>
                <c:pt idx="497">
                  <c:v>-3.0292969999999999E-2</c:v>
                </c:pt>
                <c:pt idx="498">
                  <c:v>-3.0273440000000002E-2</c:v>
                </c:pt>
                <c:pt idx="499">
                  <c:v>-3.0253910000000002E-2</c:v>
                </c:pt>
                <c:pt idx="500">
                  <c:v>-3.0234380000000002E-2</c:v>
                </c:pt>
                <c:pt idx="501">
                  <c:v>-3.021484E-2</c:v>
                </c:pt>
                <c:pt idx="502">
                  <c:v>-3.019531E-2</c:v>
                </c:pt>
                <c:pt idx="503">
                  <c:v>-3.0175779999999999E-2</c:v>
                </c:pt>
                <c:pt idx="504">
                  <c:v>-3.0156249999999999E-2</c:v>
                </c:pt>
                <c:pt idx="505">
                  <c:v>-3.0136719999999999E-2</c:v>
                </c:pt>
                <c:pt idx="506">
                  <c:v>-3.0117190000000002E-2</c:v>
                </c:pt>
                <c:pt idx="507">
                  <c:v>-3.0097660000000002E-2</c:v>
                </c:pt>
                <c:pt idx="508">
                  <c:v>-3.0078130000000002E-2</c:v>
                </c:pt>
                <c:pt idx="509">
                  <c:v>-3.005859E-2</c:v>
                </c:pt>
                <c:pt idx="510">
                  <c:v>-3.0039059999999999E-2</c:v>
                </c:pt>
                <c:pt idx="511">
                  <c:v>-3.0019529999999999E-2</c:v>
                </c:pt>
                <c:pt idx="512">
                  <c:v>-0.03</c:v>
                </c:pt>
                <c:pt idx="513">
                  <c:v>-2.9980470000000002E-2</c:v>
                </c:pt>
                <c:pt idx="514">
                  <c:v>-2.9960940000000002E-2</c:v>
                </c:pt>
                <c:pt idx="515">
                  <c:v>-2.9941410000000002E-2</c:v>
                </c:pt>
                <c:pt idx="516">
                  <c:v>-2.9921880000000001E-2</c:v>
                </c:pt>
                <c:pt idx="517">
                  <c:v>-2.9902339999999999E-2</c:v>
                </c:pt>
                <c:pt idx="518">
                  <c:v>-2.9882809999999999E-2</c:v>
                </c:pt>
                <c:pt idx="519">
                  <c:v>-2.9863279999999999E-2</c:v>
                </c:pt>
                <c:pt idx="520">
                  <c:v>-2.9843749999999999E-2</c:v>
                </c:pt>
                <c:pt idx="521">
                  <c:v>-2.9824220000000002E-2</c:v>
                </c:pt>
                <c:pt idx="522">
                  <c:v>-2.9804690000000002E-2</c:v>
                </c:pt>
                <c:pt idx="523">
                  <c:v>-2.9785160000000001E-2</c:v>
                </c:pt>
                <c:pt idx="524">
                  <c:v>-2.9765630000000001E-2</c:v>
                </c:pt>
                <c:pt idx="525">
                  <c:v>-2.9746089999999999E-2</c:v>
                </c:pt>
                <c:pt idx="526">
                  <c:v>-2.9726559999999999E-2</c:v>
                </c:pt>
                <c:pt idx="527">
                  <c:v>-2.9707029999999999E-2</c:v>
                </c:pt>
                <c:pt idx="528">
                  <c:v>-2.9687499999999999E-2</c:v>
                </c:pt>
                <c:pt idx="529">
                  <c:v>-2.9667970000000002E-2</c:v>
                </c:pt>
                <c:pt idx="530">
                  <c:v>-2.9648440000000002E-2</c:v>
                </c:pt>
                <c:pt idx="531">
                  <c:v>-2.9628910000000001E-2</c:v>
                </c:pt>
                <c:pt idx="532">
                  <c:v>-2.9609380000000001E-2</c:v>
                </c:pt>
                <c:pt idx="533">
                  <c:v>-2.9589839999999999E-2</c:v>
                </c:pt>
                <c:pt idx="534">
                  <c:v>-2.9570309999999999E-2</c:v>
                </c:pt>
                <c:pt idx="535">
                  <c:v>-2.9550779999999999E-2</c:v>
                </c:pt>
                <c:pt idx="536">
                  <c:v>-2.9531249999999998E-2</c:v>
                </c:pt>
                <c:pt idx="537">
                  <c:v>-2.9511720000000002E-2</c:v>
                </c:pt>
                <c:pt idx="538">
                  <c:v>-2.9492190000000001E-2</c:v>
                </c:pt>
                <c:pt idx="539">
                  <c:v>-2.9472660000000001E-2</c:v>
                </c:pt>
                <c:pt idx="540">
                  <c:v>-2.9453130000000001E-2</c:v>
                </c:pt>
                <c:pt idx="541">
                  <c:v>-2.9433589999999999E-2</c:v>
                </c:pt>
                <c:pt idx="542">
                  <c:v>-2.9414059999999999E-2</c:v>
                </c:pt>
                <c:pt idx="543">
                  <c:v>-2.9394529999999999E-2</c:v>
                </c:pt>
                <c:pt idx="544">
                  <c:v>-2.9374999999999998E-2</c:v>
                </c:pt>
                <c:pt idx="545">
                  <c:v>-2.9355470000000002E-2</c:v>
                </c:pt>
                <c:pt idx="546">
                  <c:v>-2.9335940000000001E-2</c:v>
                </c:pt>
                <c:pt idx="547">
                  <c:v>-2.9316410000000001E-2</c:v>
                </c:pt>
                <c:pt idx="548">
                  <c:v>-2.9296880000000001E-2</c:v>
                </c:pt>
                <c:pt idx="549">
                  <c:v>-2.9277339999999999E-2</c:v>
                </c:pt>
                <c:pt idx="550">
                  <c:v>-2.9257809999999999E-2</c:v>
                </c:pt>
                <c:pt idx="551">
                  <c:v>-2.9238279999999998E-2</c:v>
                </c:pt>
                <c:pt idx="552">
                  <c:v>-2.9218750000000002E-2</c:v>
                </c:pt>
                <c:pt idx="553">
                  <c:v>-2.9199220000000001E-2</c:v>
                </c:pt>
                <c:pt idx="554">
                  <c:v>-2.9179690000000001E-2</c:v>
                </c:pt>
                <c:pt idx="555">
                  <c:v>-2.9160160000000001E-2</c:v>
                </c:pt>
                <c:pt idx="556">
                  <c:v>-2.9140630000000001E-2</c:v>
                </c:pt>
                <c:pt idx="557">
                  <c:v>-2.9121089999999999E-2</c:v>
                </c:pt>
                <c:pt idx="558">
                  <c:v>-2.9101559999999999E-2</c:v>
                </c:pt>
                <c:pt idx="559">
                  <c:v>-2.9082029999999998E-2</c:v>
                </c:pt>
                <c:pt idx="560">
                  <c:v>-2.9062500000000002E-2</c:v>
                </c:pt>
                <c:pt idx="561">
                  <c:v>-2.9042970000000001E-2</c:v>
                </c:pt>
                <c:pt idx="562">
                  <c:v>-2.9023440000000001E-2</c:v>
                </c:pt>
                <c:pt idx="563">
                  <c:v>-2.9003910000000001E-2</c:v>
                </c:pt>
                <c:pt idx="564">
                  <c:v>-2.8984380000000001E-2</c:v>
                </c:pt>
                <c:pt idx="565">
                  <c:v>-2.8964839999999999E-2</c:v>
                </c:pt>
                <c:pt idx="566">
                  <c:v>-2.8945309999999998E-2</c:v>
                </c:pt>
                <c:pt idx="567">
                  <c:v>-2.8925779999999998E-2</c:v>
                </c:pt>
                <c:pt idx="568">
                  <c:v>-2.8906250000000001E-2</c:v>
                </c:pt>
                <c:pt idx="569">
                  <c:v>-2.8886720000000001E-2</c:v>
                </c:pt>
                <c:pt idx="570">
                  <c:v>-2.8867190000000001E-2</c:v>
                </c:pt>
                <c:pt idx="571">
                  <c:v>-2.8847660000000001E-2</c:v>
                </c:pt>
                <c:pt idx="572">
                  <c:v>-2.882813E-2</c:v>
                </c:pt>
                <c:pt idx="573">
                  <c:v>-2.8808589999999999E-2</c:v>
                </c:pt>
                <c:pt idx="574">
                  <c:v>-2.8789059999999998E-2</c:v>
                </c:pt>
                <c:pt idx="575">
                  <c:v>-2.8769529999999998E-2</c:v>
                </c:pt>
                <c:pt idx="576">
                  <c:v>-2.8750000000000001E-2</c:v>
                </c:pt>
                <c:pt idx="577">
                  <c:v>-2.8730470000000001E-2</c:v>
                </c:pt>
                <c:pt idx="578">
                  <c:v>-2.8710940000000001E-2</c:v>
                </c:pt>
                <c:pt idx="579">
                  <c:v>-2.8691410000000001E-2</c:v>
                </c:pt>
                <c:pt idx="580">
                  <c:v>-2.867188E-2</c:v>
                </c:pt>
                <c:pt idx="581">
                  <c:v>-2.8652339999999998E-2</c:v>
                </c:pt>
                <c:pt idx="582">
                  <c:v>-2.8632809999999998E-2</c:v>
                </c:pt>
                <c:pt idx="583">
                  <c:v>-2.8613279999999998E-2</c:v>
                </c:pt>
                <c:pt idx="584">
                  <c:v>-2.8593750000000001E-2</c:v>
                </c:pt>
                <c:pt idx="585">
                  <c:v>-2.8574220000000001E-2</c:v>
                </c:pt>
                <c:pt idx="586">
                  <c:v>-2.8554690000000001E-2</c:v>
                </c:pt>
                <c:pt idx="587">
                  <c:v>-2.853516E-2</c:v>
                </c:pt>
                <c:pt idx="588">
                  <c:v>-2.851563E-2</c:v>
                </c:pt>
                <c:pt idx="589">
                  <c:v>-2.8496089999999998E-2</c:v>
                </c:pt>
                <c:pt idx="590">
                  <c:v>-2.8476559999999998E-2</c:v>
                </c:pt>
                <c:pt idx="591">
                  <c:v>-2.8457030000000001E-2</c:v>
                </c:pt>
                <c:pt idx="592">
                  <c:v>-2.8437500000000001E-2</c:v>
                </c:pt>
                <c:pt idx="593">
                  <c:v>-2.8417970000000001E-2</c:v>
                </c:pt>
                <c:pt idx="594">
                  <c:v>-2.839844E-2</c:v>
                </c:pt>
                <c:pt idx="595">
                  <c:v>-2.837891E-2</c:v>
                </c:pt>
                <c:pt idx="596">
                  <c:v>-2.835938E-2</c:v>
                </c:pt>
                <c:pt idx="597">
                  <c:v>-2.8339839999999998E-2</c:v>
                </c:pt>
                <c:pt idx="598">
                  <c:v>-2.8320309999999998E-2</c:v>
                </c:pt>
                <c:pt idx="599">
                  <c:v>-2.8300780000000001E-2</c:v>
                </c:pt>
                <c:pt idx="600">
                  <c:v>-2.8281250000000001E-2</c:v>
                </c:pt>
                <c:pt idx="601">
                  <c:v>-2.8261720000000001E-2</c:v>
                </c:pt>
                <c:pt idx="602">
                  <c:v>-2.824219E-2</c:v>
                </c:pt>
                <c:pt idx="603">
                  <c:v>-2.822266E-2</c:v>
                </c:pt>
                <c:pt idx="604">
                  <c:v>-2.820313E-2</c:v>
                </c:pt>
                <c:pt idx="605">
                  <c:v>-2.8183589999999998E-2</c:v>
                </c:pt>
                <c:pt idx="606">
                  <c:v>-2.8164059999999998E-2</c:v>
                </c:pt>
                <c:pt idx="607">
                  <c:v>-2.8144530000000001E-2</c:v>
                </c:pt>
                <c:pt idx="608">
                  <c:v>-2.8125000000000001E-2</c:v>
                </c:pt>
                <c:pt idx="609">
                  <c:v>-2.810547E-2</c:v>
                </c:pt>
                <c:pt idx="610">
                  <c:v>-2.808594E-2</c:v>
                </c:pt>
                <c:pt idx="611">
                  <c:v>-2.806641E-2</c:v>
                </c:pt>
                <c:pt idx="612">
                  <c:v>-2.8046880000000003E-2</c:v>
                </c:pt>
                <c:pt idx="613">
                  <c:v>-2.8027339999999998E-2</c:v>
                </c:pt>
                <c:pt idx="614">
                  <c:v>-2.8007809999999998E-2</c:v>
                </c:pt>
                <c:pt idx="615">
                  <c:v>-2.7988280000000001E-2</c:v>
                </c:pt>
                <c:pt idx="616">
                  <c:v>-2.7968750000000001E-2</c:v>
                </c:pt>
                <c:pt idx="617">
                  <c:v>-2.794922E-2</c:v>
                </c:pt>
                <c:pt idx="618">
                  <c:v>-2.792969E-2</c:v>
                </c:pt>
                <c:pt idx="619">
                  <c:v>-2.791016E-2</c:v>
                </c:pt>
                <c:pt idx="620">
                  <c:v>-2.7890630000000003E-2</c:v>
                </c:pt>
                <c:pt idx="621">
                  <c:v>-2.7871089999999998E-2</c:v>
                </c:pt>
                <c:pt idx="622">
                  <c:v>-2.7851560000000001E-2</c:v>
                </c:pt>
                <c:pt idx="623">
                  <c:v>-2.7832030000000001E-2</c:v>
                </c:pt>
                <c:pt idx="624">
                  <c:v>-2.78125E-2</c:v>
                </c:pt>
                <c:pt idx="625">
                  <c:v>-2.779297E-2</c:v>
                </c:pt>
                <c:pt idx="626">
                  <c:v>-2.777344E-2</c:v>
                </c:pt>
                <c:pt idx="627">
                  <c:v>-2.775391E-2</c:v>
                </c:pt>
                <c:pt idx="628">
                  <c:v>-2.7734380000000003E-2</c:v>
                </c:pt>
                <c:pt idx="629">
                  <c:v>-2.7714839999999998E-2</c:v>
                </c:pt>
                <c:pt idx="630">
                  <c:v>-2.7695310000000001E-2</c:v>
                </c:pt>
                <c:pt idx="631">
                  <c:v>-2.7675780000000001E-2</c:v>
                </c:pt>
                <c:pt idx="632">
                  <c:v>-2.765625E-2</c:v>
                </c:pt>
                <c:pt idx="633">
                  <c:v>-2.763672E-2</c:v>
                </c:pt>
                <c:pt idx="634">
                  <c:v>-2.761719E-2</c:v>
                </c:pt>
                <c:pt idx="635">
                  <c:v>-2.759766E-2</c:v>
                </c:pt>
                <c:pt idx="636">
                  <c:v>-2.7578130000000003E-2</c:v>
                </c:pt>
                <c:pt idx="637">
                  <c:v>-2.7558589999999997E-2</c:v>
                </c:pt>
                <c:pt idx="638">
                  <c:v>-2.7539060000000001E-2</c:v>
                </c:pt>
                <c:pt idx="639">
                  <c:v>-2.751953E-2</c:v>
                </c:pt>
                <c:pt idx="640">
                  <c:v>-2.75E-2</c:v>
                </c:pt>
                <c:pt idx="641">
                  <c:v>-2.748047E-2</c:v>
                </c:pt>
                <c:pt idx="642">
                  <c:v>-2.746094E-2</c:v>
                </c:pt>
                <c:pt idx="643">
                  <c:v>-2.7441410000000003E-2</c:v>
                </c:pt>
                <c:pt idx="644">
                  <c:v>-2.7421880000000003E-2</c:v>
                </c:pt>
                <c:pt idx="645">
                  <c:v>-2.7402339999999997E-2</c:v>
                </c:pt>
                <c:pt idx="646">
                  <c:v>-2.738281E-2</c:v>
                </c:pt>
                <c:pt idx="647">
                  <c:v>-2.736328E-2</c:v>
                </c:pt>
                <c:pt idx="648">
                  <c:v>-2.734375E-2</c:v>
                </c:pt>
                <c:pt idx="649">
                  <c:v>-2.732422E-2</c:v>
                </c:pt>
                <c:pt idx="650">
                  <c:v>-2.730469E-2</c:v>
                </c:pt>
                <c:pt idx="651">
                  <c:v>-2.7285160000000003E-2</c:v>
                </c:pt>
                <c:pt idx="652">
                  <c:v>-2.7265630000000003E-2</c:v>
                </c:pt>
                <c:pt idx="653">
                  <c:v>-2.7246089999999997E-2</c:v>
                </c:pt>
                <c:pt idx="654">
                  <c:v>-2.722656E-2</c:v>
                </c:pt>
                <c:pt idx="655">
                  <c:v>-2.720703E-2</c:v>
                </c:pt>
                <c:pt idx="656">
                  <c:v>-2.71875E-2</c:v>
                </c:pt>
                <c:pt idx="657">
                  <c:v>-2.716797E-2</c:v>
                </c:pt>
                <c:pt idx="658">
                  <c:v>-2.7148439999999999E-2</c:v>
                </c:pt>
                <c:pt idx="659">
                  <c:v>-2.7128910000000003E-2</c:v>
                </c:pt>
                <c:pt idx="660">
                  <c:v>-2.7109380000000002E-2</c:v>
                </c:pt>
                <c:pt idx="661">
                  <c:v>-2.708984E-2</c:v>
                </c:pt>
                <c:pt idx="662">
                  <c:v>-2.707031E-2</c:v>
                </c:pt>
                <c:pt idx="663">
                  <c:v>-2.705078E-2</c:v>
                </c:pt>
                <c:pt idx="664">
                  <c:v>-2.703125E-2</c:v>
                </c:pt>
                <c:pt idx="665">
                  <c:v>-2.7011719999999999E-2</c:v>
                </c:pt>
                <c:pt idx="666">
                  <c:v>-2.6992189999999999E-2</c:v>
                </c:pt>
                <c:pt idx="667">
                  <c:v>-2.6972660000000002E-2</c:v>
                </c:pt>
                <c:pt idx="668">
                  <c:v>-2.6953130000000002E-2</c:v>
                </c:pt>
                <c:pt idx="669">
                  <c:v>-2.693359E-2</c:v>
                </c:pt>
                <c:pt idx="670">
                  <c:v>-2.691406E-2</c:v>
                </c:pt>
                <c:pt idx="671">
                  <c:v>-2.689453E-2</c:v>
                </c:pt>
                <c:pt idx="672">
                  <c:v>-2.6875E-2</c:v>
                </c:pt>
                <c:pt idx="673">
                  <c:v>-2.6855469999999999E-2</c:v>
                </c:pt>
                <c:pt idx="674">
                  <c:v>-2.6835939999999999E-2</c:v>
                </c:pt>
                <c:pt idx="675">
                  <c:v>-2.6816410000000002E-2</c:v>
                </c:pt>
                <c:pt idx="676">
                  <c:v>-2.6796880000000002E-2</c:v>
                </c:pt>
                <c:pt idx="677">
                  <c:v>-2.677734E-2</c:v>
                </c:pt>
                <c:pt idx="678">
                  <c:v>-2.675781E-2</c:v>
                </c:pt>
                <c:pt idx="679">
                  <c:v>-2.673828E-2</c:v>
                </c:pt>
                <c:pt idx="680">
                  <c:v>-2.6718749999999999E-2</c:v>
                </c:pt>
                <c:pt idx="681">
                  <c:v>-2.6699219999999999E-2</c:v>
                </c:pt>
                <c:pt idx="682">
                  <c:v>-2.6679690000000002E-2</c:v>
                </c:pt>
                <c:pt idx="683">
                  <c:v>-2.6660160000000002E-2</c:v>
                </c:pt>
                <c:pt idx="684">
                  <c:v>-2.6640630000000002E-2</c:v>
                </c:pt>
                <c:pt idx="685">
                  <c:v>-2.662109E-2</c:v>
                </c:pt>
                <c:pt idx="686">
                  <c:v>-2.660156E-2</c:v>
                </c:pt>
                <c:pt idx="687">
                  <c:v>-2.658203E-2</c:v>
                </c:pt>
                <c:pt idx="688">
                  <c:v>-2.6562499999999999E-2</c:v>
                </c:pt>
                <c:pt idx="689">
                  <c:v>-2.6542969999999999E-2</c:v>
                </c:pt>
                <c:pt idx="690">
                  <c:v>-2.6523440000000002E-2</c:v>
                </c:pt>
                <c:pt idx="691">
                  <c:v>-2.6503910000000002E-2</c:v>
                </c:pt>
                <c:pt idx="692">
                  <c:v>-2.6484380000000002E-2</c:v>
                </c:pt>
                <c:pt idx="693">
                  <c:v>-2.646484E-2</c:v>
                </c:pt>
                <c:pt idx="694">
                  <c:v>-2.644531E-2</c:v>
                </c:pt>
                <c:pt idx="695">
                  <c:v>-2.6425779999999999E-2</c:v>
                </c:pt>
                <c:pt idx="696">
                  <c:v>-2.6406249999999999E-2</c:v>
                </c:pt>
                <c:pt idx="697">
                  <c:v>-2.6386719999999999E-2</c:v>
                </c:pt>
                <c:pt idx="698">
                  <c:v>-2.6367190000000002E-2</c:v>
                </c:pt>
                <c:pt idx="699">
                  <c:v>-2.6347660000000002E-2</c:v>
                </c:pt>
                <c:pt idx="700">
                  <c:v>-2.6328130000000002E-2</c:v>
                </c:pt>
                <c:pt idx="701">
                  <c:v>-2.630859E-2</c:v>
                </c:pt>
                <c:pt idx="702">
                  <c:v>-2.628906E-2</c:v>
                </c:pt>
                <c:pt idx="703">
                  <c:v>-2.6269529999999999E-2</c:v>
                </c:pt>
                <c:pt idx="704">
                  <c:v>-2.6249999999999999E-2</c:v>
                </c:pt>
                <c:pt idx="705">
                  <c:v>-2.6230469999999999E-2</c:v>
                </c:pt>
                <c:pt idx="706">
                  <c:v>-2.6210940000000002E-2</c:v>
                </c:pt>
                <c:pt idx="707">
                  <c:v>-2.6191410000000002E-2</c:v>
                </c:pt>
                <c:pt idx="708">
                  <c:v>-2.6171880000000002E-2</c:v>
                </c:pt>
                <c:pt idx="709">
                  <c:v>-2.615234E-2</c:v>
                </c:pt>
                <c:pt idx="710">
                  <c:v>-2.6132809999999999E-2</c:v>
                </c:pt>
                <c:pt idx="711">
                  <c:v>-2.6113279999999999E-2</c:v>
                </c:pt>
                <c:pt idx="712">
                  <c:v>-2.6093749999999999E-2</c:v>
                </c:pt>
                <c:pt idx="713">
                  <c:v>-2.6074220000000002E-2</c:v>
                </c:pt>
                <c:pt idx="714">
                  <c:v>-2.6054690000000002E-2</c:v>
                </c:pt>
                <c:pt idx="715">
                  <c:v>-2.6035160000000002E-2</c:v>
                </c:pt>
                <c:pt idx="716">
                  <c:v>-2.6015630000000001E-2</c:v>
                </c:pt>
                <c:pt idx="717">
                  <c:v>-2.5996089999999999E-2</c:v>
                </c:pt>
                <c:pt idx="718">
                  <c:v>-2.5976559999999999E-2</c:v>
                </c:pt>
                <c:pt idx="719">
                  <c:v>-2.5957029999999999E-2</c:v>
                </c:pt>
                <c:pt idx="720">
                  <c:v>-2.5937499999999999E-2</c:v>
                </c:pt>
                <c:pt idx="721">
                  <c:v>-2.5917970000000002E-2</c:v>
                </c:pt>
                <c:pt idx="722">
                  <c:v>-2.5898440000000002E-2</c:v>
                </c:pt>
                <c:pt idx="723">
                  <c:v>-2.5878910000000001E-2</c:v>
                </c:pt>
                <c:pt idx="724">
                  <c:v>-2.5859380000000001E-2</c:v>
                </c:pt>
                <c:pt idx="725">
                  <c:v>-2.5839839999999999E-2</c:v>
                </c:pt>
                <c:pt idx="726">
                  <c:v>-2.5820309999999999E-2</c:v>
                </c:pt>
                <c:pt idx="727">
                  <c:v>-2.5800779999999999E-2</c:v>
                </c:pt>
                <c:pt idx="728">
                  <c:v>-2.5781249999999999E-2</c:v>
                </c:pt>
                <c:pt idx="729">
                  <c:v>-2.5761720000000002E-2</c:v>
                </c:pt>
                <c:pt idx="730">
                  <c:v>-2.5742190000000002E-2</c:v>
                </c:pt>
                <c:pt idx="731">
                  <c:v>-2.5722660000000001E-2</c:v>
                </c:pt>
                <c:pt idx="732">
                  <c:v>-2.5703130000000001E-2</c:v>
                </c:pt>
                <c:pt idx="733">
                  <c:v>-2.5683589999999999E-2</c:v>
                </c:pt>
                <c:pt idx="734">
                  <c:v>-2.5664059999999999E-2</c:v>
                </c:pt>
                <c:pt idx="735">
                  <c:v>-2.5644529999999999E-2</c:v>
                </c:pt>
                <c:pt idx="736">
                  <c:v>-2.5624999999999998E-2</c:v>
                </c:pt>
                <c:pt idx="737">
                  <c:v>-2.5605470000000002E-2</c:v>
                </c:pt>
                <c:pt idx="738">
                  <c:v>-2.5585940000000001E-2</c:v>
                </c:pt>
                <c:pt idx="739">
                  <c:v>-2.5566410000000001E-2</c:v>
                </c:pt>
                <c:pt idx="740">
                  <c:v>-2.5546880000000001E-2</c:v>
                </c:pt>
                <c:pt idx="741">
                  <c:v>-2.5527339999999999E-2</c:v>
                </c:pt>
                <c:pt idx="742">
                  <c:v>-2.5507809999999999E-2</c:v>
                </c:pt>
                <c:pt idx="743">
                  <c:v>-2.5488279999999999E-2</c:v>
                </c:pt>
                <c:pt idx="744">
                  <c:v>-2.5468749999999998E-2</c:v>
                </c:pt>
                <c:pt idx="745">
                  <c:v>-2.5449220000000002E-2</c:v>
                </c:pt>
                <c:pt idx="746">
                  <c:v>-2.5429690000000001E-2</c:v>
                </c:pt>
                <c:pt idx="747">
                  <c:v>-2.5410160000000001E-2</c:v>
                </c:pt>
                <c:pt idx="748">
                  <c:v>-2.5390630000000001E-2</c:v>
                </c:pt>
                <c:pt idx="749">
                  <c:v>-2.5371089999999999E-2</c:v>
                </c:pt>
                <c:pt idx="750">
                  <c:v>-2.5351559999999999E-2</c:v>
                </c:pt>
                <c:pt idx="751">
                  <c:v>-2.5332029999999998E-2</c:v>
                </c:pt>
                <c:pt idx="752">
                  <c:v>-2.5312500000000002E-2</c:v>
                </c:pt>
                <c:pt idx="753">
                  <c:v>-2.5292970000000001E-2</c:v>
                </c:pt>
                <c:pt idx="754">
                  <c:v>-2.5273440000000001E-2</c:v>
                </c:pt>
                <c:pt idx="755">
                  <c:v>-2.5253910000000001E-2</c:v>
                </c:pt>
                <c:pt idx="756">
                  <c:v>-2.5234380000000001E-2</c:v>
                </c:pt>
                <c:pt idx="757">
                  <c:v>-2.5214839999999999E-2</c:v>
                </c:pt>
                <c:pt idx="758">
                  <c:v>-2.5195309999999999E-2</c:v>
                </c:pt>
                <c:pt idx="759">
                  <c:v>-2.5175779999999998E-2</c:v>
                </c:pt>
                <c:pt idx="760">
                  <c:v>-2.5156250000000002E-2</c:v>
                </c:pt>
                <c:pt idx="761">
                  <c:v>-2.5136720000000001E-2</c:v>
                </c:pt>
                <c:pt idx="762">
                  <c:v>-2.5117190000000001E-2</c:v>
                </c:pt>
                <c:pt idx="763">
                  <c:v>-2.5097660000000001E-2</c:v>
                </c:pt>
                <c:pt idx="764">
                  <c:v>-2.5078130000000001E-2</c:v>
                </c:pt>
                <c:pt idx="765">
                  <c:v>-2.5058589999999999E-2</c:v>
                </c:pt>
                <c:pt idx="766">
                  <c:v>-2.5039059999999998E-2</c:v>
                </c:pt>
                <c:pt idx="767">
                  <c:v>-2.5019529999999998E-2</c:v>
                </c:pt>
                <c:pt idx="768">
                  <c:v>-2.5000000000000001E-2</c:v>
                </c:pt>
                <c:pt idx="769">
                  <c:v>-2.4980470000000001E-2</c:v>
                </c:pt>
                <c:pt idx="770">
                  <c:v>-2.4960940000000001E-2</c:v>
                </c:pt>
                <c:pt idx="771">
                  <c:v>-2.4941410000000001E-2</c:v>
                </c:pt>
                <c:pt idx="772">
                  <c:v>-2.492188E-2</c:v>
                </c:pt>
                <c:pt idx="773">
                  <c:v>-2.4902339999999999E-2</c:v>
                </c:pt>
                <c:pt idx="774">
                  <c:v>-2.4882809999999998E-2</c:v>
                </c:pt>
                <c:pt idx="775">
                  <c:v>-2.4863279999999998E-2</c:v>
                </c:pt>
                <c:pt idx="776">
                  <c:v>-2.4843750000000001E-2</c:v>
                </c:pt>
                <c:pt idx="777">
                  <c:v>-2.4824220000000001E-2</c:v>
                </c:pt>
                <c:pt idx="778">
                  <c:v>-2.4804690000000001E-2</c:v>
                </c:pt>
                <c:pt idx="779">
                  <c:v>-2.4785160000000001E-2</c:v>
                </c:pt>
                <c:pt idx="780">
                  <c:v>-2.476563E-2</c:v>
                </c:pt>
                <c:pt idx="781">
                  <c:v>-2.4746089999999998E-2</c:v>
                </c:pt>
                <c:pt idx="782">
                  <c:v>-2.4726559999999998E-2</c:v>
                </c:pt>
                <c:pt idx="783">
                  <c:v>-2.4707029999999998E-2</c:v>
                </c:pt>
                <c:pt idx="784">
                  <c:v>-2.4687500000000001E-2</c:v>
                </c:pt>
                <c:pt idx="785">
                  <c:v>-2.4667970000000001E-2</c:v>
                </c:pt>
                <c:pt idx="786">
                  <c:v>-2.4648440000000001E-2</c:v>
                </c:pt>
                <c:pt idx="787">
                  <c:v>-2.462891E-2</c:v>
                </c:pt>
                <c:pt idx="788">
                  <c:v>-2.460938E-2</c:v>
                </c:pt>
                <c:pt idx="789">
                  <c:v>-2.4589839999999998E-2</c:v>
                </c:pt>
                <c:pt idx="790">
                  <c:v>-2.4570309999999998E-2</c:v>
                </c:pt>
                <c:pt idx="791">
                  <c:v>-2.4550780000000001E-2</c:v>
                </c:pt>
                <c:pt idx="792">
                  <c:v>-2.4531250000000001E-2</c:v>
                </c:pt>
                <c:pt idx="793">
                  <c:v>-2.4511720000000001E-2</c:v>
                </c:pt>
                <c:pt idx="794">
                  <c:v>-2.449219E-2</c:v>
                </c:pt>
                <c:pt idx="795">
                  <c:v>-2.447266E-2</c:v>
                </c:pt>
                <c:pt idx="796">
                  <c:v>-2.445313E-2</c:v>
                </c:pt>
                <c:pt idx="797">
                  <c:v>-2.4433589999999998E-2</c:v>
                </c:pt>
                <c:pt idx="798">
                  <c:v>-2.4414059999999998E-2</c:v>
                </c:pt>
                <c:pt idx="799">
                  <c:v>-2.4394530000000001E-2</c:v>
                </c:pt>
                <c:pt idx="800">
                  <c:v>-2.4375000000000001E-2</c:v>
                </c:pt>
                <c:pt idx="801">
                  <c:v>-2.4355470000000001E-2</c:v>
                </c:pt>
                <c:pt idx="802">
                  <c:v>-2.433594E-2</c:v>
                </c:pt>
                <c:pt idx="803">
                  <c:v>-2.431641E-2</c:v>
                </c:pt>
                <c:pt idx="804">
                  <c:v>-2.429688E-2</c:v>
                </c:pt>
                <c:pt idx="805">
                  <c:v>-2.4277339999999998E-2</c:v>
                </c:pt>
                <c:pt idx="806">
                  <c:v>-2.4257809999999998E-2</c:v>
                </c:pt>
                <c:pt idx="807">
                  <c:v>-2.4238280000000001E-2</c:v>
                </c:pt>
                <c:pt idx="808">
                  <c:v>-2.4218750000000001E-2</c:v>
                </c:pt>
                <c:pt idx="809">
                  <c:v>-2.419922E-2</c:v>
                </c:pt>
                <c:pt idx="810">
                  <c:v>-2.417969E-2</c:v>
                </c:pt>
                <c:pt idx="811">
                  <c:v>-2.416016E-2</c:v>
                </c:pt>
                <c:pt idx="812">
                  <c:v>-2.4140630000000003E-2</c:v>
                </c:pt>
                <c:pt idx="813">
                  <c:v>-2.4121089999999998E-2</c:v>
                </c:pt>
                <c:pt idx="814">
                  <c:v>-2.4101559999999998E-2</c:v>
                </c:pt>
                <c:pt idx="815">
                  <c:v>-2.4082030000000001E-2</c:v>
                </c:pt>
                <c:pt idx="816">
                  <c:v>-2.4062500000000001E-2</c:v>
                </c:pt>
                <c:pt idx="817">
                  <c:v>-2.404297E-2</c:v>
                </c:pt>
                <c:pt idx="818">
                  <c:v>-2.402344E-2</c:v>
                </c:pt>
                <c:pt idx="819">
                  <c:v>-2.400391E-2</c:v>
                </c:pt>
                <c:pt idx="820">
                  <c:v>-2.3984380000000003E-2</c:v>
                </c:pt>
                <c:pt idx="821">
                  <c:v>-2.3964839999999998E-2</c:v>
                </c:pt>
                <c:pt idx="822">
                  <c:v>-2.3945310000000001E-2</c:v>
                </c:pt>
                <c:pt idx="823">
                  <c:v>-2.3925780000000001E-2</c:v>
                </c:pt>
                <c:pt idx="824">
                  <c:v>-2.390625E-2</c:v>
                </c:pt>
                <c:pt idx="825">
                  <c:v>-2.388672E-2</c:v>
                </c:pt>
                <c:pt idx="826">
                  <c:v>-2.386719E-2</c:v>
                </c:pt>
                <c:pt idx="827">
                  <c:v>-2.384766E-2</c:v>
                </c:pt>
                <c:pt idx="828">
                  <c:v>-2.3828130000000003E-2</c:v>
                </c:pt>
                <c:pt idx="829">
                  <c:v>-2.3808589999999998E-2</c:v>
                </c:pt>
                <c:pt idx="830">
                  <c:v>-2.3789060000000001E-2</c:v>
                </c:pt>
                <c:pt idx="831">
                  <c:v>-2.3769530000000001E-2</c:v>
                </c:pt>
                <c:pt idx="832">
                  <c:v>-2.375E-2</c:v>
                </c:pt>
                <c:pt idx="833">
                  <c:v>-2.373047E-2</c:v>
                </c:pt>
                <c:pt idx="834">
                  <c:v>-2.371094E-2</c:v>
                </c:pt>
                <c:pt idx="835">
                  <c:v>-2.369141E-2</c:v>
                </c:pt>
                <c:pt idx="836">
                  <c:v>-2.3671880000000003E-2</c:v>
                </c:pt>
                <c:pt idx="837">
                  <c:v>-2.3652339999999997E-2</c:v>
                </c:pt>
                <c:pt idx="838">
                  <c:v>-2.3632810000000001E-2</c:v>
                </c:pt>
                <c:pt idx="839">
                  <c:v>-2.361328E-2</c:v>
                </c:pt>
                <c:pt idx="840">
                  <c:v>-2.359375E-2</c:v>
                </c:pt>
                <c:pt idx="841">
                  <c:v>-2.357422E-2</c:v>
                </c:pt>
                <c:pt idx="842">
                  <c:v>-2.355469E-2</c:v>
                </c:pt>
                <c:pt idx="843">
                  <c:v>-2.3535160000000003E-2</c:v>
                </c:pt>
                <c:pt idx="844">
                  <c:v>-2.3515630000000003E-2</c:v>
                </c:pt>
                <c:pt idx="845">
                  <c:v>-2.3496089999999997E-2</c:v>
                </c:pt>
                <c:pt idx="846">
                  <c:v>-2.347656E-2</c:v>
                </c:pt>
                <c:pt idx="847">
                  <c:v>-2.345703E-2</c:v>
                </c:pt>
                <c:pt idx="848">
                  <c:v>-2.34375E-2</c:v>
                </c:pt>
                <c:pt idx="849">
                  <c:v>-2.341797E-2</c:v>
                </c:pt>
                <c:pt idx="850">
                  <c:v>-2.339844E-2</c:v>
                </c:pt>
                <c:pt idx="851">
                  <c:v>-2.3378910000000003E-2</c:v>
                </c:pt>
                <c:pt idx="852">
                  <c:v>-2.3359380000000003E-2</c:v>
                </c:pt>
                <c:pt idx="853">
                  <c:v>-2.3339839999999997E-2</c:v>
                </c:pt>
                <c:pt idx="854">
                  <c:v>-2.332031E-2</c:v>
                </c:pt>
                <c:pt idx="855">
                  <c:v>-2.330078E-2</c:v>
                </c:pt>
                <c:pt idx="856">
                  <c:v>-2.328125E-2</c:v>
                </c:pt>
                <c:pt idx="857">
                  <c:v>-2.326172E-2</c:v>
                </c:pt>
                <c:pt idx="858">
                  <c:v>-2.3242189999999999E-2</c:v>
                </c:pt>
                <c:pt idx="859">
                  <c:v>-2.3222660000000003E-2</c:v>
                </c:pt>
                <c:pt idx="860">
                  <c:v>-2.3203130000000002E-2</c:v>
                </c:pt>
                <c:pt idx="861">
                  <c:v>-2.318359E-2</c:v>
                </c:pt>
                <c:pt idx="862">
                  <c:v>-2.316406E-2</c:v>
                </c:pt>
                <c:pt idx="863">
                  <c:v>-2.314453E-2</c:v>
                </c:pt>
                <c:pt idx="864">
                  <c:v>-2.3125E-2</c:v>
                </c:pt>
                <c:pt idx="865">
                  <c:v>-2.3105469999999999E-2</c:v>
                </c:pt>
                <c:pt idx="866">
                  <c:v>-2.3085939999999999E-2</c:v>
                </c:pt>
                <c:pt idx="867">
                  <c:v>-2.3066410000000002E-2</c:v>
                </c:pt>
                <c:pt idx="868">
                  <c:v>-2.3046880000000002E-2</c:v>
                </c:pt>
                <c:pt idx="869">
                  <c:v>-2.302734E-2</c:v>
                </c:pt>
                <c:pt idx="870">
                  <c:v>-2.300781E-2</c:v>
                </c:pt>
                <c:pt idx="871">
                  <c:v>-2.298828E-2</c:v>
                </c:pt>
                <c:pt idx="872">
                  <c:v>-2.296875E-2</c:v>
                </c:pt>
                <c:pt idx="873">
                  <c:v>-2.2949219999999999E-2</c:v>
                </c:pt>
                <c:pt idx="874">
                  <c:v>-2.2929689999999999E-2</c:v>
                </c:pt>
                <c:pt idx="875">
                  <c:v>-2.2910160000000002E-2</c:v>
                </c:pt>
                <c:pt idx="876">
                  <c:v>-2.2890630000000002E-2</c:v>
                </c:pt>
                <c:pt idx="877">
                  <c:v>-2.287109E-2</c:v>
                </c:pt>
                <c:pt idx="878">
                  <c:v>-2.285156E-2</c:v>
                </c:pt>
                <c:pt idx="879">
                  <c:v>-2.283203E-2</c:v>
                </c:pt>
                <c:pt idx="880">
                  <c:v>-2.2812499999999999E-2</c:v>
                </c:pt>
                <c:pt idx="881">
                  <c:v>-2.2792969999999999E-2</c:v>
                </c:pt>
                <c:pt idx="882">
                  <c:v>-2.2773440000000002E-2</c:v>
                </c:pt>
                <c:pt idx="883">
                  <c:v>-2.2753910000000002E-2</c:v>
                </c:pt>
                <c:pt idx="884">
                  <c:v>-2.2734380000000002E-2</c:v>
                </c:pt>
                <c:pt idx="885">
                  <c:v>-2.271484E-2</c:v>
                </c:pt>
                <c:pt idx="886">
                  <c:v>-2.269531E-2</c:v>
                </c:pt>
                <c:pt idx="887">
                  <c:v>-2.267578E-2</c:v>
                </c:pt>
                <c:pt idx="888">
                  <c:v>-2.2656249999999999E-2</c:v>
                </c:pt>
                <c:pt idx="889">
                  <c:v>-2.2636719999999999E-2</c:v>
                </c:pt>
                <c:pt idx="890">
                  <c:v>-2.2617190000000002E-2</c:v>
                </c:pt>
                <c:pt idx="891">
                  <c:v>-2.2597660000000002E-2</c:v>
                </c:pt>
                <c:pt idx="892">
                  <c:v>-2.2578130000000002E-2</c:v>
                </c:pt>
                <c:pt idx="893">
                  <c:v>-2.255859E-2</c:v>
                </c:pt>
                <c:pt idx="894">
                  <c:v>-2.253906E-2</c:v>
                </c:pt>
                <c:pt idx="895">
                  <c:v>-2.2519529999999999E-2</c:v>
                </c:pt>
                <c:pt idx="896">
                  <c:v>-2.2499999999999999E-2</c:v>
                </c:pt>
                <c:pt idx="897">
                  <c:v>-2.2480469999999999E-2</c:v>
                </c:pt>
                <c:pt idx="898">
                  <c:v>-2.2460940000000002E-2</c:v>
                </c:pt>
                <c:pt idx="899">
                  <c:v>-2.2441410000000002E-2</c:v>
                </c:pt>
                <c:pt idx="900">
                  <c:v>-2.2421880000000002E-2</c:v>
                </c:pt>
                <c:pt idx="901">
                  <c:v>-2.240234E-2</c:v>
                </c:pt>
                <c:pt idx="902">
                  <c:v>-2.238281E-2</c:v>
                </c:pt>
                <c:pt idx="903">
                  <c:v>-2.2363279999999999E-2</c:v>
                </c:pt>
                <c:pt idx="904">
                  <c:v>-2.2343749999999999E-2</c:v>
                </c:pt>
                <c:pt idx="905">
                  <c:v>-2.2324219999999999E-2</c:v>
                </c:pt>
                <c:pt idx="906">
                  <c:v>-2.2304690000000002E-2</c:v>
                </c:pt>
                <c:pt idx="907">
                  <c:v>-2.2285160000000002E-2</c:v>
                </c:pt>
                <c:pt idx="908">
                  <c:v>-2.2265630000000002E-2</c:v>
                </c:pt>
                <c:pt idx="909">
                  <c:v>-2.224609E-2</c:v>
                </c:pt>
                <c:pt idx="910">
                  <c:v>-2.2226559999999999E-2</c:v>
                </c:pt>
                <c:pt idx="911">
                  <c:v>-2.2207029999999999E-2</c:v>
                </c:pt>
                <c:pt idx="912">
                  <c:v>-2.2187499999999999E-2</c:v>
                </c:pt>
                <c:pt idx="913">
                  <c:v>-2.2167970000000002E-2</c:v>
                </c:pt>
                <c:pt idx="914">
                  <c:v>-2.2148440000000002E-2</c:v>
                </c:pt>
                <c:pt idx="915">
                  <c:v>-2.2128910000000002E-2</c:v>
                </c:pt>
                <c:pt idx="916">
                  <c:v>-2.2109380000000001E-2</c:v>
                </c:pt>
                <c:pt idx="917">
                  <c:v>-2.2089839999999999E-2</c:v>
                </c:pt>
                <c:pt idx="918">
                  <c:v>-2.2070309999999999E-2</c:v>
                </c:pt>
                <c:pt idx="919">
                  <c:v>-2.2050779999999999E-2</c:v>
                </c:pt>
                <c:pt idx="920">
                  <c:v>-2.2031249999999999E-2</c:v>
                </c:pt>
                <c:pt idx="921">
                  <c:v>-2.2011720000000002E-2</c:v>
                </c:pt>
                <c:pt idx="922">
                  <c:v>-2.1992190000000002E-2</c:v>
                </c:pt>
                <c:pt idx="923">
                  <c:v>-2.1972660000000001E-2</c:v>
                </c:pt>
                <c:pt idx="924">
                  <c:v>-2.1953130000000001E-2</c:v>
                </c:pt>
                <c:pt idx="925">
                  <c:v>-2.1933589999999999E-2</c:v>
                </c:pt>
                <c:pt idx="926">
                  <c:v>-2.1914059999999999E-2</c:v>
                </c:pt>
                <c:pt idx="927">
                  <c:v>-2.1894529999999999E-2</c:v>
                </c:pt>
                <c:pt idx="928">
                  <c:v>-2.1874999999999999E-2</c:v>
                </c:pt>
                <c:pt idx="929">
                  <c:v>-2.1855470000000002E-2</c:v>
                </c:pt>
                <c:pt idx="930">
                  <c:v>-2.1835940000000002E-2</c:v>
                </c:pt>
                <c:pt idx="931">
                  <c:v>-2.1816410000000001E-2</c:v>
                </c:pt>
                <c:pt idx="932">
                  <c:v>-2.1796880000000001E-2</c:v>
                </c:pt>
                <c:pt idx="933">
                  <c:v>-2.1777339999999999E-2</c:v>
                </c:pt>
                <c:pt idx="934">
                  <c:v>-2.1757809999999999E-2</c:v>
                </c:pt>
                <c:pt idx="935">
                  <c:v>-2.1738279999999999E-2</c:v>
                </c:pt>
                <c:pt idx="936">
                  <c:v>-2.1718749999999998E-2</c:v>
                </c:pt>
                <c:pt idx="937">
                  <c:v>-2.1699220000000002E-2</c:v>
                </c:pt>
                <c:pt idx="938">
                  <c:v>-2.1679690000000001E-2</c:v>
                </c:pt>
                <c:pt idx="939">
                  <c:v>-2.1660160000000001E-2</c:v>
                </c:pt>
                <c:pt idx="940">
                  <c:v>-2.1640630000000001E-2</c:v>
                </c:pt>
                <c:pt idx="941">
                  <c:v>-2.1621089999999999E-2</c:v>
                </c:pt>
                <c:pt idx="942">
                  <c:v>-2.1601559999999999E-2</c:v>
                </c:pt>
                <c:pt idx="943">
                  <c:v>-2.1582029999999999E-2</c:v>
                </c:pt>
                <c:pt idx="944">
                  <c:v>-2.1562499999999998E-2</c:v>
                </c:pt>
                <c:pt idx="945">
                  <c:v>-2.1542970000000002E-2</c:v>
                </c:pt>
                <c:pt idx="946">
                  <c:v>-2.1523440000000001E-2</c:v>
                </c:pt>
                <c:pt idx="947">
                  <c:v>-2.1503910000000001E-2</c:v>
                </c:pt>
                <c:pt idx="948">
                  <c:v>-2.1484380000000001E-2</c:v>
                </c:pt>
                <c:pt idx="949">
                  <c:v>-2.1464839999999999E-2</c:v>
                </c:pt>
                <c:pt idx="950">
                  <c:v>-2.1445309999999999E-2</c:v>
                </c:pt>
                <c:pt idx="951">
                  <c:v>-2.1425779999999998E-2</c:v>
                </c:pt>
                <c:pt idx="952">
                  <c:v>-2.1406250000000002E-2</c:v>
                </c:pt>
                <c:pt idx="953">
                  <c:v>-2.1386720000000001E-2</c:v>
                </c:pt>
                <c:pt idx="954">
                  <c:v>-2.1367190000000001E-2</c:v>
                </c:pt>
                <c:pt idx="955">
                  <c:v>-2.1347660000000001E-2</c:v>
                </c:pt>
                <c:pt idx="956">
                  <c:v>-2.1328130000000001E-2</c:v>
                </c:pt>
                <c:pt idx="957">
                  <c:v>-2.1308589999999999E-2</c:v>
                </c:pt>
                <c:pt idx="958">
                  <c:v>-2.1289059999999999E-2</c:v>
                </c:pt>
                <c:pt idx="959">
                  <c:v>-2.1269529999999998E-2</c:v>
                </c:pt>
                <c:pt idx="960">
                  <c:v>-2.1250000000000002E-2</c:v>
                </c:pt>
                <c:pt idx="961">
                  <c:v>-2.1230470000000001E-2</c:v>
                </c:pt>
                <c:pt idx="962">
                  <c:v>-2.1210940000000001E-2</c:v>
                </c:pt>
                <c:pt idx="963">
                  <c:v>-2.1191410000000001E-2</c:v>
                </c:pt>
                <c:pt idx="964">
                  <c:v>-2.1171880000000001E-2</c:v>
                </c:pt>
                <c:pt idx="965">
                  <c:v>-2.1152339999999999E-2</c:v>
                </c:pt>
                <c:pt idx="966">
                  <c:v>-2.1132809999999998E-2</c:v>
                </c:pt>
                <c:pt idx="967">
                  <c:v>-2.1113279999999998E-2</c:v>
                </c:pt>
                <c:pt idx="968">
                  <c:v>-2.1093750000000001E-2</c:v>
                </c:pt>
                <c:pt idx="969">
                  <c:v>-2.1074220000000001E-2</c:v>
                </c:pt>
                <c:pt idx="970">
                  <c:v>-2.1054690000000001E-2</c:v>
                </c:pt>
                <c:pt idx="971">
                  <c:v>-2.1035160000000001E-2</c:v>
                </c:pt>
                <c:pt idx="972">
                  <c:v>-2.101563E-2</c:v>
                </c:pt>
                <c:pt idx="973">
                  <c:v>-2.0996089999999999E-2</c:v>
                </c:pt>
                <c:pt idx="974">
                  <c:v>-2.0976559999999998E-2</c:v>
                </c:pt>
                <c:pt idx="975">
                  <c:v>-2.0957029999999998E-2</c:v>
                </c:pt>
                <c:pt idx="976">
                  <c:v>-2.0937500000000001E-2</c:v>
                </c:pt>
                <c:pt idx="977">
                  <c:v>-2.0917970000000001E-2</c:v>
                </c:pt>
                <c:pt idx="978">
                  <c:v>-2.0898440000000001E-2</c:v>
                </c:pt>
                <c:pt idx="979">
                  <c:v>-2.0878910000000001E-2</c:v>
                </c:pt>
                <c:pt idx="980">
                  <c:v>-2.085938E-2</c:v>
                </c:pt>
                <c:pt idx="981">
                  <c:v>-2.0839839999999998E-2</c:v>
                </c:pt>
                <c:pt idx="982">
                  <c:v>-2.0820309999999998E-2</c:v>
                </c:pt>
                <c:pt idx="983">
                  <c:v>-2.0800779999999998E-2</c:v>
                </c:pt>
                <c:pt idx="984">
                  <c:v>-2.0781250000000001E-2</c:v>
                </c:pt>
                <c:pt idx="985">
                  <c:v>-2.0761720000000001E-2</c:v>
                </c:pt>
                <c:pt idx="986">
                  <c:v>-2.0742190000000001E-2</c:v>
                </c:pt>
                <c:pt idx="987">
                  <c:v>-2.072266E-2</c:v>
                </c:pt>
                <c:pt idx="988">
                  <c:v>-2.070313E-2</c:v>
                </c:pt>
                <c:pt idx="989">
                  <c:v>-2.0683589999999998E-2</c:v>
                </c:pt>
                <c:pt idx="990">
                  <c:v>-2.0664059999999998E-2</c:v>
                </c:pt>
                <c:pt idx="991">
                  <c:v>-2.0644530000000001E-2</c:v>
                </c:pt>
                <c:pt idx="992">
                  <c:v>-2.0625000000000001E-2</c:v>
                </c:pt>
                <c:pt idx="993">
                  <c:v>-2.0605470000000001E-2</c:v>
                </c:pt>
                <c:pt idx="994">
                  <c:v>-2.058594E-2</c:v>
                </c:pt>
                <c:pt idx="995">
                  <c:v>-2.056641E-2</c:v>
                </c:pt>
                <c:pt idx="996">
                  <c:v>-2.054688E-2</c:v>
                </c:pt>
                <c:pt idx="997">
                  <c:v>-2.0527339999999998E-2</c:v>
                </c:pt>
                <c:pt idx="998">
                  <c:v>-2.0507809999999998E-2</c:v>
                </c:pt>
                <c:pt idx="999">
                  <c:v>-2.0488280000000001E-2</c:v>
                </c:pt>
                <c:pt idx="1000">
                  <c:v>-2.0468750000000001E-2</c:v>
                </c:pt>
                <c:pt idx="1001">
                  <c:v>-2.0449220000000001E-2</c:v>
                </c:pt>
                <c:pt idx="1002">
                  <c:v>-2.042969E-2</c:v>
                </c:pt>
                <c:pt idx="1003">
                  <c:v>-2.041016E-2</c:v>
                </c:pt>
                <c:pt idx="1004">
                  <c:v>-2.039063E-2</c:v>
                </c:pt>
                <c:pt idx="1005">
                  <c:v>-2.0371089999999998E-2</c:v>
                </c:pt>
                <c:pt idx="1006">
                  <c:v>-2.0351559999999998E-2</c:v>
                </c:pt>
                <c:pt idx="1007">
                  <c:v>-2.0332030000000001E-2</c:v>
                </c:pt>
                <c:pt idx="1008">
                  <c:v>-2.0312500000000001E-2</c:v>
                </c:pt>
                <c:pt idx="1009">
                  <c:v>-2.029297E-2</c:v>
                </c:pt>
                <c:pt idx="1010">
                  <c:v>-2.027344E-2</c:v>
                </c:pt>
                <c:pt idx="1011">
                  <c:v>-2.025391E-2</c:v>
                </c:pt>
                <c:pt idx="1012">
                  <c:v>-2.0234380000000003E-2</c:v>
                </c:pt>
                <c:pt idx="1013">
                  <c:v>-2.0214839999999998E-2</c:v>
                </c:pt>
                <c:pt idx="1014">
                  <c:v>-2.0195309999999998E-2</c:v>
                </c:pt>
                <c:pt idx="1015">
                  <c:v>-2.0175780000000001E-2</c:v>
                </c:pt>
                <c:pt idx="1016">
                  <c:v>-2.0156250000000001E-2</c:v>
                </c:pt>
                <c:pt idx="1017">
                  <c:v>-2.013672E-2</c:v>
                </c:pt>
                <c:pt idx="1018">
                  <c:v>-2.011719E-2</c:v>
                </c:pt>
                <c:pt idx="1019">
                  <c:v>-2.009766E-2</c:v>
                </c:pt>
                <c:pt idx="1020">
                  <c:v>-2.0078130000000003E-2</c:v>
                </c:pt>
                <c:pt idx="1021">
                  <c:v>-2.0058589999999998E-2</c:v>
                </c:pt>
                <c:pt idx="1022">
                  <c:v>-2.0039060000000001E-2</c:v>
                </c:pt>
                <c:pt idx="1023">
                  <c:v>-2.0019530000000001E-2</c:v>
                </c:pt>
                <c:pt idx="1024">
                  <c:v>-0.02</c:v>
                </c:pt>
                <c:pt idx="1025">
                  <c:v>-1.998047E-2</c:v>
                </c:pt>
                <c:pt idx="1026">
                  <c:v>-1.996094E-2</c:v>
                </c:pt>
                <c:pt idx="1027">
                  <c:v>-1.994141E-2</c:v>
                </c:pt>
                <c:pt idx="1028">
                  <c:v>-1.9921880000000003E-2</c:v>
                </c:pt>
                <c:pt idx="1029">
                  <c:v>-1.9902339999999998E-2</c:v>
                </c:pt>
                <c:pt idx="1030">
                  <c:v>-1.9882810000000001E-2</c:v>
                </c:pt>
                <c:pt idx="1031">
                  <c:v>-1.9863280000000001E-2</c:v>
                </c:pt>
                <c:pt idx="1032">
                  <c:v>-1.984375E-2</c:v>
                </c:pt>
                <c:pt idx="1033">
                  <c:v>-1.982422E-2</c:v>
                </c:pt>
                <c:pt idx="1034">
                  <c:v>-1.980469E-2</c:v>
                </c:pt>
                <c:pt idx="1035">
                  <c:v>-1.978516E-2</c:v>
                </c:pt>
                <c:pt idx="1036">
                  <c:v>-1.9765630000000003E-2</c:v>
                </c:pt>
                <c:pt idx="1037">
                  <c:v>-1.9746089999999997E-2</c:v>
                </c:pt>
                <c:pt idx="1038">
                  <c:v>-1.9726560000000001E-2</c:v>
                </c:pt>
                <c:pt idx="1039">
                  <c:v>-1.970703E-2</c:v>
                </c:pt>
                <c:pt idx="1040">
                  <c:v>-1.96875E-2</c:v>
                </c:pt>
                <c:pt idx="1041">
                  <c:v>-1.966797E-2</c:v>
                </c:pt>
                <c:pt idx="1042">
                  <c:v>-1.964844E-2</c:v>
                </c:pt>
                <c:pt idx="1043">
                  <c:v>-1.9628910000000003E-2</c:v>
                </c:pt>
                <c:pt idx="1044">
                  <c:v>-1.9609380000000003E-2</c:v>
                </c:pt>
                <c:pt idx="1045">
                  <c:v>-1.9589839999999997E-2</c:v>
                </c:pt>
                <c:pt idx="1046">
                  <c:v>-1.957031E-2</c:v>
                </c:pt>
                <c:pt idx="1047">
                  <c:v>-1.955078E-2</c:v>
                </c:pt>
                <c:pt idx="1048">
                  <c:v>-1.953125E-2</c:v>
                </c:pt>
                <c:pt idx="1049">
                  <c:v>-1.951172E-2</c:v>
                </c:pt>
                <c:pt idx="1050">
                  <c:v>-1.949219E-2</c:v>
                </c:pt>
                <c:pt idx="1051">
                  <c:v>-1.9472660000000003E-2</c:v>
                </c:pt>
                <c:pt idx="1052">
                  <c:v>-1.9453130000000003E-2</c:v>
                </c:pt>
                <c:pt idx="1053">
                  <c:v>-1.9433589999999997E-2</c:v>
                </c:pt>
                <c:pt idx="1054">
                  <c:v>-1.941406E-2</c:v>
                </c:pt>
                <c:pt idx="1055">
                  <c:v>-1.939453E-2</c:v>
                </c:pt>
                <c:pt idx="1056">
                  <c:v>-1.9375E-2</c:v>
                </c:pt>
                <c:pt idx="1057">
                  <c:v>-1.935547E-2</c:v>
                </c:pt>
                <c:pt idx="1058">
                  <c:v>-1.9335939999999999E-2</c:v>
                </c:pt>
                <c:pt idx="1059">
                  <c:v>-1.9316410000000003E-2</c:v>
                </c:pt>
                <c:pt idx="1060">
                  <c:v>-1.9296880000000002E-2</c:v>
                </c:pt>
                <c:pt idx="1061">
                  <c:v>-1.927734E-2</c:v>
                </c:pt>
                <c:pt idx="1062">
                  <c:v>-1.925781E-2</c:v>
                </c:pt>
                <c:pt idx="1063">
                  <c:v>-1.923828E-2</c:v>
                </c:pt>
                <c:pt idx="1064">
                  <c:v>-1.921875E-2</c:v>
                </c:pt>
                <c:pt idx="1065">
                  <c:v>-1.9199219999999999E-2</c:v>
                </c:pt>
                <c:pt idx="1066">
                  <c:v>-1.9179689999999999E-2</c:v>
                </c:pt>
                <c:pt idx="1067">
                  <c:v>-1.9160160000000002E-2</c:v>
                </c:pt>
                <c:pt idx="1068">
                  <c:v>-1.9140630000000002E-2</c:v>
                </c:pt>
                <c:pt idx="1069">
                  <c:v>-1.912109E-2</c:v>
                </c:pt>
                <c:pt idx="1070">
                  <c:v>-1.910156E-2</c:v>
                </c:pt>
                <c:pt idx="1071">
                  <c:v>-1.908203E-2</c:v>
                </c:pt>
                <c:pt idx="1072">
                  <c:v>-1.90625E-2</c:v>
                </c:pt>
                <c:pt idx="1073">
                  <c:v>-1.9042969999999999E-2</c:v>
                </c:pt>
                <c:pt idx="1074">
                  <c:v>-1.9023439999999999E-2</c:v>
                </c:pt>
                <c:pt idx="1075">
                  <c:v>-1.9003910000000002E-2</c:v>
                </c:pt>
                <c:pt idx="1076">
                  <c:v>-1.8984380000000002E-2</c:v>
                </c:pt>
                <c:pt idx="1077">
                  <c:v>-1.896484E-2</c:v>
                </c:pt>
                <c:pt idx="1078">
                  <c:v>-1.894531E-2</c:v>
                </c:pt>
                <c:pt idx="1079">
                  <c:v>-1.892578E-2</c:v>
                </c:pt>
                <c:pt idx="1080">
                  <c:v>-1.8906249999999999E-2</c:v>
                </c:pt>
                <c:pt idx="1081">
                  <c:v>-1.8886719999999999E-2</c:v>
                </c:pt>
                <c:pt idx="1082">
                  <c:v>-1.8867190000000002E-2</c:v>
                </c:pt>
                <c:pt idx="1083">
                  <c:v>-1.8847660000000002E-2</c:v>
                </c:pt>
                <c:pt idx="1084">
                  <c:v>-1.8828130000000002E-2</c:v>
                </c:pt>
                <c:pt idx="1085">
                  <c:v>-1.880859E-2</c:v>
                </c:pt>
                <c:pt idx="1086">
                  <c:v>-1.878906E-2</c:v>
                </c:pt>
                <c:pt idx="1087">
                  <c:v>-1.876953E-2</c:v>
                </c:pt>
                <c:pt idx="1088">
                  <c:v>-1.8749999999999999E-2</c:v>
                </c:pt>
                <c:pt idx="1089">
                  <c:v>-1.8730469999999999E-2</c:v>
                </c:pt>
                <c:pt idx="1090">
                  <c:v>-1.8710940000000002E-2</c:v>
                </c:pt>
                <c:pt idx="1091">
                  <c:v>-1.8691410000000002E-2</c:v>
                </c:pt>
                <c:pt idx="1092">
                  <c:v>-1.8671880000000002E-2</c:v>
                </c:pt>
                <c:pt idx="1093">
                  <c:v>-1.865234E-2</c:v>
                </c:pt>
                <c:pt idx="1094">
                  <c:v>-1.863281E-2</c:v>
                </c:pt>
                <c:pt idx="1095">
                  <c:v>-1.8613279999999999E-2</c:v>
                </c:pt>
                <c:pt idx="1096">
                  <c:v>-1.8593749999999999E-2</c:v>
                </c:pt>
                <c:pt idx="1097">
                  <c:v>-1.8574219999999999E-2</c:v>
                </c:pt>
                <c:pt idx="1098">
                  <c:v>-1.8554690000000002E-2</c:v>
                </c:pt>
                <c:pt idx="1099">
                  <c:v>-1.8535160000000002E-2</c:v>
                </c:pt>
                <c:pt idx="1100">
                  <c:v>-1.8515630000000002E-2</c:v>
                </c:pt>
                <c:pt idx="1101">
                  <c:v>-1.849609E-2</c:v>
                </c:pt>
                <c:pt idx="1102">
                  <c:v>-1.847656E-2</c:v>
                </c:pt>
                <c:pt idx="1103">
                  <c:v>-1.8457029999999999E-2</c:v>
                </c:pt>
                <c:pt idx="1104">
                  <c:v>-1.8437499999999999E-2</c:v>
                </c:pt>
                <c:pt idx="1105">
                  <c:v>-1.8417969999999999E-2</c:v>
                </c:pt>
                <c:pt idx="1106">
                  <c:v>-1.8398440000000002E-2</c:v>
                </c:pt>
                <c:pt idx="1107">
                  <c:v>-1.8378910000000002E-2</c:v>
                </c:pt>
                <c:pt idx="1108">
                  <c:v>-1.8359380000000002E-2</c:v>
                </c:pt>
                <c:pt idx="1109">
                  <c:v>-1.833984E-2</c:v>
                </c:pt>
                <c:pt idx="1110">
                  <c:v>-1.8320309999999999E-2</c:v>
                </c:pt>
                <c:pt idx="1111">
                  <c:v>-1.8300779999999999E-2</c:v>
                </c:pt>
                <c:pt idx="1112">
                  <c:v>-1.8281249999999999E-2</c:v>
                </c:pt>
                <c:pt idx="1113">
                  <c:v>-1.8261720000000002E-2</c:v>
                </c:pt>
                <c:pt idx="1114">
                  <c:v>-1.8242190000000002E-2</c:v>
                </c:pt>
                <c:pt idx="1115">
                  <c:v>-1.8222660000000002E-2</c:v>
                </c:pt>
                <c:pt idx="1116">
                  <c:v>-1.8203130000000001E-2</c:v>
                </c:pt>
                <c:pt idx="1117">
                  <c:v>-1.8183589999999999E-2</c:v>
                </c:pt>
                <c:pt idx="1118">
                  <c:v>-1.8164059999999999E-2</c:v>
                </c:pt>
                <c:pt idx="1119">
                  <c:v>-1.8144529999999999E-2</c:v>
                </c:pt>
                <c:pt idx="1120">
                  <c:v>-1.8124999999999999E-2</c:v>
                </c:pt>
                <c:pt idx="1121">
                  <c:v>-1.8105470000000002E-2</c:v>
                </c:pt>
                <c:pt idx="1122">
                  <c:v>-1.8085940000000002E-2</c:v>
                </c:pt>
                <c:pt idx="1123">
                  <c:v>-1.8066410000000001E-2</c:v>
                </c:pt>
                <c:pt idx="1124">
                  <c:v>-1.8046880000000001E-2</c:v>
                </c:pt>
                <c:pt idx="1125">
                  <c:v>-1.8027339999999999E-2</c:v>
                </c:pt>
                <c:pt idx="1126">
                  <c:v>-1.8007809999999999E-2</c:v>
                </c:pt>
                <c:pt idx="1127">
                  <c:v>-1.7988279999999999E-2</c:v>
                </c:pt>
                <c:pt idx="1128">
                  <c:v>-1.7968749999999999E-2</c:v>
                </c:pt>
                <c:pt idx="1129">
                  <c:v>-1.7949220000000002E-2</c:v>
                </c:pt>
                <c:pt idx="1130">
                  <c:v>-1.7929690000000002E-2</c:v>
                </c:pt>
                <c:pt idx="1131">
                  <c:v>-1.7910160000000001E-2</c:v>
                </c:pt>
                <c:pt idx="1132">
                  <c:v>-1.7890630000000001E-2</c:v>
                </c:pt>
                <c:pt idx="1133">
                  <c:v>-1.7871089999999999E-2</c:v>
                </c:pt>
                <c:pt idx="1134">
                  <c:v>-1.7851559999999999E-2</c:v>
                </c:pt>
                <c:pt idx="1135">
                  <c:v>-1.7832029999999999E-2</c:v>
                </c:pt>
                <c:pt idx="1136">
                  <c:v>-1.7812499999999998E-2</c:v>
                </c:pt>
                <c:pt idx="1137">
                  <c:v>-1.7792970000000002E-2</c:v>
                </c:pt>
                <c:pt idx="1138">
                  <c:v>-1.7773440000000001E-2</c:v>
                </c:pt>
                <c:pt idx="1139">
                  <c:v>-1.7753910000000001E-2</c:v>
                </c:pt>
                <c:pt idx="1140">
                  <c:v>-1.7734380000000001E-2</c:v>
                </c:pt>
                <c:pt idx="1141">
                  <c:v>-1.7714839999999999E-2</c:v>
                </c:pt>
                <c:pt idx="1142">
                  <c:v>-1.7695309999999999E-2</c:v>
                </c:pt>
                <c:pt idx="1143">
                  <c:v>-1.7675779999999999E-2</c:v>
                </c:pt>
                <c:pt idx="1144">
                  <c:v>-1.7656249999999998E-2</c:v>
                </c:pt>
                <c:pt idx="1145">
                  <c:v>-1.7636720000000002E-2</c:v>
                </c:pt>
                <c:pt idx="1146">
                  <c:v>-1.7617190000000001E-2</c:v>
                </c:pt>
                <c:pt idx="1147">
                  <c:v>-1.7597660000000001E-2</c:v>
                </c:pt>
                <c:pt idx="1148">
                  <c:v>-1.7578130000000001E-2</c:v>
                </c:pt>
                <c:pt idx="1149">
                  <c:v>-1.7558589999999999E-2</c:v>
                </c:pt>
                <c:pt idx="1150">
                  <c:v>-1.7539059999999999E-2</c:v>
                </c:pt>
                <c:pt idx="1151">
                  <c:v>-1.7519529999999998E-2</c:v>
                </c:pt>
                <c:pt idx="1152">
                  <c:v>-1.7500000000000002E-2</c:v>
                </c:pt>
                <c:pt idx="1153">
                  <c:v>-1.7480470000000001E-2</c:v>
                </c:pt>
                <c:pt idx="1154">
                  <c:v>-1.7460940000000001E-2</c:v>
                </c:pt>
                <c:pt idx="1155">
                  <c:v>-1.7441410000000001E-2</c:v>
                </c:pt>
                <c:pt idx="1156">
                  <c:v>-1.7421880000000001E-2</c:v>
                </c:pt>
                <c:pt idx="1157">
                  <c:v>-1.7402339999999999E-2</c:v>
                </c:pt>
                <c:pt idx="1158">
                  <c:v>-1.7382809999999999E-2</c:v>
                </c:pt>
                <c:pt idx="1159">
                  <c:v>-1.7363279999999998E-2</c:v>
                </c:pt>
                <c:pt idx="1160">
                  <c:v>-1.7343750000000002E-2</c:v>
                </c:pt>
                <c:pt idx="1161">
                  <c:v>-1.7324220000000001E-2</c:v>
                </c:pt>
                <c:pt idx="1162">
                  <c:v>-1.7304690000000001E-2</c:v>
                </c:pt>
                <c:pt idx="1163">
                  <c:v>-1.7285160000000001E-2</c:v>
                </c:pt>
                <c:pt idx="1164">
                  <c:v>-1.7265630000000001E-2</c:v>
                </c:pt>
                <c:pt idx="1165">
                  <c:v>-1.7246089999999999E-2</c:v>
                </c:pt>
                <c:pt idx="1166">
                  <c:v>-1.7226559999999998E-2</c:v>
                </c:pt>
                <c:pt idx="1167">
                  <c:v>-1.7207029999999998E-2</c:v>
                </c:pt>
                <c:pt idx="1168">
                  <c:v>-1.7187500000000001E-2</c:v>
                </c:pt>
                <c:pt idx="1169">
                  <c:v>-1.7167970000000001E-2</c:v>
                </c:pt>
                <c:pt idx="1170">
                  <c:v>-1.7148440000000001E-2</c:v>
                </c:pt>
                <c:pt idx="1171">
                  <c:v>-1.7128910000000001E-2</c:v>
                </c:pt>
                <c:pt idx="1172">
                  <c:v>-1.710938E-2</c:v>
                </c:pt>
                <c:pt idx="1173">
                  <c:v>-1.7089839999999999E-2</c:v>
                </c:pt>
                <c:pt idx="1174">
                  <c:v>-1.7070309999999998E-2</c:v>
                </c:pt>
                <c:pt idx="1175">
                  <c:v>-1.7050779999999998E-2</c:v>
                </c:pt>
                <c:pt idx="1176">
                  <c:v>-1.7031250000000001E-2</c:v>
                </c:pt>
                <c:pt idx="1177">
                  <c:v>-1.7011720000000001E-2</c:v>
                </c:pt>
                <c:pt idx="1178">
                  <c:v>-1.6992190000000001E-2</c:v>
                </c:pt>
                <c:pt idx="1179">
                  <c:v>-1.6972660000000001E-2</c:v>
                </c:pt>
                <c:pt idx="1180">
                  <c:v>-1.695313E-2</c:v>
                </c:pt>
                <c:pt idx="1181">
                  <c:v>-1.6933589999999998E-2</c:v>
                </c:pt>
                <c:pt idx="1182">
                  <c:v>-1.6914059999999998E-2</c:v>
                </c:pt>
                <c:pt idx="1183">
                  <c:v>-1.6894529999999998E-2</c:v>
                </c:pt>
                <c:pt idx="1184">
                  <c:v>-1.6875000000000001E-2</c:v>
                </c:pt>
                <c:pt idx="1185">
                  <c:v>-1.6855470000000001E-2</c:v>
                </c:pt>
                <c:pt idx="1186">
                  <c:v>-1.6835940000000001E-2</c:v>
                </c:pt>
                <c:pt idx="1187">
                  <c:v>-1.681641E-2</c:v>
                </c:pt>
                <c:pt idx="1188">
                  <c:v>-1.679688E-2</c:v>
                </c:pt>
                <c:pt idx="1189">
                  <c:v>-1.6777339999999998E-2</c:v>
                </c:pt>
                <c:pt idx="1190">
                  <c:v>-1.6757809999999998E-2</c:v>
                </c:pt>
                <c:pt idx="1191">
                  <c:v>-1.6738280000000001E-2</c:v>
                </c:pt>
                <c:pt idx="1192">
                  <c:v>-1.6718750000000001E-2</c:v>
                </c:pt>
                <c:pt idx="1193">
                  <c:v>-1.6699220000000001E-2</c:v>
                </c:pt>
                <c:pt idx="1194">
                  <c:v>-1.667969E-2</c:v>
                </c:pt>
                <c:pt idx="1195">
                  <c:v>-1.666016E-2</c:v>
                </c:pt>
                <c:pt idx="1196">
                  <c:v>-1.664063E-2</c:v>
                </c:pt>
                <c:pt idx="1197">
                  <c:v>-1.6621089999999998E-2</c:v>
                </c:pt>
                <c:pt idx="1198">
                  <c:v>-1.6601559999999998E-2</c:v>
                </c:pt>
                <c:pt idx="1199">
                  <c:v>-1.6582030000000001E-2</c:v>
                </c:pt>
                <c:pt idx="1200">
                  <c:v>-1.6562500000000001E-2</c:v>
                </c:pt>
                <c:pt idx="1201">
                  <c:v>-1.6542970000000001E-2</c:v>
                </c:pt>
                <c:pt idx="1202">
                  <c:v>-1.652344E-2</c:v>
                </c:pt>
                <c:pt idx="1203">
                  <c:v>-1.650391E-2</c:v>
                </c:pt>
                <c:pt idx="1204">
                  <c:v>-1.648438E-2</c:v>
                </c:pt>
                <c:pt idx="1205">
                  <c:v>-1.6464839999999998E-2</c:v>
                </c:pt>
                <c:pt idx="1206">
                  <c:v>-1.6445309999999998E-2</c:v>
                </c:pt>
                <c:pt idx="1207">
                  <c:v>-1.6425780000000001E-2</c:v>
                </c:pt>
                <c:pt idx="1208">
                  <c:v>-1.6406250000000001E-2</c:v>
                </c:pt>
                <c:pt idx="1209">
                  <c:v>-1.638672E-2</c:v>
                </c:pt>
                <c:pt idx="1210">
                  <c:v>-1.636719E-2</c:v>
                </c:pt>
                <c:pt idx="1211">
                  <c:v>-1.634766E-2</c:v>
                </c:pt>
                <c:pt idx="1212">
                  <c:v>-1.6328130000000003E-2</c:v>
                </c:pt>
                <c:pt idx="1213">
                  <c:v>-1.6308589999999998E-2</c:v>
                </c:pt>
                <c:pt idx="1214">
                  <c:v>-1.6289059999999998E-2</c:v>
                </c:pt>
                <c:pt idx="1215">
                  <c:v>-1.6269530000000001E-2</c:v>
                </c:pt>
                <c:pt idx="1216">
                  <c:v>-1.6250000000000001E-2</c:v>
                </c:pt>
                <c:pt idx="1217">
                  <c:v>-1.623047E-2</c:v>
                </c:pt>
                <c:pt idx="1218">
                  <c:v>-1.621094E-2</c:v>
                </c:pt>
                <c:pt idx="1219">
                  <c:v>-1.619141E-2</c:v>
                </c:pt>
                <c:pt idx="1220">
                  <c:v>-1.6171880000000003E-2</c:v>
                </c:pt>
                <c:pt idx="1221">
                  <c:v>-1.6152339999999998E-2</c:v>
                </c:pt>
                <c:pt idx="1222">
                  <c:v>-1.6132810000000001E-2</c:v>
                </c:pt>
                <c:pt idx="1223">
                  <c:v>-1.6113280000000001E-2</c:v>
                </c:pt>
                <c:pt idx="1224">
                  <c:v>-1.609375E-2</c:v>
                </c:pt>
                <c:pt idx="1225">
                  <c:v>-1.607422E-2</c:v>
                </c:pt>
                <c:pt idx="1226">
                  <c:v>-1.605469E-2</c:v>
                </c:pt>
                <c:pt idx="1227">
                  <c:v>-1.603516E-2</c:v>
                </c:pt>
                <c:pt idx="1228">
                  <c:v>-1.6015630000000003E-2</c:v>
                </c:pt>
                <c:pt idx="1229">
                  <c:v>-1.5996090000000001E-2</c:v>
                </c:pt>
                <c:pt idx="1230">
                  <c:v>-1.5976560000000001E-2</c:v>
                </c:pt>
                <c:pt idx="1231">
                  <c:v>-1.5957030000000001E-2</c:v>
                </c:pt>
                <c:pt idx="1232">
                  <c:v>-1.59375E-2</c:v>
                </c:pt>
                <c:pt idx="1233">
                  <c:v>-1.591797E-2</c:v>
                </c:pt>
                <c:pt idx="1234">
                  <c:v>-1.589844E-2</c:v>
                </c:pt>
                <c:pt idx="1235">
                  <c:v>-1.587891E-2</c:v>
                </c:pt>
                <c:pt idx="1236">
                  <c:v>-1.5859379999999999E-2</c:v>
                </c:pt>
                <c:pt idx="1237">
                  <c:v>-1.5839840000000001E-2</c:v>
                </c:pt>
                <c:pt idx="1238">
                  <c:v>-1.5820310000000001E-2</c:v>
                </c:pt>
                <c:pt idx="1239">
                  <c:v>-1.580078E-2</c:v>
                </c:pt>
                <c:pt idx="1240">
                  <c:v>-1.578125E-2</c:v>
                </c:pt>
                <c:pt idx="1241">
                  <c:v>-1.576172E-2</c:v>
                </c:pt>
                <c:pt idx="1242">
                  <c:v>-1.574219E-2</c:v>
                </c:pt>
                <c:pt idx="1243">
                  <c:v>-1.5722659999999999E-2</c:v>
                </c:pt>
                <c:pt idx="1244">
                  <c:v>-1.5703129999999999E-2</c:v>
                </c:pt>
                <c:pt idx="1245">
                  <c:v>-1.5683590000000001E-2</c:v>
                </c:pt>
                <c:pt idx="1246">
                  <c:v>-1.566406E-2</c:v>
                </c:pt>
                <c:pt idx="1247">
                  <c:v>-1.564453E-2</c:v>
                </c:pt>
                <c:pt idx="1248">
                  <c:v>-1.5625E-2</c:v>
                </c:pt>
                <c:pt idx="1249">
                  <c:v>-1.560547E-2</c:v>
                </c:pt>
                <c:pt idx="1250">
                  <c:v>-1.5585940000000001E-2</c:v>
                </c:pt>
                <c:pt idx="1251">
                  <c:v>-1.5566409999999999E-2</c:v>
                </c:pt>
                <c:pt idx="1252">
                  <c:v>-1.5546879999999999E-2</c:v>
                </c:pt>
                <c:pt idx="1253">
                  <c:v>-1.5527340000000001E-2</c:v>
                </c:pt>
                <c:pt idx="1254">
                  <c:v>-1.5507809999999999E-2</c:v>
                </c:pt>
                <c:pt idx="1255">
                  <c:v>-1.548828E-2</c:v>
                </c:pt>
                <c:pt idx="1256">
                  <c:v>-1.546875E-2</c:v>
                </c:pt>
                <c:pt idx="1257">
                  <c:v>-1.544922E-2</c:v>
                </c:pt>
                <c:pt idx="1258">
                  <c:v>-1.5429690000000001E-2</c:v>
                </c:pt>
                <c:pt idx="1259">
                  <c:v>-1.5410159999999999E-2</c:v>
                </c:pt>
                <c:pt idx="1260">
                  <c:v>-1.5390630000000001E-2</c:v>
                </c:pt>
                <c:pt idx="1261">
                  <c:v>-1.537109E-2</c:v>
                </c:pt>
                <c:pt idx="1262">
                  <c:v>-1.5351559999999998E-2</c:v>
                </c:pt>
                <c:pt idx="1263">
                  <c:v>-1.533203E-2</c:v>
                </c:pt>
                <c:pt idx="1264">
                  <c:v>-1.53125E-2</c:v>
                </c:pt>
                <c:pt idx="1265">
                  <c:v>-1.5292970000000001E-2</c:v>
                </c:pt>
                <c:pt idx="1266">
                  <c:v>-1.5273440000000001E-2</c:v>
                </c:pt>
                <c:pt idx="1267">
                  <c:v>-1.5253909999999999E-2</c:v>
                </c:pt>
                <c:pt idx="1268">
                  <c:v>-1.523438E-2</c:v>
                </c:pt>
                <c:pt idx="1269">
                  <c:v>-1.521484E-2</c:v>
                </c:pt>
                <c:pt idx="1270">
                  <c:v>-1.519531E-2</c:v>
                </c:pt>
                <c:pt idx="1271">
                  <c:v>-1.517578E-2</c:v>
                </c:pt>
                <c:pt idx="1272">
                  <c:v>-1.515625E-2</c:v>
                </c:pt>
                <c:pt idx="1273">
                  <c:v>-1.5136720000000001E-2</c:v>
                </c:pt>
                <c:pt idx="1274">
                  <c:v>-1.5117190000000001E-2</c:v>
                </c:pt>
                <c:pt idx="1275">
                  <c:v>-1.5097659999999999E-2</c:v>
                </c:pt>
                <c:pt idx="1276">
                  <c:v>-1.507813E-2</c:v>
                </c:pt>
                <c:pt idx="1277">
                  <c:v>-1.505859E-2</c:v>
                </c:pt>
                <c:pt idx="1278">
                  <c:v>-1.503906E-2</c:v>
                </c:pt>
                <c:pt idx="1279">
                  <c:v>-1.501953E-2</c:v>
                </c:pt>
                <c:pt idx="1280">
                  <c:v>-1.4999999999999999E-2</c:v>
                </c:pt>
                <c:pt idx="1281">
                  <c:v>-1.4980470000000001E-2</c:v>
                </c:pt>
                <c:pt idx="1282">
                  <c:v>-1.4960940000000001E-2</c:v>
                </c:pt>
                <c:pt idx="1283">
                  <c:v>-1.4941409999999999E-2</c:v>
                </c:pt>
                <c:pt idx="1284">
                  <c:v>-1.492188E-2</c:v>
                </c:pt>
                <c:pt idx="1285">
                  <c:v>-1.490234E-2</c:v>
                </c:pt>
                <c:pt idx="1286">
                  <c:v>-1.488281E-2</c:v>
                </c:pt>
                <c:pt idx="1287">
                  <c:v>-1.486328E-2</c:v>
                </c:pt>
                <c:pt idx="1288">
                  <c:v>-1.4843749999999999E-2</c:v>
                </c:pt>
                <c:pt idx="1289">
                  <c:v>-1.4824220000000001E-2</c:v>
                </c:pt>
                <c:pt idx="1290">
                  <c:v>-1.4804690000000001E-2</c:v>
                </c:pt>
                <c:pt idx="1291">
                  <c:v>-1.4785159999999999E-2</c:v>
                </c:pt>
                <c:pt idx="1292">
                  <c:v>-1.476563E-2</c:v>
                </c:pt>
                <c:pt idx="1293">
                  <c:v>-1.474609E-2</c:v>
                </c:pt>
                <c:pt idx="1294">
                  <c:v>-1.472656E-2</c:v>
                </c:pt>
                <c:pt idx="1295">
                  <c:v>-1.4707029999999999E-2</c:v>
                </c:pt>
                <c:pt idx="1296">
                  <c:v>-1.4687499999999999E-2</c:v>
                </c:pt>
                <c:pt idx="1297">
                  <c:v>-1.4667970000000001E-2</c:v>
                </c:pt>
                <c:pt idx="1298">
                  <c:v>-1.464844E-2</c:v>
                </c:pt>
                <c:pt idx="1299">
                  <c:v>-1.462891E-2</c:v>
                </c:pt>
                <c:pt idx="1300">
                  <c:v>-1.460938E-2</c:v>
                </c:pt>
                <c:pt idx="1301">
                  <c:v>-1.458984E-2</c:v>
                </c:pt>
                <c:pt idx="1302">
                  <c:v>-1.457031E-2</c:v>
                </c:pt>
                <c:pt idx="1303">
                  <c:v>-1.4550779999999999E-2</c:v>
                </c:pt>
                <c:pt idx="1304">
                  <c:v>-1.4531250000000001E-2</c:v>
                </c:pt>
                <c:pt idx="1305">
                  <c:v>-1.4511720000000001E-2</c:v>
                </c:pt>
                <c:pt idx="1306">
                  <c:v>-1.449219E-2</c:v>
                </c:pt>
                <c:pt idx="1307">
                  <c:v>-1.447266E-2</c:v>
                </c:pt>
                <c:pt idx="1308">
                  <c:v>-1.445313E-2</c:v>
                </c:pt>
                <c:pt idx="1309">
                  <c:v>-1.4433590000000001E-2</c:v>
                </c:pt>
                <c:pt idx="1310">
                  <c:v>-1.4414059999999999E-2</c:v>
                </c:pt>
                <c:pt idx="1311">
                  <c:v>-1.4394529999999999E-2</c:v>
                </c:pt>
                <c:pt idx="1312">
                  <c:v>-1.4375000000000001E-2</c:v>
                </c:pt>
                <c:pt idx="1313">
                  <c:v>-1.435547E-2</c:v>
                </c:pt>
                <c:pt idx="1314">
                  <c:v>-1.433594E-2</c:v>
                </c:pt>
                <c:pt idx="1315">
                  <c:v>-1.431641E-2</c:v>
                </c:pt>
                <c:pt idx="1316">
                  <c:v>-1.429688E-2</c:v>
                </c:pt>
                <c:pt idx="1317">
                  <c:v>-1.4277340000000001E-2</c:v>
                </c:pt>
                <c:pt idx="1318">
                  <c:v>-1.4257809999999999E-2</c:v>
                </c:pt>
                <c:pt idx="1319">
                  <c:v>-1.4238279999999999E-2</c:v>
                </c:pt>
                <c:pt idx="1320">
                  <c:v>-1.421875E-2</c:v>
                </c:pt>
                <c:pt idx="1321">
                  <c:v>-1.419922E-2</c:v>
                </c:pt>
                <c:pt idx="1322">
                  <c:v>-1.417969E-2</c:v>
                </c:pt>
                <c:pt idx="1323">
                  <c:v>-1.416016E-2</c:v>
                </c:pt>
                <c:pt idx="1324">
                  <c:v>-1.414063E-2</c:v>
                </c:pt>
                <c:pt idx="1325">
                  <c:v>-1.4121090000000001E-2</c:v>
                </c:pt>
                <c:pt idx="1326">
                  <c:v>-1.4101559999999999E-2</c:v>
                </c:pt>
                <c:pt idx="1327">
                  <c:v>-1.4082029999999999E-2</c:v>
                </c:pt>
                <c:pt idx="1328">
                  <c:v>-1.40625E-2</c:v>
                </c:pt>
                <c:pt idx="1329">
                  <c:v>-1.404297E-2</c:v>
                </c:pt>
                <c:pt idx="1330">
                  <c:v>-1.4023440000000002E-2</c:v>
                </c:pt>
                <c:pt idx="1331">
                  <c:v>-1.400391E-2</c:v>
                </c:pt>
                <c:pt idx="1332">
                  <c:v>-1.3984379999999999E-2</c:v>
                </c:pt>
                <c:pt idx="1333">
                  <c:v>-1.3964840000000001E-2</c:v>
                </c:pt>
                <c:pt idx="1334">
                  <c:v>-1.3945309999999999E-2</c:v>
                </c:pt>
                <c:pt idx="1335">
                  <c:v>-1.392578E-2</c:v>
                </c:pt>
                <c:pt idx="1336">
                  <c:v>-1.390625E-2</c:v>
                </c:pt>
                <c:pt idx="1337">
                  <c:v>-1.388672E-2</c:v>
                </c:pt>
                <c:pt idx="1338">
                  <c:v>-1.3867190000000001E-2</c:v>
                </c:pt>
                <c:pt idx="1339">
                  <c:v>-1.3847659999999999E-2</c:v>
                </c:pt>
                <c:pt idx="1340">
                  <c:v>-1.3828129999999999E-2</c:v>
                </c:pt>
                <c:pt idx="1341">
                  <c:v>-1.3808590000000001E-2</c:v>
                </c:pt>
                <c:pt idx="1342">
                  <c:v>-1.3789059999999999E-2</c:v>
                </c:pt>
                <c:pt idx="1343">
                  <c:v>-1.376953E-2</c:v>
                </c:pt>
                <c:pt idx="1344">
                  <c:v>-1.375E-2</c:v>
                </c:pt>
                <c:pt idx="1345">
                  <c:v>-1.373047E-2</c:v>
                </c:pt>
                <c:pt idx="1346">
                  <c:v>-1.3710940000000001E-2</c:v>
                </c:pt>
                <c:pt idx="1347">
                  <c:v>-1.3691409999999999E-2</c:v>
                </c:pt>
                <c:pt idx="1348">
                  <c:v>-1.3671879999999999E-2</c:v>
                </c:pt>
                <c:pt idx="1349">
                  <c:v>-1.3652340000000001E-2</c:v>
                </c:pt>
                <c:pt idx="1350">
                  <c:v>-1.3632809999999999E-2</c:v>
                </c:pt>
                <c:pt idx="1351">
                  <c:v>-1.361328E-2</c:v>
                </c:pt>
                <c:pt idx="1352">
                  <c:v>-1.359375E-2</c:v>
                </c:pt>
                <c:pt idx="1353">
                  <c:v>-1.357422E-2</c:v>
                </c:pt>
                <c:pt idx="1354">
                  <c:v>-1.3554690000000001E-2</c:v>
                </c:pt>
                <c:pt idx="1355">
                  <c:v>-1.3535159999999999E-2</c:v>
                </c:pt>
                <c:pt idx="1356">
                  <c:v>-1.3515629999999999E-2</c:v>
                </c:pt>
                <c:pt idx="1357">
                  <c:v>-1.3496090000000001E-2</c:v>
                </c:pt>
                <c:pt idx="1358">
                  <c:v>-1.3476559999999999E-2</c:v>
                </c:pt>
                <c:pt idx="1359">
                  <c:v>-1.345703E-2</c:v>
                </c:pt>
                <c:pt idx="1360">
                  <c:v>-1.34375E-2</c:v>
                </c:pt>
                <c:pt idx="1361">
                  <c:v>-1.341797E-2</c:v>
                </c:pt>
                <c:pt idx="1362">
                  <c:v>-1.3398440000000001E-2</c:v>
                </c:pt>
                <c:pt idx="1363">
                  <c:v>-1.3378909999999999E-2</c:v>
                </c:pt>
                <c:pt idx="1364">
                  <c:v>-1.3359380000000001E-2</c:v>
                </c:pt>
                <c:pt idx="1365">
                  <c:v>-1.333984E-2</c:v>
                </c:pt>
                <c:pt idx="1366">
                  <c:v>-1.3320309999999998E-2</c:v>
                </c:pt>
                <c:pt idx="1367">
                  <c:v>-1.330078E-2</c:v>
                </c:pt>
                <c:pt idx="1368">
                  <c:v>-1.328125E-2</c:v>
                </c:pt>
                <c:pt idx="1369">
                  <c:v>-1.3261720000000001E-2</c:v>
                </c:pt>
                <c:pt idx="1370">
                  <c:v>-1.3242190000000001E-2</c:v>
                </c:pt>
                <c:pt idx="1371">
                  <c:v>-1.3222659999999999E-2</c:v>
                </c:pt>
                <c:pt idx="1372">
                  <c:v>-1.320313E-2</c:v>
                </c:pt>
                <c:pt idx="1373">
                  <c:v>-1.318359E-2</c:v>
                </c:pt>
                <c:pt idx="1374">
                  <c:v>-1.316406E-2</c:v>
                </c:pt>
                <c:pt idx="1375">
                  <c:v>-1.314453E-2</c:v>
                </c:pt>
                <c:pt idx="1376">
                  <c:v>-1.3125E-2</c:v>
                </c:pt>
                <c:pt idx="1377">
                  <c:v>-1.3105470000000001E-2</c:v>
                </c:pt>
                <c:pt idx="1378">
                  <c:v>-1.3085940000000001E-2</c:v>
                </c:pt>
                <c:pt idx="1379">
                  <c:v>-1.3066409999999999E-2</c:v>
                </c:pt>
                <c:pt idx="1380">
                  <c:v>-1.304688E-2</c:v>
                </c:pt>
                <c:pt idx="1381">
                  <c:v>-1.302734E-2</c:v>
                </c:pt>
                <c:pt idx="1382">
                  <c:v>-1.300781E-2</c:v>
                </c:pt>
                <c:pt idx="1383">
                  <c:v>-1.298828E-2</c:v>
                </c:pt>
                <c:pt idx="1384">
                  <c:v>-1.2968749999999999E-2</c:v>
                </c:pt>
                <c:pt idx="1385">
                  <c:v>-1.2949220000000001E-2</c:v>
                </c:pt>
                <c:pt idx="1386">
                  <c:v>-1.2929690000000001E-2</c:v>
                </c:pt>
                <c:pt idx="1387">
                  <c:v>-1.2910159999999999E-2</c:v>
                </c:pt>
                <c:pt idx="1388">
                  <c:v>-1.289063E-2</c:v>
                </c:pt>
                <c:pt idx="1389">
                  <c:v>-1.287109E-2</c:v>
                </c:pt>
                <c:pt idx="1390">
                  <c:v>-1.285156E-2</c:v>
                </c:pt>
                <c:pt idx="1391">
                  <c:v>-1.2832029999999999E-2</c:v>
                </c:pt>
                <c:pt idx="1392">
                  <c:v>-1.2812499999999999E-2</c:v>
                </c:pt>
                <c:pt idx="1393">
                  <c:v>-1.2792970000000001E-2</c:v>
                </c:pt>
                <c:pt idx="1394">
                  <c:v>-1.277344E-2</c:v>
                </c:pt>
                <c:pt idx="1395">
                  <c:v>-1.275391E-2</c:v>
                </c:pt>
                <c:pt idx="1396">
                  <c:v>-1.273438E-2</c:v>
                </c:pt>
                <c:pt idx="1397">
                  <c:v>-1.271484E-2</c:v>
                </c:pt>
                <c:pt idx="1398">
                  <c:v>-1.269531E-2</c:v>
                </c:pt>
                <c:pt idx="1399">
                  <c:v>-1.2675779999999999E-2</c:v>
                </c:pt>
                <c:pt idx="1400">
                  <c:v>-1.2656250000000001E-2</c:v>
                </c:pt>
                <c:pt idx="1401">
                  <c:v>-1.2636720000000001E-2</c:v>
                </c:pt>
                <c:pt idx="1402">
                  <c:v>-1.261719E-2</c:v>
                </c:pt>
                <c:pt idx="1403">
                  <c:v>-1.259766E-2</c:v>
                </c:pt>
                <c:pt idx="1404">
                  <c:v>-1.257813E-2</c:v>
                </c:pt>
                <c:pt idx="1405">
                  <c:v>-1.2558590000000001E-2</c:v>
                </c:pt>
                <c:pt idx="1406">
                  <c:v>-1.2539059999999999E-2</c:v>
                </c:pt>
                <c:pt idx="1407">
                  <c:v>-1.2519529999999999E-2</c:v>
                </c:pt>
                <c:pt idx="1408">
                  <c:v>-1.2500000000000001E-2</c:v>
                </c:pt>
                <c:pt idx="1409">
                  <c:v>-1.248047E-2</c:v>
                </c:pt>
                <c:pt idx="1410">
                  <c:v>-1.246094E-2</c:v>
                </c:pt>
                <c:pt idx="1411">
                  <c:v>-1.244141E-2</c:v>
                </c:pt>
                <c:pt idx="1412">
                  <c:v>-1.242188E-2</c:v>
                </c:pt>
                <c:pt idx="1413">
                  <c:v>-1.2402340000000001E-2</c:v>
                </c:pt>
                <c:pt idx="1414">
                  <c:v>-1.2382809999999999E-2</c:v>
                </c:pt>
                <c:pt idx="1415">
                  <c:v>-1.2363279999999999E-2</c:v>
                </c:pt>
                <c:pt idx="1416">
                  <c:v>-1.2343750000000001E-2</c:v>
                </c:pt>
                <c:pt idx="1417">
                  <c:v>-1.232422E-2</c:v>
                </c:pt>
                <c:pt idx="1418">
                  <c:v>-1.230469E-2</c:v>
                </c:pt>
                <c:pt idx="1419">
                  <c:v>-1.228516E-2</c:v>
                </c:pt>
                <c:pt idx="1420">
                  <c:v>-1.226563E-2</c:v>
                </c:pt>
                <c:pt idx="1421">
                  <c:v>-1.2246090000000001E-2</c:v>
                </c:pt>
                <c:pt idx="1422">
                  <c:v>-1.2226559999999999E-2</c:v>
                </c:pt>
                <c:pt idx="1423">
                  <c:v>-1.2207029999999999E-2</c:v>
                </c:pt>
                <c:pt idx="1424">
                  <c:v>-1.21875E-2</c:v>
                </c:pt>
                <c:pt idx="1425">
                  <c:v>-1.216797E-2</c:v>
                </c:pt>
                <c:pt idx="1426">
                  <c:v>-1.214844E-2</c:v>
                </c:pt>
                <c:pt idx="1427">
                  <c:v>-1.212891E-2</c:v>
                </c:pt>
                <c:pt idx="1428">
                  <c:v>-1.2109379999999999E-2</c:v>
                </c:pt>
                <c:pt idx="1429">
                  <c:v>-1.2089840000000001E-2</c:v>
                </c:pt>
                <c:pt idx="1430">
                  <c:v>-1.2070309999999999E-2</c:v>
                </c:pt>
                <c:pt idx="1431">
                  <c:v>-1.2050779999999999E-2</c:v>
                </c:pt>
                <c:pt idx="1432">
                  <c:v>-1.203125E-2</c:v>
                </c:pt>
                <c:pt idx="1433">
                  <c:v>-1.201172E-2</c:v>
                </c:pt>
                <c:pt idx="1434">
                  <c:v>-1.1992190000000002E-2</c:v>
                </c:pt>
                <c:pt idx="1435">
                  <c:v>-1.197266E-2</c:v>
                </c:pt>
                <c:pt idx="1436">
                  <c:v>-1.1953129999999999E-2</c:v>
                </c:pt>
                <c:pt idx="1437">
                  <c:v>-1.1933590000000001E-2</c:v>
                </c:pt>
                <c:pt idx="1438">
                  <c:v>-1.1914059999999999E-2</c:v>
                </c:pt>
                <c:pt idx="1439">
                  <c:v>-1.189453E-2</c:v>
                </c:pt>
                <c:pt idx="1440">
                  <c:v>-1.1875E-2</c:v>
                </c:pt>
                <c:pt idx="1441">
                  <c:v>-1.185547E-2</c:v>
                </c:pt>
                <c:pt idx="1442">
                  <c:v>-1.1835940000000001E-2</c:v>
                </c:pt>
                <c:pt idx="1443">
                  <c:v>-1.1816409999999999E-2</c:v>
                </c:pt>
                <c:pt idx="1444">
                  <c:v>-1.1796879999999999E-2</c:v>
                </c:pt>
                <c:pt idx="1445">
                  <c:v>-1.1777340000000001E-2</c:v>
                </c:pt>
                <c:pt idx="1446">
                  <c:v>-1.1757809999999999E-2</c:v>
                </c:pt>
                <c:pt idx="1447">
                  <c:v>-1.173828E-2</c:v>
                </c:pt>
                <c:pt idx="1448">
                  <c:v>-1.171875E-2</c:v>
                </c:pt>
                <c:pt idx="1449">
                  <c:v>-1.169922E-2</c:v>
                </c:pt>
                <c:pt idx="1450">
                  <c:v>-1.1679690000000001E-2</c:v>
                </c:pt>
                <c:pt idx="1451">
                  <c:v>-1.1660159999999999E-2</c:v>
                </c:pt>
                <c:pt idx="1452">
                  <c:v>-1.1640629999999999E-2</c:v>
                </c:pt>
                <c:pt idx="1453">
                  <c:v>-1.1621090000000001E-2</c:v>
                </c:pt>
                <c:pt idx="1454">
                  <c:v>-1.1601559999999999E-2</c:v>
                </c:pt>
                <c:pt idx="1455">
                  <c:v>-1.158203E-2</c:v>
                </c:pt>
                <c:pt idx="1456">
                  <c:v>-1.15625E-2</c:v>
                </c:pt>
                <c:pt idx="1457">
                  <c:v>-1.154297E-2</c:v>
                </c:pt>
                <c:pt idx="1458">
                  <c:v>-1.1523440000000001E-2</c:v>
                </c:pt>
                <c:pt idx="1459">
                  <c:v>-1.1503909999999999E-2</c:v>
                </c:pt>
                <c:pt idx="1460">
                  <c:v>-1.1484380000000001E-2</c:v>
                </c:pt>
                <c:pt idx="1461">
                  <c:v>-1.146484E-2</c:v>
                </c:pt>
                <c:pt idx="1462">
                  <c:v>-1.1445309999999998E-2</c:v>
                </c:pt>
                <c:pt idx="1463">
                  <c:v>-1.142578E-2</c:v>
                </c:pt>
                <c:pt idx="1464">
                  <c:v>-1.140625E-2</c:v>
                </c:pt>
                <c:pt idx="1465">
                  <c:v>-1.1386720000000001E-2</c:v>
                </c:pt>
                <c:pt idx="1466">
                  <c:v>-1.1367190000000001E-2</c:v>
                </c:pt>
                <c:pt idx="1467">
                  <c:v>-1.1347659999999999E-2</c:v>
                </c:pt>
                <c:pt idx="1468">
                  <c:v>-1.132813E-2</c:v>
                </c:pt>
                <c:pt idx="1469">
                  <c:v>-1.130859E-2</c:v>
                </c:pt>
                <c:pt idx="1470">
                  <c:v>-1.128906E-2</c:v>
                </c:pt>
                <c:pt idx="1471">
                  <c:v>-1.126953E-2</c:v>
                </c:pt>
                <c:pt idx="1472">
                  <c:v>-1.125E-2</c:v>
                </c:pt>
                <c:pt idx="1473">
                  <c:v>-1.1230470000000001E-2</c:v>
                </c:pt>
                <c:pt idx="1474">
                  <c:v>-1.1210940000000001E-2</c:v>
                </c:pt>
                <c:pt idx="1475">
                  <c:v>-1.1191409999999999E-2</c:v>
                </c:pt>
                <c:pt idx="1476">
                  <c:v>-1.117188E-2</c:v>
                </c:pt>
                <c:pt idx="1477">
                  <c:v>-1.115234E-2</c:v>
                </c:pt>
                <c:pt idx="1478">
                  <c:v>-1.113281E-2</c:v>
                </c:pt>
                <c:pt idx="1479">
                  <c:v>-1.111328E-2</c:v>
                </c:pt>
                <c:pt idx="1480">
                  <c:v>-1.1093749999999999E-2</c:v>
                </c:pt>
                <c:pt idx="1481">
                  <c:v>-1.1074220000000001E-2</c:v>
                </c:pt>
                <c:pt idx="1482">
                  <c:v>-1.1054690000000001E-2</c:v>
                </c:pt>
                <c:pt idx="1483">
                  <c:v>-1.1035159999999999E-2</c:v>
                </c:pt>
                <c:pt idx="1484">
                  <c:v>-1.101563E-2</c:v>
                </c:pt>
                <c:pt idx="1485">
                  <c:v>-1.099609E-2</c:v>
                </c:pt>
                <c:pt idx="1486">
                  <c:v>-1.097656E-2</c:v>
                </c:pt>
                <c:pt idx="1487">
                  <c:v>-1.095703E-2</c:v>
                </c:pt>
                <c:pt idx="1488">
                  <c:v>-1.0937499999999999E-2</c:v>
                </c:pt>
                <c:pt idx="1489">
                  <c:v>-1.0917970000000001E-2</c:v>
                </c:pt>
                <c:pt idx="1490">
                  <c:v>-1.0898440000000001E-2</c:v>
                </c:pt>
                <c:pt idx="1491">
                  <c:v>-1.0878909999999999E-2</c:v>
                </c:pt>
                <c:pt idx="1492">
                  <c:v>-1.085938E-2</c:v>
                </c:pt>
                <c:pt idx="1493">
                  <c:v>-1.083984E-2</c:v>
                </c:pt>
                <c:pt idx="1494">
                  <c:v>-1.082031E-2</c:v>
                </c:pt>
                <c:pt idx="1495">
                  <c:v>-1.0800779999999999E-2</c:v>
                </c:pt>
                <c:pt idx="1496">
                  <c:v>-1.0781249999999999E-2</c:v>
                </c:pt>
                <c:pt idx="1497">
                  <c:v>-1.0761720000000001E-2</c:v>
                </c:pt>
                <c:pt idx="1498">
                  <c:v>-1.074219E-2</c:v>
                </c:pt>
                <c:pt idx="1499">
                  <c:v>-1.072266E-2</c:v>
                </c:pt>
                <c:pt idx="1500">
                  <c:v>-1.070313E-2</c:v>
                </c:pt>
                <c:pt idx="1501">
                  <c:v>-1.068359E-2</c:v>
                </c:pt>
                <c:pt idx="1502">
                  <c:v>-1.066406E-2</c:v>
                </c:pt>
                <c:pt idx="1503">
                  <c:v>-1.0644529999999999E-2</c:v>
                </c:pt>
                <c:pt idx="1504">
                  <c:v>-1.0625000000000001E-2</c:v>
                </c:pt>
                <c:pt idx="1505">
                  <c:v>-1.0605470000000001E-2</c:v>
                </c:pt>
                <c:pt idx="1506">
                  <c:v>-1.058594E-2</c:v>
                </c:pt>
                <c:pt idx="1507">
                  <c:v>-1.056641E-2</c:v>
                </c:pt>
                <c:pt idx="1508">
                  <c:v>-1.054688E-2</c:v>
                </c:pt>
                <c:pt idx="1509">
                  <c:v>-1.0527340000000001E-2</c:v>
                </c:pt>
                <c:pt idx="1510">
                  <c:v>-1.0507809999999999E-2</c:v>
                </c:pt>
                <c:pt idx="1511">
                  <c:v>-1.0488279999999999E-2</c:v>
                </c:pt>
                <c:pt idx="1512">
                  <c:v>-1.0468750000000001E-2</c:v>
                </c:pt>
                <c:pt idx="1513">
                  <c:v>-1.044922E-2</c:v>
                </c:pt>
                <c:pt idx="1514">
                  <c:v>-1.042969E-2</c:v>
                </c:pt>
                <c:pt idx="1515">
                  <c:v>-1.041016E-2</c:v>
                </c:pt>
                <c:pt idx="1516">
                  <c:v>-1.039063E-2</c:v>
                </c:pt>
                <c:pt idx="1517">
                  <c:v>-1.0371090000000001E-2</c:v>
                </c:pt>
                <c:pt idx="1518">
                  <c:v>-1.0351559999999999E-2</c:v>
                </c:pt>
                <c:pt idx="1519">
                  <c:v>-1.0332029999999999E-2</c:v>
                </c:pt>
                <c:pt idx="1520">
                  <c:v>-1.03125E-2</c:v>
                </c:pt>
                <c:pt idx="1521">
                  <c:v>-1.029297E-2</c:v>
                </c:pt>
                <c:pt idx="1522">
                  <c:v>-1.027344E-2</c:v>
                </c:pt>
                <c:pt idx="1523">
                  <c:v>-1.025391E-2</c:v>
                </c:pt>
                <c:pt idx="1524">
                  <c:v>-1.023438E-2</c:v>
                </c:pt>
                <c:pt idx="1525">
                  <c:v>-1.0214840000000001E-2</c:v>
                </c:pt>
                <c:pt idx="1526">
                  <c:v>-1.0195309999999999E-2</c:v>
                </c:pt>
                <c:pt idx="1527">
                  <c:v>-1.0175779999999999E-2</c:v>
                </c:pt>
                <c:pt idx="1528">
                  <c:v>-1.015625E-2</c:v>
                </c:pt>
                <c:pt idx="1529">
                  <c:v>-1.013672E-2</c:v>
                </c:pt>
                <c:pt idx="1530">
                  <c:v>-1.0117190000000002E-2</c:v>
                </c:pt>
                <c:pt idx="1531">
                  <c:v>-1.009766E-2</c:v>
                </c:pt>
                <c:pt idx="1532">
                  <c:v>-1.0078129999999999E-2</c:v>
                </c:pt>
                <c:pt idx="1533">
                  <c:v>-1.0058590000000001E-2</c:v>
                </c:pt>
                <c:pt idx="1534">
                  <c:v>-1.0039059999999999E-2</c:v>
                </c:pt>
                <c:pt idx="1535">
                  <c:v>-1.001953E-2</c:v>
                </c:pt>
                <c:pt idx="1536">
                  <c:v>-0.01</c:v>
                </c:pt>
                <c:pt idx="1537">
                  <c:v>-9.9804689999999988E-3</c:v>
                </c:pt>
                <c:pt idx="1538">
                  <c:v>-9.9609380000000008E-3</c:v>
                </c:pt>
                <c:pt idx="1539">
                  <c:v>-9.9414059999999999E-3</c:v>
                </c:pt>
                <c:pt idx="1540">
                  <c:v>-9.9218750000000001E-3</c:v>
                </c:pt>
                <c:pt idx="1541">
                  <c:v>-9.9023439999999987E-3</c:v>
                </c:pt>
                <c:pt idx="1542">
                  <c:v>-9.8828130000000007E-3</c:v>
                </c:pt>
                <c:pt idx="1543">
                  <c:v>-9.8632809999999998E-3</c:v>
                </c:pt>
                <c:pt idx="1544">
                  <c:v>-9.8437500000000001E-3</c:v>
                </c:pt>
                <c:pt idx="1545">
                  <c:v>-9.8242189999999986E-3</c:v>
                </c:pt>
                <c:pt idx="1546">
                  <c:v>-9.8046880000000006E-3</c:v>
                </c:pt>
                <c:pt idx="1547">
                  <c:v>-9.7851560000000014E-3</c:v>
                </c:pt>
                <c:pt idx="1548">
                  <c:v>-9.765625E-3</c:v>
                </c:pt>
                <c:pt idx="1549">
                  <c:v>-9.7460939999999986E-3</c:v>
                </c:pt>
                <c:pt idx="1550">
                  <c:v>-9.7265630000000006E-3</c:v>
                </c:pt>
                <c:pt idx="1551">
                  <c:v>-9.7070310000000014E-3</c:v>
                </c:pt>
                <c:pt idx="1552">
                  <c:v>-9.6874999999999999E-3</c:v>
                </c:pt>
                <c:pt idx="1553">
                  <c:v>-9.6679690000000002E-3</c:v>
                </c:pt>
                <c:pt idx="1554">
                  <c:v>-9.6484380000000005E-3</c:v>
                </c:pt>
                <c:pt idx="1555">
                  <c:v>-9.6289060000000013E-3</c:v>
                </c:pt>
                <c:pt idx="1556">
                  <c:v>-9.6093749999999999E-3</c:v>
                </c:pt>
                <c:pt idx="1557">
                  <c:v>-9.5898440000000001E-3</c:v>
                </c:pt>
                <c:pt idx="1558">
                  <c:v>-9.5703130000000004E-3</c:v>
                </c:pt>
                <c:pt idx="1559">
                  <c:v>-9.5507810000000012E-3</c:v>
                </c:pt>
                <c:pt idx="1560">
                  <c:v>-9.5312499999999998E-3</c:v>
                </c:pt>
                <c:pt idx="1561">
                  <c:v>-9.5117190000000001E-3</c:v>
                </c:pt>
                <c:pt idx="1562">
                  <c:v>-9.4921880000000004E-3</c:v>
                </c:pt>
                <c:pt idx="1563">
                  <c:v>-9.4726560000000012E-3</c:v>
                </c:pt>
                <c:pt idx="1564">
                  <c:v>-9.4531249999999997E-3</c:v>
                </c:pt>
                <c:pt idx="1565">
                  <c:v>-9.433594E-3</c:v>
                </c:pt>
                <c:pt idx="1566">
                  <c:v>-9.4140630000000003E-3</c:v>
                </c:pt>
                <c:pt idx="1567">
                  <c:v>-9.3945310000000011E-3</c:v>
                </c:pt>
                <c:pt idx="1568">
                  <c:v>-9.3749999999999997E-3</c:v>
                </c:pt>
                <c:pt idx="1569">
                  <c:v>-9.3554689999999999E-3</c:v>
                </c:pt>
                <c:pt idx="1570">
                  <c:v>-9.3359380000000002E-3</c:v>
                </c:pt>
                <c:pt idx="1571">
                  <c:v>-9.316406000000001E-3</c:v>
                </c:pt>
                <c:pt idx="1572">
                  <c:v>-9.2968749999999996E-3</c:v>
                </c:pt>
                <c:pt idx="1573">
                  <c:v>-9.2773439999999999E-3</c:v>
                </c:pt>
                <c:pt idx="1574">
                  <c:v>-9.2578130000000002E-3</c:v>
                </c:pt>
                <c:pt idx="1575">
                  <c:v>-9.238281000000001E-3</c:v>
                </c:pt>
                <c:pt idx="1576">
                  <c:v>-9.2187499999999995E-3</c:v>
                </c:pt>
                <c:pt idx="1577">
                  <c:v>-9.1992189999999998E-3</c:v>
                </c:pt>
                <c:pt idx="1578">
                  <c:v>-9.1796880000000001E-3</c:v>
                </c:pt>
                <c:pt idx="1579">
                  <c:v>-9.1601560000000009E-3</c:v>
                </c:pt>
                <c:pt idx="1580">
                  <c:v>-9.1406249999999994E-3</c:v>
                </c:pt>
                <c:pt idx="1581">
                  <c:v>-9.1210939999999997E-3</c:v>
                </c:pt>
                <c:pt idx="1582">
                  <c:v>-9.101563E-3</c:v>
                </c:pt>
                <c:pt idx="1583">
                  <c:v>-9.0820310000000008E-3</c:v>
                </c:pt>
                <c:pt idx="1584">
                  <c:v>-9.0624999999999994E-3</c:v>
                </c:pt>
                <c:pt idx="1585">
                  <c:v>-9.0429689999999997E-3</c:v>
                </c:pt>
                <c:pt idx="1586">
                  <c:v>-9.0234379999999999E-3</c:v>
                </c:pt>
                <c:pt idx="1587">
                  <c:v>-9.0039060000000008E-3</c:v>
                </c:pt>
                <c:pt idx="1588">
                  <c:v>-8.9843749999999993E-3</c:v>
                </c:pt>
                <c:pt idx="1589">
                  <c:v>-8.9648439999999996E-3</c:v>
                </c:pt>
                <c:pt idx="1590">
                  <c:v>-8.9453129999999999E-3</c:v>
                </c:pt>
                <c:pt idx="1591">
                  <c:v>-8.9257810000000007E-3</c:v>
                </c:pt>
                <c:pt idx="1592">
                  <c:v>-8.9062499999999992E-3</c:v>
                </c:pt>
                <c:pt idx="1593">
                  <c:v>-8.8867189999999995E-3</c:v>
                </c:pt>
                <c:pt idx="1594">
                  <c:v>-8.8671879999999998E-3</c:v>
                </c:pt>
                <c:pt idx="1595">
                  <c:v>-8.8476560000000006E-3</c:v>
                </c:pt>
                <c:pt idx="1596">
                  <c:v>-8.8281249999999992E-3</c:v>
                </c:pt>
                <c:pt idx="1597">
                  <c:v>-8.8085939999999995E-3</c:v>
                </c:pt>
                <c:pt idx="1598">
                  <c:v>-8.7890629999999997E-3</c:v>
                </c:pt>
                <c:pt idx="1599">
                  <c:v>-8.7695310000000005E-3</c:v>
                </c:pt>
                <c:pt idx="1600">
                  <c:v>-8.7500000000000008E-3</c:v>
                </c:pt>
                <c:pt idx="1601">
                  <c:v>-8.7304689999999994E-3</c:v>
                </c:pt>
                <c:pt idx="1602">
                  <c:v>-8.7109379999999997E-3</c:v>
                </c:pt>
                <c:pt idx="1603">
                  <c:v>-8.6914060000000005E-3</c:v>
                </c:pt>
                <c:pt idx="1604">
                  <c:v>-8.6718750000000008E-3</c:v>
                </c:pt>
                <c:pt idx="1605">
                  <c:v>-8.6523439999999993E-3</c:v>
                </c:pt>
                <c:pt idx="1606">
                  <c:v>-8.6328130000000013E-3</c:v>
                </c:pt>
                <c:pt idx="1607">
                  <c:v>-8.6132810000000004E-3</c:v>
                </c:pt>
                <c:pt idx="1608">
                  <c:v>-8.5937500000000007E-3</c:v>
                </c:pt>
                <c:pt idx="1609">
                  <c:v>-8.5742189999999992E-3</c:v>
                </c:pt>
                <c:pt idx="1610">
                  <c:v>-8.5546880000000013E-3</c:v>
                </c:pt>
                <c:pt idx="1611">
                  <c:v>-8.5351560000000003E-3</c:v>
                </c:pt>
                <c:pt idx="1612">
                  <c:v>-8.5156250000000006E-3</c:v>
                </c:pt>
                <c:pt idx="1613">
                  <c:v>-8.4960939999999992E-3</c:v>
                </c:pt>
                <c:pt idx="1614">
                  <c:v>-8.4765630000000012E-3</c:v>
                </c:pt>
                <c:pt idx="1615">
                  <c:v>-8.4570310000000003E-3</c:v>
                </c:pt>
                <c:pt idx="1616">
                  <c:v>-8.4375000000000006E-3</c:v>
                </c:pt>
                <c:pt idx="1617">
                  <c:v>-8.4179689999999991E-3</c:v>
                </c:pt>
                <c:pt idx="1618">
                  <c:v>-8.3984380000000011E-3</c:v>
                </c:pt>
                <c:pt idx="1619">
                  <c:v>-8.3789060000000002E-3</c:v>
                </c:pt>
                <c:pt idx="1620">
                  <c:v>-8.3593750000000005E-3</c:v>
                </c:pt>
                <c:pt idx="1621">
                  <c:v>-8.339843999999999E-3</c:v>
                </c:pt>
                <c:pt idx="1622">
                  <c:v>-8.3203130000000011E-3</c:v>
                </c:pt>
                <c:pt idx="1623">
                  <c:v>-8.3007810000000001E-3</c:v>
                </c:pt>
                <c:pt idx="1624">
                  <c:v>-8.2812500000000004E-3</c:v>
                </c:pt>
                <c:pt idx="1625">
                  <c:v>-8.261718999999999E-3</c:v>
                </c:pt>
                <c:pt idx="1626">
                  <c:v>-8.242188000000001E-3</c:v>
                </c:pt>
                <c:pt idx="1627">
                  <c:v>-8.2226560000000001E-3</c:v>
                </c:pt>
                <c:pt idx="1628">
                  <c:v>-8.2031250000000003E-3</c:v>
                </c:pt>
                <c:pt idx="1629">
                  <c:v>-8.1835939999999989E-3</c:v>
                </c:pt>
                <c:pt idx="1630">
                  <c:v>-8.1640630000000009E-3</c:v>
                </c:pt>
                <c:pt idx="1631">
                  <c:v>-8.144531E-3</c:v>
                </c:pt>
                <c:pt idx="1632">
                  <c:v>-8.1250000000000003E-3</c:v>
                </c:pt>
                <c:pt idx="1633">
                  <c:v>-8.1054689999999988E-3</c:v>
                </c:pt>
                <c:pt idx="1634">
                  <c:v>-8.0859380000000008E-3</c:v>
                </c:pt>
                <c:pt idx="1635">
                  <c:v>-8.0664059999999999E-3</c:v>
                </c:pt>
                <c:pt idx="1636">
                  <c:v>-8.0468750000000002E-3</c:v>
                </c:pt>
                <c:pt idx="1637">
                  <c:v>-8.0273439999999988E-3</c:v>
                </c:pt>
                <c:pt idx="1638">
                  <c:v>-8.0078130000000008E-3</c:v>
                </c:pt>
                <c:pt idx="1639">
                  <c:v>-7.9882809999999999E-3</c:v>
                </c:pt>
                <c:pt idx="1640">
                  <c:v>-7.9687500000000001E-3</c:v>
                </c:pt>
                <c:pt idx="1641">
                  <c:v>-7.9492190000000004E-3</c:v>
                </c:pt>
                <c:pt idx="1642">
                  <c:v>-7.929687999999999E-3</c:v>
                </c:pt>
                <c:pt idx="1643">
                  <c:v>-7.9101559999999998E-3</c:v>
                </c:pt>
                <c:pt idx="1644">
                  <c:v>-7.8906250000000001E-3</c:v>
                </c:pt>
                <c:pt idx="1645">
                  <c:v>-7.8710940000000004E-3</c:v>
                </c:pt>
                <c:pt idx="1646">
                  <c:v>-7.8515629999999989E-3</c:v>
                </c:pt>
                <c:pt idx="1647">
                  <c:v>-7.8320309999999997E-3</c:v>
                </c:pt>
                <c:pt idx="1648">
                  <c:v>-7.8125E-3</c:v>
                </c:pt>
                <c:pt idx="1649">
                  <c:v>-7.7929690000000003E-3</c:v>
                </c:pt>
                <c:pt idx="1650">
                  <c:v>-7.7734379999999997E-3</c:v>
                </c:pt>
                <c:pt idx="1651">
                  <c:v>-7.7539059999999996E-3</c:v>
                </c:pt>
                <c:pt idx="1652">
                  <c:v>-7.7343749999999999E-3</c:v>
                </c:pt>
                <c:pt idx="1653">
                  <c:v>-7.7148440000000002E-3</c:v>
                </c:pt>
                <c:pt idx="1654">
                  <c:v>-7.6953129999999996E-3</c:v>
                </c:pt>
                <c:pt idx="1655">
                  <c:v>-7.6757809999999996E-3</c:v>
                </c:pt>
                <c:pt idx="1656">
                  <c:v>-7.6562499999999999E-3</c:v>
                </c:pt>
                <c:pt idx="1657">
                  <c:v>-7.6367190000000001E-3</c:v>
                </c:pt>
                <c:pt idx="1658">
                  <c:v>-7.6171879999999996E-3</c:v>
                </c:pt>
                <c:pt idx="1659">
                  <c:v>-7.5976559999999995E-3</c:v>
                </c:pt>
                <c:pt idx="1660">
                  <c:v>-7.5781249999999998E-3</c:v>
                </c:pt>
                <c:pt idx="1661">
                  <c:v>-7.5585940000000001E-3</c:v>
                </c:pt>
                <c:pt idx="1662">
                  <c:v>-7.5390629999999995E-3</c:v>
                </c:pt>
                <c:pt idx="1663">
                  <c:v>-7.5195309999999994E-3</c:v>
                </c:pt>
                <c:pt idx="1664">
                  <c:v>-7.4999999999999997E-3</c:v>
                </c:pt>
                <c:pt idx="1665">
                  <c:v>-7.480469E-3</c:v>
                </c:pt>
                <c:pt idx="1666">
                  <c:v>-7.4609379999999994E-3</c:v>
                </c:pt>
                <c:pt idx="1667">
                  <c:v>-7.4414059999999994E-3</c:v>
                </c:pt>
                <c:pt idx="1668">
                  <c:v>-7.4218749999999997E-3</c:v>
                </c:pt>
                <c:pt idx="1669">
                  <c:v>-7.4023439999999999E-3</c:v>
                </c:pt>
                <c:pt idx="1670">
                  <c:v>-7.3828129999999994E-3</c:v>
                </c:pt>
                <c:pt idx="1671">
                  <c:v>-7.3632810000000002E-3</c:v>
                </c:pt>
                <c:pt idx="1672">
                  <c:v>-7.3437499999999996E-3</c:v>
                </c:pt>
                <c:pt idx="1673">
                  <c:v>-7.3242189999999999E-3</c:v>
                </c:pt>
                <c:pt idx="1674">
                  <c:v>-7.3046879999999993E-3</c:v>
                </c:pt>
                <c:pt idx="1675">
                  <c:v>-7.2851560000000001E-3</c:v>
                </c:pt>
                <c:pt idx="1676">
                  <c:v>-7.2656250000000004E-3</c:v>
                </c:pt>
                <c:pt idx="1677">
                  <c:v>-7.2460940000000007E-3</c:v>
                </c:pt>
                <c:pt idx="1678">
                  <c:v>-7.2265629999999992E-3</c:v>
                </c:pt>
                <c:pt idx="1679">
                  <c:v>-7.207031E-3</c:v>
                </c:pt>
                <c:pt idx="1680">
                  <c:v>-7.1875000000000003E-3</c:v>
                </c:pt>
                <c:pt idx="1681">
                  <c:v>-7.1679690000000006E-3</c:v>
                </c:pt>
                <c:pt idx="1682">
                  <c:v>-7.148438E-3</c:v>
                </c:pt>
                <c:pt idx="1683">
                  <c:v>-7.128906E-3</c:v>
                </c:pt>
                <c:pt idx="1684">
                  <c:v>-7.1093750000000002E-3</c:v>
                </c:pt>
                <c:pt idx="1685">
                  <c:v>-7.0898440000000005E-3</c:v>
                </c:pt>
                <c:pt idx="1686">
                  <c:v>-7.0703129999999999E-3</c:v>
                </c:pt>
                <c:pt idx="1687">
                  <c:v>-7.0507809999999999E-3</c:v>
                </c:pt>
                <c:pt idx="1688">
                  <c:v>-7.0312500000000002E-3</c:v>
                </c:pt>
                <c:pt idx="1689">
                  <c:v>-7.0117190000000005E-3</c:v>
                </c:pt>
                <c:pt idx="1690">
                  <c:v>-6.9921879999999999E-3</c:v>
                </c:pt>
                <c:pt idx="1691">
                  <c:v>-6.9726559999999998E-3</c:v>
                </c:pt>
                <c:pt idx="1692">
                  <c:v>-6.9531250000000001E-3</c:v>
                </c:pt>
                <c:pt idx="1693">
                  <c:v>-6.9335940000000004E-3</c:v>
                </c:pt>
                <c:pt idx="1694">
                  <c:v>-6.9140629999999998E-3</c:v>
                </c:pt>
                <c:pt idx="1695">
                  <c:v>-6.8945309999999997E-3</c:v>
                </c:pt>
                <c:pt idx="1696">
                  <c:v>-6.875E-3</c:v>
                </c:pt>
                <c:pt idx="1697">
                  <c:v>-6.8554690000000003E-3</c:v>
                </c:pt>
                <c:pt idx="1698">
                  <c:v>-6.8359379999999997E-3</c:v>
                </c:pt>
                <c:pt idx="1699">
                  <c:v>-6.8164059999999997E-3</c:v>
                </c:pt>
                <c:pt idx="1700">
                  <c:v>-6.796875E-3</c:v>
                </c:pt>
                <c:pt idx="1701">
                  <c:v>-6.7773440000000003E-3</c:v>
                </c:pt>
                <c:pt idx="1702">
                  <c:v>-6.7578129999999997E-3</c:v>
                </c:pt>
                <c:pt idx="1703">
                  <c:v>-6.7382809999999996E-3</c:v>
                </c:pt>
                <c:pt idx="1704">
                  <c:v>-6.7187499999999999E-3</c:v>
                </c:pt>
                <c:pt idx="1705">
                  <c:v>-6.6992190000000002E-3</c:v>
                </c:pt>
                <c:pt idx="1706">
                  <c:v>-6.6796879999999996E-3</c:v>
                </c:pt>
                <c:pt idx="1707">
                  <c:v>-6.6601559999999995E-3</c:v>
                </c:pt>
                <c:pt idx="1708">
                  <c:v>-6.6406249999999998E-3</c:v>
                </c:pt>
                <c:pt idx="1709">
                  <c:v>-6.6210940000000001E-3</c:v>
                </c:pt>
                <c:pt idx="1710">
                  <c:v>-6.6015629999999995E-3</c:v>
                </c:pt>
                <c:pt idx="1711">
                  <c:v>-6.5820309999999995E-3</c:v>
                </c:pt>
                <c:pt idx="1712">
                  <c:v>-6.5624999999999998E-3</c:v>
                </c:pt>
                <c:pt idx="1713">
                  <c:v>-6.542969E-3</c:v>
                </c:pt>
                <c:pt idx="1714">
                  <c:v>-6.5234379999999995E-3</c:v>
                </c:pt>
                <c:pt idx="1715">
                  <c:v>-6.5039059999999994E-3</c:v>
                </c:pt>
                <c:pt idx="1716">
                  <c:v>-6.4843749999999997E-3</c:v>
                </c:pt>
                <c:pt idx="1717">
                  <c:v>-6.464844E-3</c:v>
                </c:pt>
                <c:pt idx="1718">
                  <c:v>-6.4453129999999994E-3</c:v>
                </c:pt>
                <c:pt idx="1719">
                  <c:v>-6.4257809999999993E-3</c:v>
                </c:pt>
                <c:pt idx="1720">
                  <c:v>-6.4062499999999996E-3</c:v>
                </c:pt>
                <c:pt idx="1721">
                  <c:v>-6.3867189999999999E-3</c:v>
                </c:pt>
                <c:pt idx="1722">
                  <c:v>-6.3671879999999993E-3</c:v>
                </c:pt>
                <c:pt idx="1723">
                  <c:v>-6.3476560000000001E-3</c:v>
                </c:pt>
                <c:pt idx="1724">
                  <c:v>-6.3281250000000004E-3</c:v>
                </c:pt>
                <c:pt idx="1725">
                  <c:v>-6.3085939999999998E-3</c:v>
                </c:pt>
                <c:pt idx="1726">
                  <c:v>-6.2890629999999993E-3</c:v>
                </c:pt>
                <c:pt idx="1727">
                  <c:v>-6.2695310000000001E-3</c:v>
                </c:pt>
                <c:pt idx="1728">
                  <c:v>-6.2500000000000003E-3</c:v>
                </c:pt>
                <c:pt idx="1729">
                  <c:v>-6.2304690000000006E-3</c:v>
                </c:pt>
                <c:pt idx="1730">
                  <c:v>-6.210938E-3</c:v>
                </c:pt>
                <c:pt idx="1731">
                  <c:v>-6.191406E-3</c:v>
                </c:pt>
                <c:pt idx="1732">
                  <c:v>-6.1718750000000003E-3</c:v>
                </c:pt>
                <c:pt idx="1733">
                  <c:v>-6.1523440000000006E-3</c:v>
                </c:pt>
                <c:pt idx="1734">
                  <c:v>-6.132813E-3</c:v>
                </c:pt>
                <c:pt idx="1735">
                  <c:v>-6.1132809999999999E-3</c:v>
                </c:pt>
                <c:pt idx="1736">
                  <c:v>-6.0937500000000002E-3</c:v>
                </c:pt>
                <c:pt idx="1737">
                  <c:v>-6.0742190000000005E-3</c:v>
                </c:pt>
                <c:pt idx="1738">
                  <c:v>-6.0546879999999999E-3</c:v>
                </c:pt>
                <c:pt idx="1739">
                  <c:v>-6.0351559999999999E-3</c:v>
                </c:pt>
                <c:pt idx="1740">
                  <c:v>-6.0156250000000001E-3</c:v>
                </c:pt>
                <c:pt idx="1741">
                  <c:v>-5.9960940000000004E-3</c:v>
                </c:pt>
                <c:pt idx="1742">
                  <c:v>-5.9765629999999998E-3</c:v>
                </c:pt>
                <c:pt idx="1743">
                  <c:v>-5.9570309999999998E-3</c:v>
                </c:pt>
                <c:pt idx="1744">
                  <c:v>-5.9375000000000001E-3</c:v>
                </c:pt>
                <c:pt idx="1745">
                  <c:v>-5.9179690000000004E-3</c:v>
                </c:pt>
                <c:pt idx="1746">
                  <c:v>-5.8984379999999998E-3</c:v>
                </c:pt>
                <c:pt idx="1747">
                  <c:v>-5.8789059999999997E-3</c:v>
                </c:pt>
                <c:pt idx="1748">
                  <c:v>-5.859375E-3</c:v>
                </c:pt>
                <c:pt idx="1749">
                  <c:v>-5.8398440000000003E-3</c:v>
                </c:pt>
                <c:pt idx="1750">
                  <c:v>-5.8203129999999997E-3</c:v>
                </c:pt>
                <c:pt idx="1751">
                  <c:v>-5.8007809999999996E-3</c:v>
                </c:pt>
                <c:pt idx="1752">
                  <c:v>-5.7812499999999999E-3</c:v>
                </c:pt>
                <c:pt idx="1753">
                  <c:v>-5.7617190000000002E-3</c:v>
                </c:pt>
                <c:pt idx="1754">
                  <c:v>-5.7421879999999996E-3</c:v>
                </c:pt>
                <c:pt idx="1755">
                  <c:v>-5.7226559999999996E-3</c:v>
                </c:pt>
                <c:pt idx="1756">
                  <c:v>-5.7031249999999999E-3</c:v>
                </c:pt>
                <c:pt idx="1757">
                  <c:v>-5.6835940000000001E-3</c:v>
                </c:pt>
                <c:pt idx="1758">
                  <c:v>-5.6640629999999996E-3</c:v>
                </c:pt>
                <c:pt idx="1759">
                  <c:v>-5.6445309999999995E-3</c:v>
                </c:pt>
                <c:pt idx="1760">
                  <c:v>-5.6249999999999998E-3</c:v>
                </c:pt>
                <c:pt idx="1761">
                  <c:v>-5.6054690000000001E-3</c:v>
                </c:pt>
                <c:pt idx="1762">
                  <c:v>-5.5859379999999995E-3</c:v>
                </c:pt>
                <c:pt idx="1763">
                  <c:v>-5.5664059999999994E-3</c:v>
                </c:pt>
                <c:pt idx="1764">
                  <c:v>-5.5468749999999997E-3</c:v>
                </c:pt>
                <c:pt idx="1765">
                  <c:v>-5.527344E-3</c:v>
                </c:pt>
                <c:pt idx="1766">
                  <c:v>-5.5078129999999994E-3</c:v>
                </c:pt>
                <c:pt idx="1767">
                  <c:v>-5.4882809999999994E-3</c:v>
                </c:pt>
                <c:pt idx="1768">
                  <c:v>-5.4687499999999997E-3</c:v>
                </c:pt>
                <c:pt idx="1769">
                  <c:v>-5.4492189999999999E-3</c:v>
                </c:pt>
                <c:pt idx="1770">
                  <c:v>-5.4296879999999994E-3</c:v>
                </c:pt>
                <c:pt idx="1771">
                  <c:v>-5.4101560000000002E-3</c:v>
                </c:pt>
                <c:pt idx="1772">
                  <c:v>-5.3906249999999996E-3</c:v>
                </c:pt>
                <c:pt idx="1773">
                  <c:v>-5.3710939999999999E-3</c:v>
                </c:pt>
                <c:pt idx="1774">
                  <c:v>-5.3515629999999993E-3</c:v>
                </c:pt>
                <c:pt idx="1775">
                  <c:v>-5.3320310000000001E-3</c:v>
                </c:pt>
                <c:pt idx="1776">
                  <c:v>-5.3125000000000004E-3</c:v>
                </c:pt>
                <c:pt idx="1777">
                  <c:v>-5.2929690000000007E-3</c:v>
                </c:pt>
                <c:pt idx="1778">
                  <c:v>-5.2734379999999992E-3</c:v>
                </c:pt>
                <c:pt idx="1779">
                  <c:v>-5.253906E-3</c:v>
                </c:pt>
                <c:pt idx="1780">
                  <c:v>-5.2343750000000003E-3</c:v>
                </c:pt>
                <c:pt idx="1781">
                  <c:v>-5.2148440000000006E-3</c:v>
                </c:pt>
                <c:pt idx="1782">
                  <c:v>-5.195313E-3</c:v>
                </c:pt>
                <c:pt idx="1783">
                  <c:v>-5.175781E-3</c:v>
                </c:pt>
                <c:pt idx="1784">
                  <c:v>-5.1562500000000002E-3</c:v>
                </c:pt>
                <c:pt idx="1785">
                  <c:v>-5.1367190000000005E-3</c:v>
                </c:pt>
                <c:pt idx="1786">
                  <c:v>-5.1171879999999999E-3</c:v>
                </c:pt>
                <c:pt idx="1787">
                  <c:v>-5.0976559999999999E-3</c:v>
                </c:pt>
                <c:pt idx="1788">
                  <c:v>-5.0781250000000002E-3</c:v>
                </c:pt>
                <c:pt idx="1789">
                  <c:v>-5.0585940000000005E-3</c:v>
                </c:pt>
                <c:pt idx="1790">
                  <c:v>-5.0390629999999999E-3</c:v>
                </c:pt>
                <c:pt idx="1791">
                  <c:v>-5.0195309999999998E-3</c:v>
                </c:pt>
                <c:pt idx="1792">
                  <c:v>-5.0000000000000001E-3</c:v>
                </c:pt>
                <c:pt idx="1793">
                  <c:v>-4.9804690000000004E-3</c:v>
                </c:pt>
                <c:pt idx="1794">
                  <c:v>-4.9609379999999998E-3</c:v>
                </c:pt>
                <c:pt idx="1795">
                  <c:v>-4.9414059999999997E-3</c:v>
                </c:pt>
                <c:pt idx="1796">
                  <c:v>-4.921875E-3</c:v>
                </c:pt>
                <c:pt idx="1797">
                  <c:v>-4.9023440000000003E-3</c:v>
                </c:pt>
                <c:pt idx="1798">
                  <c:v>-4.8828129999999997E-3</c:v>
                </c:pt>
                <c:pt idx="1799">
                  <c:v>-4.8632809999999997E-3</c:v>
                </c:pt>
                <c:pt idx="1800">
                  <c:v>-4.84375E-3</c:v>
                </c:pt>
                <c:pt idx="1801">
                  <c:v>-4.8242190000000003E-3</c:v>
                </c:pt>
                <c:pt idx="1802">
                  <c:v>-4.8046879999999997E-3</c:v>
                </c:pt>
                <c:pt idx="1803">
                  <c:v>-4.7851559999999996E-3</c:v>
                </c:pt>
                <c:pt idx="1804">
                  <c:v>-4.7656249999999999E-3</c:v>
                </c:pt>
                <c:pt idx="1805">
                  <c:v>-4.7460940000000002E-3</c:v>
                </c:pt>
                <c:pt idx="1806">
                  <c:v>-4.7265629999999996E-3</c:v>
                </c:pt>
                <c:pt idx="1807">
                  <c:v>-4.7070309999999995E-3</c:v>
                </c:pt>
                <c:pt idx="1808">
                  <c:v>-4.6874999999999998E-3</c:v>
                </c:pt>
                <c:pt idx="1809">
                  <c:v>-4.6679690000000001E-3</c:v>
                </c:pt>
                <c:pt idx="1810">
                  <c:v>-4.6484379999999995E-3</c:v>
                </c:pt>
                <c:pt idx="1811">
                  <c:v>-4.6289059999999995E-3</c:v>
                </c:pt>
                <c:pt idx="1812">
                  <c:v>-4.6093749999999998E-3</c:v>
                </c:pt>
                <c:pt idx="1813">
                  <c:v>-4.589844E-3</c:v>
                </c:pt>
                <c:pt idx="1814">
                  <c:v>-4.5703129999999995E-3</c:v>
                </c:pt>
                <c:pt idx="1815">
                  <c:v>-4.5507809999999994E-3</c:v>
                </c:pt>
                <c:pt idx="1816">
                  <c:v>-4.5312499999999997E-3</c:v>
                </c:pt>
                <c:pt idx="1817">
                  <c:v>-4.511719E-3</c:v>
                </c:pt>
                <c:pt idx="1818">
                  <c:v>-4.4921879999999994E-3</c:v>
                </c:pt>
                <c:pt idx="1819">
                  <c:v>-4.4726559999999993E-3</c:v>
                </c:pt>
                <c:pt idx="1820">
                  <c:v>-4.4531249999999996E-3</c:v>
                </c:pt>
                <c:pt idx="1821">
                  <c:v>-4.4335939999999999E-3</c:v>
                </c:pt>
                <c:pt idx="1822">
                  <c:v>-4.4140629999999993E-3</c:v>
                </c:pt>
                <c:pt idx="1823">
                  <c:v>-4.3945310000000001E-3</c:v>
                </c:pt>
                <c:pt idx="1824">
                  <c:v>-4.3750000000000004E-3</c:v>
                </c:pt>
                <c:pt idx="1825">
                  <c:v>-4.3554689999999998E-3</c:v>
                </c:pt>
                <c:pt idx="1826">
                  <c:v>-4.3359379999999993E-3</c:v>
                </c:pt>
                <c:pt idx="1827">
                  <c:v>-4.3164060000000001E-3</c:v>
                </c:pt>
                <c:pt idx="1828">
                  <c:v>-4.2968750000000003E-3</c:v>
                </c:pt>
                <c:pt idx="1829">
                  <c:v>-4.2773440000000006E-3</c:v>
                </c:pt>
                <c:pt idx="1830">
                  <c:v>-4.257813E-3</c:v>
                </c:pt>
                <c:pt idx="1831">
                  <c:v>-4.238281E-3</c:v>
                </c:pt>
                <c:pt idx="1832">
                  <c:v>-4.2187500000000003E-3</c:v>
                </c:pt>
                <c:pt idx="1833">
                  <c:v>-4.1992190000000006E-3</c:v>
                </c:pt>
                <c:pt idx="1834">
                  <c:v>-4.179688E-3</c:v>
                </c:pt>
                <c:pt idx="1835">
                  <c:v>-4.1601559999999999E-3</c:v>
                </c:pt>
                <c:pt idx="1836">
                  <c:v>-4.1406250000000002E-3</c:v>
                </c:pt>
                <c:pt idx="1837">
                  <c:v>-4.1210940000000005E-3</c:v>
                </c:pt>
                <c:pt idx="1838">
                  <c:v>-4.1015629999999999E-3</c:v>
                </c:pt>
                <c:pt idx="1839">
                  <c:v>-4.0820309999999999E-3</c:v>
                </c:pt>
                <c:pt idx="1840">
                  <c:v>-4.0625000000000001E-3</c:v>
                </c:pt>
                <c:pt idx="1841">
                  <c:v>-4.0429690000000004E-3</c:v>
                </c:pt>
                <c:pt idx="1842">
                  <c:v>-4.0234379999999998E-3</c:v>
                </c:pt>
                <c:pt idx="1843">
                  <c:v>-4.0039059999999998E-3</c:v>
                </c:pt>
                <c:pt idx="1844">
                  <c:v>-3.9843750000000001E-3</c:v>
                </c:pt>
                <c:pt idx="1845">
                  <c:v>-3.9648439999999995E-3</c:v>
                </c:pt>
                <c:pt idx="1846">
                  <c:v>-3.9453129999999998E-3</c:v>
                </c:pt>
                <c:pt idx="1847">
                  <c:v>-3.9257810000000006E-3</c:v>
                </c:pt>
                <c:pt idx="1848">
                  <c:v>-3.90625E-3</c:v>
                </c:pt>
                <c:pt idx="1849">
                  <c:v>-3.8867189999999999E-3</c:v>
                </c:pt>
                <c:pt idx="1850">
                  <c:v>-3.8671880000000001E-3</c:v>
                </c:pt>
                <c:pt idx="1851">
                  <c:v>-3.8476560000000001E-3</c:v>
                </c:pt>
                <c:pt idx="1852">
                  <c:v>-3.8281249999999999E-3</c:v>
                </c:pt>
                <c:pt idx="1853">
                  <c:v>-3.8085939999999998E-3</c:v>
                </c:pt>
                <c:pt idx="1854">
                  <c:v>-3.7890630000000001E-3</c:v>
                </c:pt>
                <c:pt idx="1855">
                  <c:v>-3.769531E-3</c:v>
                </c:pt>
                <c:pt idx="1856">
                  <c:v>-3.7499999999999999E-3</c:v>
                </c:pt>
                <c:pt idx="1857">
                  <c:v>-3.7304689999999997E-3</c:v>
                </c:pt>
                <c:pt idx="1858">
                  <c:v>-3.710938E-3</c:v>
                </c:pt>
                <c:pt idx="1859">
                  <c:v>-3.6914060000000004E-3</c:v>
                </c:pt>
                <c:pt idx="1860">
                  <c:v>-3.6718749999999998E-3</c:v>
                </c:pt>
                <c:pt idx="1861">
                  <c:v>-3.6523439999999996E-3</c:v>
                </c:pt>
                <c:pt idx="1862">
                  <c:v>-3.6328129999999999E-3</c:v>
                </c:pt>
                <c:pt idx="1863">
                  <c:v>-3.6132810000000003E-3</c:v>
                </c:pt>
                <c:pt idx="1864">
                  <c:v>-3.5937500000000002E-3</c:v>
                </c:pt>
                <c:pt idx="1865">
                  <c:v>-3.574219E-3</c:v>
                </c:pt>
                <c:pt idx="1866">
                  <c:v>-3.5546879999999999E-3</c:v>
                </c:pt>
                <c:pt idx="1867">
                  <c:v>-3.5351560000000002E-3</c:v>
                </c:pt>
                <c:pt idx="1868">
                  <c:v>-3.5156250000000001E-3</c:v>
                </c:pt>
                <c:pt idx="1869">
                  <c:v>-3.4960939999999999E-3</c:v>
                </c:pt>
                <c:pt idx="1870">
                  <c:v>-3.4765630000000002E-3</c:v>
                </c:pt>
                <c:pt idx="1871">
                  <c:v>-3.4570310000000002E-3</c:v>
                </c:pt>
                <c:pt idx="1872">
                  <c:v>-3.4375E-3</c:v>
                </c:pt>
                <c:pt idx="1873">
                  <c:v>-3.4179689999999999E-3</c:v>
                </c:pt>
                <c:pt idx="1874">
                  <c:v>-3.3984380000000002E-3</c:v>
                </c:pt>
                <c:pt idx="1875">
                  <c:v>-3.3789060000000001E-3</c:v>
                </c:pt>
                <c:pt idx="1876">
                  <c:v>-3.3593749999999999E-3</c:v>
                </c:pt>
                <c:pt idx="1877">
                  <c:v>-3.3398439999999998E-3</c:v>
                </c:pt>
                <c:pt idx="1878">
                  <c:v>-3.3203130000000001E-3</c:v>
                </c:pt>
                <c:pt idx="1879">
                  <c:v>-3.300781E-3</c:v>
                </c:pt>
                <c:pt idx="1880">
                  <c:v>-3.2812499999999999E-3</c:v>
                </c:pt>
                <c:pt idx="1881">
                  <c:v>-3.2617189999999997E-3</c:v>
                </c:pt>
                <c:pt idx="1882">
                  <c:v>-3.242188E-3</c:v>
                </c:pt>
                <c:pt idx="1883">
                  <c:v>-3.2226560000000004E-3</c:v>
                </c:pt>
                <c:pt idx="1884">
                  <c:v>-3.2031249999999998E-3</c:v>
                </c:pt>
                <c:pt idx="1885">
                  <c:v>-3.1835939999999997E-3</c:v>
                </c:pt>
                <c:pt idx="1886">
                  <c:v>-3.1640629999999999E-3</c:v>
                </c:pt>
                <c:pt idx="1887">
                  <c:v>-3.1445310000000003E-3</c:v>
                </c:pt>
                <c:pt idx="1888">
                  <c:v>-3.1250000000000002E-3</c:v>
                </c:pt>
                <c:pt idx="1889">
                  <c:v>-3.105469E-3</c:v>
                </c:pt>
                <c:pt idx="1890">
                  <c:v>-3.0859379999999999E-3</c:v>
                </c:pt>
                <c:pt idx="1891">
                  <c:v>-3.0664060000000003E-3</c:v>
                </c:pt>
                <c:pt idx="1892">
                  <c:v>-3.0468750000000001E-3</c:v>
                </c:pt>
                <c:pt idx="1893">
                  <c:v>-3.027344E-3</c:v>
                </c:pt>
                <c:pt idx="1894">
                  <c:v>-3.0078130000000002E-3</c:v>
                </c:pt>
                <c:pt idx="1895">
                  <c:v>-2.9882810000000002E-3</c:v>
                </c:pt>
                <c:pt idx="1896">
                  <c:v>-2.96875E-3</c:v>
                </c:pt>
                <c:pt idx="1897">
                  <c:v>-2.9492189999999999E-3</c:v>
                </c:pt>
                <c:pt idx="1898">
                  <c:v>-2.9296880000000002E-3</c:v>
                </c:pt>
                <c:pt idx="1899">
                  <c:v>-2.9101560000000001E-3</c:v>
                </c:pt>
                <c:pt idx="1900">
                  <c:v>-2.890625E-3</c:v>
                </c:pt>
                <c:pt idx="1901">
                  <c:v>-2.8710939999999998E-3</c:v>
                </c:pt>
                <c:pt idx="1902">
                  <c:v>-2.8515630000000001E-3</c:v>
                </c:pt>
                <c:pt idx="1903">
                  <c:v>-2.832031E-3</c:v>
                </c:pt>
                <c:pt idx="1904">
                  <c:v>-2.8124999999999999E-3</c:v>
                </c:pt>
                <c:pt idx="1905">
                  <c:v>-2.7929689999999997E-3</c:v>
                </c:pt>
                <c:pt idx="1906">
                  <c:v>-2.773438E-3</c:v>
                </c:pt>
                <c:pt idx="1907">
                  <c:v>-2.753906E-3</c:v>
                </c:pt>
                <c:pt idx="1908">
                  <c:v>-2.7343749999999998E-3</c:v>
                </c:pt>
                <c:pt idx="1909">
                  <c:v>-2.7148439999999997E-3</c:v>
                </c:pt>
                <c:pt idx="1910">
                  <c:v>-2.695313E-3</c:v>
                </c:pt>
                <c:pt idx="1911">
                  <c:v>-2.6757810000000003E-3</c:v>
                </c:pt>
                <c:pt idx="1912">
                  <c:v>-2.6562500000000002E-3</c:v>
                </c:pt>
                <c:pt idx="1913">
                  <c:v>-2.6367189999999996E-3</c:v>
                </c:pt>
                <c:pt idx="1914">
                  <c:v>-2.6171879999999999E-3</c:v>
                </c:pt>
                <c:pt idx="1915">
                  <c:v>-2.5976560000000003E-3</c:v>
                </c:pt>
                <c:pt idx="1916">
                  <c:v>-2.5781250000000001E-3</c:v>
                </c:pt>
                <c:pt idx="1917">
                  <c:v>-2.558594E-3</c:v>
                </c:pt>
                <c:pt idx="1918">
                  <c:v>-2.5390630000000003E-3</c:v>
                </c:pt>
                <c:pt idx="1919">
                  <c:v>-2.5195310000000002E-3</c:v>
                </c:pt>
                <c:pt idx="1920">
                  <c:v>-2.5000000000000001E-3</c:v>
                </c:pt>
                <c:pt idx="1921">
                  <c:v>-2.4804689999999999E-3</c:v>
                </c:pt>
                <c:pt idx="1922">
                  <c:v>-2.4609380000000002E-3</c:v>
                </c:pt>
                <c:pt idx="1923">
                  <c:v>-2.4414060000000001E-3</c:v>
                </c:pt>
                <c:pt idx="1924">
                  <c:v>-2.421875E-3</c:v>
                </c:pt>
                <c:pt idx="1925">
                  <c:v>-2.4023439999999998E-3</c:v>
                </c:pt>
                <c:pt idx="1926">
                  <c:v>-2.3828130000000001E-3</c:v>
                </c:pt>
                <c:pt idx="1927">
                  <c:v>-2.3632810000000001E-3</c:v>
                </c:pt>
                <c:pt idx="1928">
                  <c:v>-2.3437499999999999E-3</c:v>
                </c:pt>
                <c:pt idx="1929">
                  <c:v>-2.3242189999999998E-3</c:v>
                </c:pt>
                <c:pt idx="1930">
                  <c:v>-2.304688E-3</c:v>
                </c:pt>
                <c:pt idx="1931">
                  <c:v>-2.285156E-3</c:v>
                </c:pt>
                <c:pt idx="1932">
                  <c:v>-2.2656249999999998E-3</c:v>
                </c:pt>
                <c:pt idx="1933">
                  <c:v>-2.2460939999999997E-3</c:v>
                </c:pt>
                <c:pt idx="1934">
                  <c:v>-2.226563E-3</c:v>
                </c:pt>
                <c:pt idx="1935">
                  <c:v>-2.2070310000000004E-3</c:v>
                </c:pt>
                <c:pt idx="1936">
                  <c:v>-2.1875000000000002E-3</c:v>
                </c:pt>
                <c:pt idx="1937">
                  <c:v>-2.1679689999999996E-3</c:v>
                </c:pt>
                <c:pt idx="1938">
                  <c:v>-2.1484379999999999E-3</c:v>
                </c:pt>
                <c:pt idx="1939">
                  <c:v>-2.1289060000000003E-3</c:v>
                </c:pt>
                <c:pt idx="1940">
                  <c:v>-2.1093750000000001E-3</c:v>
                </c:pt>
                <c:pt idx="1941">
                  <c:v>-2.089844E-3</c:v>
                </c:pt>
                <c:pt idx="1942">
                  <c:v>-2.0703130000000003E-3</c:v>
                </c:pt>
                <c:pt idx="1943">
                  <c:v>-2.0507810000000002E-3</c:v>
                </c:pt>
                <c:pt idx="1944">
                  <c:v>-2.0312500000000001E-3</c:v>
                </c:pt>
                <c:pt idx="1945">
                  <c:v>-2.0117189999999999E-3</c:v>
                </c:pt>
                <c:pt idx="1946">
                  <c:v>-1.9921880000000002E-3</c:v>
                </c:pt>
                <c:pt idx="1947">
                  <c:v>-1.9726560000000001E-3</c:v>
                </c:pt>
                <c:pt idx="1948">
                  <c:v>-1.953125E-3</c:v>
                </c:pt>
                <c:pt idx="1949">
                  <c:v>-1.9335940000000001E-3</c:v>
                </c:pt>
                <c:pt idx="1950">
                  <c:v>-1.9140630000000001E-3</c:v>
                </c:pt>
                <c:pt idx="1951">
                  <c:v>-1.8945309999999999E-3</c:v>
                </c:pt>
                <c:pt idx="1952">
                  <c:v>-1.8749999999999999E-3</c:v>
                </c:pt>
                <c:pt idx="1953">
                  <c:v>-1.855469E-3</c:v>
                </c:pt>
                <c:pt idx="1954">
                  <c:v>-1.8359380000000001E-3</c:v>
                </c:pt>
                <c:pt idx="1955">
                  <c:v>-1.816406E-3</c:v>
                </c:pt>
                <c:pt idx="1956">
                  <c:v>-1.7968750000000001E-3</c:v>
                </c:pt>
                <c:pt idx="1957">
                  <c:v>-1.7773439999999999E-3</c:v>
                </c:pt>
                <c:pt idx="1958">
                  <c:v>-1.757813E-3</c:v>
                </c:pt>
                <c:pt idx="1959">
                  <c:v>-1.7382809999999999E-3</c:v>
                </c:pt>
                <c:pt idx="1960">
                  <c:v>-1.71875E-3</c:v>
                </c:pt>
                <c:pt idx="1961">
                  <c:v>-1.6992190000000001E-3</c:v>
                </c:pt>
                <c:pt idx="1962">
                  <c:v>-1.6796880000000001E-3</c:v>
                </c:pt>
                <c:pt idx="1963">
                  <c:v>-1.6601559999999999E-3</c:v>
                </c:pt>
                <c:pt idx="1964">
                  <c:v>-1.6406249999999999E-3</c:v>
                </c:pt>
                <c:pt idx="1965">
                  <c:v>-1.621094E-3</c:v>
                </c:pt>
                <c:pt idx="1966">
                  <c:v>-1.6015630000000001E-3</c:v>
                </c:pt>
                <c:pt idx="1967">
                  <c:v>-1.582031E-3</c:v>
                </c:pt>
                <c:pt idx="1968">
                  <c:v>-1.5625000000000001E-3</c:v>
                </c:pt>
                <c:pt idx="1969">
                  <c:v>-1.5429689999999999E-3</c:v>
                </c:pt>
                <c:pt idx="1970">
                  <c:v>-1.523438E-3</c:v>
                </c:pt>
                <c:pt idx="1971">
                  <c:v>-1.5039059999999999E-3</c:v>
                </c:pt>
                <c:pt idx="1972">
                  <c:v>-1.484375E-3</c:v>
                </c:pt>
                <c:pt idx="1973">
                  <c:v>-1.4648440000000001E-3</c:v>
                </c:pt>
                <c:pt idx="1974">
                  <c:v>-1.4453130000000002E-3</c:v>
                </c:pt>
                <c:pt idx="1975">
                  <c:v>-1.4257809999999999E-3</c:v>
                </c:pt>
                <c:pt idx="1976">
                  <c:v>-1.4062499999999999E-3</c:v>
                </c:pt>
                <c:pt idx="1977">
                  <c:v>-1.386719E-3</c:v>
                </c:pt>
                <c:pt idx="1978">
                  <c:v>-1.3671880000000001E-3</c:v>
                </c:pt>
                <c:pt idx="1979">
                  <c:v>-1.347656E-3</c:v>
                </c:pt>
                <c:pt idx="1980">
                  <c:v>-1.3281250000000001E-3</c:v>
                </c:pt>
                <c:pt idx="1981">
                  <c:v>-1.3085939999999999E-3</c:v>
                </c:pt>
                <c:pt idx="1982">
                  <c:v>-1.289063E-3</c:v>
                </c:pt>
                <c:pt idx="1983">
                  <c:v>-1.269531E-3</c:v>
                </c:pt>
                <c:pt idx="1984">
                  <c:v>-1.25E-3</c:v>
                </c:pt>
                <c:pt idx="1985">
                  <c:v>-1.2304690000000001E-3</c:v>
                </c:pt>
                <c:pt idx="1986">
                  <c:v>-1.2109380000000002E-3</c:v>
                </c:pt>
                <c:pt idx="1987">
                  <c:v>-1.1914059999999999E-3</c:v>
                </c:pt>
                <c:pt idx="1988">
                  <c:v>-1.171875E-3</c:v>
                </c:pt>
                <c:pt idx="1989">
                  <c:v>-1.152344E-3</c:v>
                </c:pt>
                <c:pt idx="1990">
                  <c:v>-1.1328130000000001E-3</c:v>
                </c:pt>
                <c:pt idx="1991">
                  <c:v>-1.113281E-3</c:v>
                </c:pt>
                <c:pt idx="1992">
                  <c:v>-1.0937500000000001E-3</c:v>
                </c:pt>
                <c:pt idx="1993">
                  <c:v>-1.074219E-3</c:v>
                </c:pt>
                <c:pt idx="1994">
                  <c:v>-1.054688E-3</c:v>
                </c:pt>
                <c:pt idx="1995">
                  <c:v>-1.035156E-3</c:v>
                </c:pt>
                <c:pt idx="1996">
                  <c:v>-1.015625E-3</c:v>
                </c:pt>
                <c:pt idx="1997">
                  <c:v>-9.9609380000000003E-4</c:v>
                </c:pt>
                <c:pt idx="1998">
                  <c:v>-9.765625E-4</c:v>
                </c:pt>
                <c:pt idx="1999">
                  <c:v>-9.570313E-4</c:v>
                </c:pt>
                <c:pt idx="2000">
                  <c:v>-9.3749999999999997E-4</c:v>
                </c:pt>
                <c:pt idx="2001">
                  <c:v>-9.1796880000000007E-4</c:v>
                </c:pt>
                <c:pt idx="2002">
                  <c:v>-8.9843750000000004E-4</c:v>
                </c:pt>
                <c:pt idx="2003">
                  <c:v>-8.7890630000000004E-4</c:v>
                </c:pt>
                <c:pt idx="2004">
                  <c:v>-8.59375E-4</c:v>
                </c:pt>
                <c:pt idx="2005">
                  <c:v>-8.398438E-4</c:v>
                </c:pt>
                <c:pt idx="2006">
                  <c:v>-8.2031249999999997E-4</c:v>
                </c:pt>
                <c:pt idx="2007">
                  <c:v>-8.0078130000000008E-4</c:v>
                </c:pt>
                <c:pt idx="2008">
                  <c:v>-7.8125000000000004E-4</c:v>
                </c:pt>
                <c:pt idx="2009">
                  <c:v>-7.6171880000000004E-4</c:v>
                </c:pt>
                <c:pt idx="2010">
                  <c:v>-7.4218750000000001E-4</c:v>
                </c:pt>
                <c:pt idx="2011">
                  <c:v>-7.2265630000000001E-4</c:v>
                </c:pt>
                <c:pt idx="2012">
                  <c:v>-7.0312499999999997E-4</c:v>
                </c:pt>
                <c:pt idx="2013">
                  <c:v>-6.8359380000000008E-4</c:v>
                </c:pt>
                <c:pt idx="2014">
                  <c:v>-6.6406250000000005E-4</c:v>
                </c:pt>
                <c:pt idx="2015">
                  <c:v>-6.4453130000000005E-4</c:v>
                </c:pt>
                <c:pt idx="2016">
                  <c:v>-6.2500000000000001E-4</c:v>
                </c:pt>
                <c:pt idx="2017">
                  <c:v>-6.0546880000000001E-4</c:v>
                </c:pt>
                <c:pt idx="2018">
                  <c:v>-5.8593749999999998E-4</c:v>
                </c:pt>
                <c:pt idx="2019">
                  <c:v>-5.6640629999999998E-4</c:v>
                </c:pt>
                <c:pt idx="2020">
                  <c:v>-5.4687500000000005E-4</c:v>
                </c:pt>
                <c:pt idx="2021">
                  <c:v>-5.2734380000000005E-4</c:v>
                </c:pt>
                <c:pt idx="2022">
                  <c:v>-5.0781250000000002E-4</c:v>
                </c:pt>
                <c:pt idx="2023">
                  <c:v>-4.8828130000000002E-4</c:v>
                </c:pt>
                <c:pt idx="2024">
                  <c:v>-4.6874999999999998E-4</c:v>
                </c:pt>
                <c:pt idx="2025">
                  <c:v>-4.4921879999999998E-4</c:v>
                </c:pt>
                <c:pt idx="2026">
                  <c:v>-4.296875E-4</c:v>
                </c:pt>
                <c:pt idx="2027">
                  <c:v>-4.1015629999999995E-4</c:v>
                </c:pt>
                <c:pt idx="2028">
                  <c:v>-3.9062500000000002E-4</c:v>
                </c:pt>
                <c:pt idx="2029">
                  <c:v>-3.7109379999999997E-4</c:v>
                </c:pt>
                <c:pt idx="2030">
                  <c:v>-3.5156249999999999E-4</c:v>
                </c:pt>
                <c:pt idx="2031">
                  <c:v>-3.3203129999999999E-4</c:v>
                </c:pt>
                <c:pt idx="2032">
                  <c:v>-3.1250000000000001E-4</c:v>
                </c:pt>
                <c:pt idx="2033">
                  <c:v>-2.9296879999999995E-4</c:v>
                </c:pt>
                <c:pt idx="2034">
                  <c:v>-2.7343750000000003E-4</c:v>
                </c:pt>
                <c:pt idx="2035">
                  <c:v>-2.5390629999999997E-4</c:v>
                </c:pt>
                <c:pt idx="2036">
                  <c:v>-2.3437499999999999E-4</c:v>
                </c:pt>
                <c:pt idx="2037">
                  <c:v>-2.1484379999999999E-4</c:v>
                </c:pt>
                <c:pt idx="2038">
                  <c:v>-1.9531250000000001E-4</c:v>
                </c:pt>
                <c:pt idx="2039">
                  <c:v>-1.7578130000000001E-4</c:v>
                </c:pt>
                <c:pt idx="2040">
                  <c:v>-1.5625E-4</c:v>
                </c:pt>
                <c:pt idx="2041">
                  <c:v>-1.367188E-4</c:v>
                </c:pt>
                <c:pt idx="2042">
                  <c:v>-1.171875E-4</c:v>
                </c:pt>
                <c:pt idx="2043">
                  <c:v>-9.7656250000000005E-5</c:v>
                </c:pt>
                <c:pt idx="2044">
                  <c:v>-7.8125000000000002E-5</c:v>
                </c:pt>
                <c:pt idx="2045">
                  <c:v>-5.8593749999999998E-5</c:v>
                </c:pt>
                <c:pt idx="2046">
                  <c:v>-3.9062500000000001E-5</c:v>
                </c:pt>
                <c:pt idx="2047">
                  <c:v>-1.953125E-5</c:v>
                </c:pt>
                <c:pt idx="2048">
                  <c:v>0</c:v>
                </c:pt>
                <c:pt idx="2049">
                  <c:v>1.953125E-5</c:v>
                </c:pt>
                <c:pt idx="2050">
                  <c:v>3.9062500000000001E-5</c:v>
                </c:pt>
                <c:pt idx="2051">
                  <c:v>5.8593749999999998E-5</c:v>
                </c:pt>
                <c:pt idx="2052">
                  <c:v>7.8125000000000002E-5</c:v>
                </c:pt>
                <c:pt idx="2053">
                  <c:v>9.7656250000000005E-5</c:v>
                </c:pt>
                <c:pt idx="2054">
                  <c:v>1.171875E-4</c:v>
                </c:pt>
                <c:pt idx="2055">
                  <c:v>1.367188E-4</c:v>
                </c:pt>
                <c:pt idx="2056">
                  <c:v>1.5625E-4</c:v>
                </c:pt>
                <c:pt idx="2057">
                  <c:v>1.7578130000000001E-4</c:v>
                </c:pt>
                <c:pt idx="2058">
                  <c:v>1.9531250000000001E-4</c:v>
                </c:pt>
                <c:pt idx="2059">
                  <c:v>2.1484379999999999E-4</c:v>
                </c:pt>
                <c:pt idx="2060">
                  <c:v>2.3437499999999999E-4</c:v>
                </c:pt>
                <c:pt idx="2061">
                  <c:v>2.5390629999999997E-4</c:v>
                </c:pt>
                <c:pt idx="2062">
                  <c:v>2.7343750000000003E-4</c:v>
                </c:pt>
                <c:pt idx="2063">
                  <c:v>2.9296879999999995E-4</c:v>
                </c:pt>
                <c:pt idx="2064">
                  <c:v>3.1250000000000001E-4</c:v>
                </c:pt>
                <c:pt idx="2065">
                  <c:v>3.3203129999999999E-4</c:v>
                </c:pt>
                <c:pt idx="2066">
                  <c:v>3.5156249999999999E-4</c:v>
                </c:pt>
                <c:pt idx="2067">
                  <c:v>3.7109379999999997E-4</c:v>
                </c:pt>
                <c:pt idx="2068">
                  <c:v>3.9062500000000002E-4</c:v>
                </c:pt>
                <c:pt idx="2069">
                  <c:v>4.1015629999999995E-4</c:v>
                </c:pt>
                <c:pt idx="2070">
                  <c:v>4.296875E-4</c:v>
                </c:pt>
                <c:pt idx="2071">
                  <c:v>4.4921879999999998E-4</c:v>
                </c:pt>
                <c:pt idx="2072">
                  <c:v>4.6874999999999998E-4</c:v>
                </c:pt>
                <c:pt idx="2073">
                  <c:v>4.8828130000000002E-4</c:v>
                </c:pt>
                <c:pt idx="2074">
                  <c:v>5.0781250000000002E-4</c:v>
                </c:pt>
                <c:pt idx="2075">
                  <c:v>5.2734380000000005E-4</c:v>
                </c:pt>
                <c:pt idx="2076">
                  <c:v>5.4687500000000005E-4</c:v>
                </c:pt>
                <c:pt idx="2077">
                  <c:v>5.6640629999999998E-4</c:v>
                </c:pt>
                <c:pt idx="2078">
                  <c:v>5.8593749999999998E-4</c:v>
                </c:pt>
                <c:pt idx="2079">
                  <c:v>6.0546880000000001E-4</c:v>
                </c:pt>
                <c:pt idx="2080">
                  <c:v>6.2500000000000001E-4</c:v>
                </c:pt>
                <c:pt idx="2081">
                  <c:v>6.4453130000000005E-4</c:v>
                </c:pt>
                <c:pt idx="2082">
                  <c:v>6.6406250000000005E-4</c:v>
                </c:pt>
                <c:pt idx="2083">
                  <c:v>6.8359380000000008E-4</c:v>
                </c:pt>
                <c:pt idx="2084">
                  <c:v>7.0312499999999997E-4</c:v>
                </c:pt>
                <c:pt idx="2085">
                  <c:v>7.2265630000000001E-4</c:v>
                </c:pt>
                <c:pt idx="2086">
                  <c:v>7.4218750000000001E-4</c:v>
                </c:pt>
                <c:pt idx="2087">
                  <c:v>7.6171880000000004E-4</c:v>
                </c:pt>
                <c:pt idx="2088">
                  <c:v>7.8125000000000004E-4</c:v>
                </c:pt>
                <c:pt idx="2089">
                  <c:v>8.0078130000000008E-4</c:v>
                </c:pt>
                <c:pt idx="2090">
                  <c:v>8.2031249999999997E-4</c:v>
                </c:pt>
                <c:pt idx="2091">
                  <c:v>8.398438E-4</c:v>
                </c:pt>
                <c:pt idx="2092">
                  <c:v>8.59375E-4</c:v>
                </c:pt>
                <c:pt idx="2093">
                  <c:v>8.7890630000000004E-4</c:v>
                </c:pt>
                <c:pt idx="2094">
                  <c:v>8.9843750000000004E-4</c:v>
                </c:pt>
                <c:pt idx="2095">
                  <c:v>9.1796880000000007E-4</c:v>
                </c:pt>
                <c:pt idx="2096">
                  <c:v>9.3749999999999997E-4</c:v>
                </c:pt>
                <c:pt idx="2097">
                  <c:v>9.570313E-4</c:v>
                </c:pt>
                <c:pt idx="2098">
                  <c:v>9.765625E-4</c:v>
                </c:pt>
                <c:pt idx="2099">
                  <c:v>9.9609380000000003E-4</c:v>
                </c:pt>
                <c:pt idx="2100">
                  <c:v>1.015625E-3</c:v>
                </c:pt>
                <c:pt idx="2101">
                  <c:v>1.035156E-3</c:v>
                </c:pt>
                <c:pt idx="2102">
                  <c:v>1.054688E-3</c:v>
                </c:pt>
                <c:pt idx="2103">
                  <c:v>1.074219E-3</c:v>
                </c:pt>
                <c:pt idx="2104">
                  <c:v>1.0937500000000001E-3</c:v>
                </c:pt>
                <c:pt idx="2105">
                  <c:v>1.113281E-3</c:v>
                </c:pt>
                <c:pt idx="2106">
                  <c:v>1.1328130000000001E-3</c:v>
                </c:pt>
                <c:pt idx="2107">
                  <c:v>1.152344E-3</c:v>
                </c:pt>
                <c:pt idx="2108">
                  <c:v>1.171875E-3</c:v>
                </c:pt>
                <c:pt idx="2109">
                  <c:v>1.1914059999999999E-3</c:v>
                </c:pt>
                <c:pt idx="2110">
                  <c:v>1.2109380000000002E-3</c:v>
                </c:pt>
                <c:pt idx="2111">
                  <c:v>1.2304690000000001E-3</c:v>
                </c:pt>
                <c:pt idx="2112">
                  <c:v>1.25E-3</c:v>
                </c:pt>
                <c:pt idx="2113">
                  <c:v>1.269531E-3</c:v>
                </c:pt>
                <c:pt idx="2114">
                  <c:v>1.289063E-3</c:v>
                </c:pt>
                <c:pt idx="2115">
                  <c:v>1.3085939999999999E-3</c:v>
                </c:pt>
                <c:pt idx="2116">
                  <c:v>1.3281250000000001E-3</c:v>
                </c:pt>
                <c:pt idx="2117">
                  <c:v>1.347656E-3</c:v>
                </c:pt>
                <c:pt idx="2118">
                  <c:v>1.3671880000000001E-3</c:v>
                </c:pt>
                <c:pt idx="2119">
                  <c:v>1.386719E-3</c:v>
                </c:pt>
                <c:pt idx="2120">
                  <c:v>1.4062499999999999E-3</c:v>
                </c:pt>
                <c:pt idx="2121">
                  <c:v>1.4257809999999999E-3</c:v>
                </c:pt>
                <c:pt idx="2122">
                  <c:v>1.4453130000000002E-3</c:v>
                </c:pt>
                <c:pt idx="2123">
                  <c:v>1.4648440000000001E-3</c:v>
                </c:pt>
                <c:pt idx="2124">
                  <c:v>1.484375E-3</c:v>
                </c:pt>
                <c:pt idx="2125">
                  <c:v>1.5039059999999999E-3</c:v>
                </c:pt>
                <c:pt idx="2126">
                  <c:v>1.523438E-3</c:v>
                </c:pt>
                <c:pt idx="2127">
                  <c:v>1.5429689999999999E-3</c:v>
                </c:pt>
                <c:pt idx="2128">
                  <c:v>1.5625000000000001E-3</c:v>
                </c:pt>
                <c:pt idx="2129">
                  <c:v>1.582031E-3</c:v>
                </c:pt>
                <c:pt idx="2130">
                  <c:v>1.6015630000000001E-3</c:v>
                </c:pt>
                <c:pt idx="2131">
                  <c:v>1.621094E-3</c:v>
                </c:pt>
                <c:pt idx="2132">
                  <c:v>1.6406249999999999E-3</c:v>
                </c:pt>
                <c:pt idx="2133">
                  <c:v>1.6601559999999999E-3</c:v>
                </c:pt>
                <c:pt idx="2134">
                  <c:v>1.6796880000000001E-3</c:v>
                </c:pt>
                <c:pt idx="2135">
                  <c:v>1.6992190000000001E-3</c:v>
                </c:pt>
                <c:pt idx="2136">
                  <c:v>1.71875E-3</c:v>
                </c:pt>
                <c:pt idx="2137">
                  <c:v>1.7382809999999999E-3</c:v>
                </c:pt>
                <c:pt idx="2138">
                  <c:v>1.757813E-3</c:v>
                </c:pt>
                <c:pt idx="2139">
                  <c:v>1.7773439999999999E-3</c:v>
                </c:pt>
                <c:pt idx="2140">
                  <c:v>1.7968750000000001E-3</c:v>
                </c:pt>
                <c:pt idx="2141">
                  <c:v>1.816406E-3</c:v>
                </c:pt>
                <c:pt idx="2142">
                  <c:v>1.8359380000000001E-3</c:v>
                </c:pt>
                <c:pt idx="2143">
                  <c:v>1.855469E-3</c:v>
                </c:pt>
                <c:pt idx="2144">
                  <c:v>1.8749999999999999E-3</c:v>
                </c:pt>
                <c:pt idx="2145">
                  <c:v>1.8945309999999999E-3</c:v>
                </c:pt>
                <c:pt idx="2146">
                  <c:v>1.9140630000000001E-3</c:v>
                </c:pt>
                <c:pt idx="2147">
                  <c:v>1.9335940000000001E-3</c:v>
                </c:pt>
                <c:pt idx="2148">
                  <c:v>1.953125E-3</c:v>
                </c:pt>
                <c:pt idx="2149">
                  <c:v>1.9726560000000001E-3</c:v>
                </c:pt>
                <c:pt idx="2150">
                  <c:v>1.9921880000000002E-3</c:v>
                </c:pt>
                <c:pt idx="2151">
                  <c:v>2.0117189999999999E-3</c:v>
                </c:pt>
                <c:pt idx="2152">
                  <c:v>2.0312500000000001E-3</c:v>
                </c:pt>
                <c:pt idx="2153">
                  <c:v>2.0507810000000002E-3</c:v>
                </c:pt>
                <c:pt idx="2154">
                  <c:v>2.0703130000000003E-3</c:v>
                </c:pt>
                <c:pt idx="2155">
                  <c:v>2.089844E-3</c:v>
                </c:pt>
                <c:pt idx="2156">
                  <c:v>2.1093750000000001E-3</c:v>
                </c:pt>
                <c:pt idx="2157">
                  <c:v>2.1289060000000003E-3</c:v>
                </c:pt>
                <c:pt idx="2158">
                  <c:v>2.1484379999999999E-3</c:v>
                </c:pt>
                <c:pt idx="2159">
                  <c:v>2.1679689999999996E-3</c:v>
                </c:pt>
                <c:pt idx="2160">
                  <c:v>2.1875000000000002E-3</c:v>
                </c:pt>
                <c:pt idx="2161">
                  <c:v>2.2070310000000004E-3</c:v>
                </c:pt>
                <c:pt idx="2162">
                  <c:v>2.226563E-3</c:v>
                </c:pt>
                <c:pt idx="2163">
                  <c:v>2.2460939999999997E-3</c:v>
                </c:pt>
                <c:pt idx="2164">
                  <c:v>2.2656249999999998E-3</c:v>
                </c:pt>
                <c:pt idx="2165">
                  <c:v>2.285156E-3</c:v>
                </c:pt>
                <c:pt idx="2166">
                  <c:v>2.304688E-3</c:v>
                </c:pt>
                <c:pt idx="2167">
                  <c:v>2.3242189999999998E-3</c:v>
                </c:pt>
                <c:pt idx="2168">
                  <c:v>2.3437499999999999E-3</c:v>
                </c:pt>
                <c:pt idx="2169">
                  <c:v>2.3632810000000001E-3</c:v>
                </c:pt>
                <c:pt idx="2170">
                  <c:v>2.3828130000000001E-3</c:v>
                </c:pt>
                <c:pt idx="2171">
                  <c:v>2.4023439999999998E-3</c:v>
                </c:pt>
                <c:pt idx="2172">
                  <c:v>2.421875E-3</c:v>
                </c:pt>
                <c:pt idx="2173">
                  <c:v>2.4414060000000001E-3</c:v>
                </c:pt>
                <c:pt idx="2174">
                  <c:v>2.4609380000000002E-3</c:v>
                </c:pt>
                <c:pt idx="2175">
                  <c:v>2.4804689999999999E-3</c:v>
                </c:pt>
                <c:pt idx="2176">
                  <c:v>2.5000000000000001E-3</c:v>
                </c:pt>
                <c:pt idx="2177">
                  <c:v>2.5195310000000002E-3</c:v>
                </c:pt>
                <c:pt idx="2178">
                  <c:v>2.5390630000000003E-3</c:v>
                </c:pt>
                <c:pt idx="2179">
                  <c:v>2.558594E-3</c:v>
                </c:pt>
                <c:pt idx="2180">
                  <c:v>2.5781250000000001E-3</c:v>
                </c:pt>
                <c:pt idx="2181">
                  <c:v>2.5976560000000003E-3</c:v>
                </c:pt>
                <c:pt idx="2182">
                  <c:v>2.6171879999999999E-3</c:v>
                </c:pt>
                <c:pt idx="2183">
                  <c:v>2.6367189999999996E-3</c:v>
                </c:pt>
                <c:pt idx="2184">
                  <c:v>2.6562500000000002E-3</c:v>
                </c:pt>
                <c:pt idx="2185">
                  <c:v>2.6757810000000003E-3</c:v>
                </c:pt>
                <c:pt idx="2186">
                  <c:v>2.695313E-3</c:v>
                </c:pt>
                <c:pt idx="2187">
                  <c:v>2.7148439999999997E-3</c:v>
                </c:pt>
                <c:pt idx="2188">
                  <c:v>2.7343749999999998E-3</c:v>
                </c:pt>
                <c:pt idx="2189">
                  <c:v>2.753906E-3</c:v>
                </c:pt>
                <c:pt idx="2190">
                  <c:v>2.773438E-3</c:v>
                </c:pt>
                <c:pt idx="2191">
                  <c:v>2.7929689999999997E-3</c:v>
                </c:pt>
                <c:pt idx="2192">
                  <c:v>2.8124999999999999E-3</c:v>
                </c:pt>
                <c:pt idx="2193">
                  <c:v>2.832031E-3</c:v>
                </c:pt>
                <c:pt idx="2194">
                  <c:v>2.8515630000000001E-3</c:v>
                </c:pt>
                <c:pt idx="2195">
                  <c:v>2.8710939999999998E-3</c:v>
                </c:pt>
                <c:pt idx="2196">
                  <c:v>2.890625E-3</c:v>
                </c:pt>
                <c:pt idx="2197">
                  <c:v>2.9101560000000001E-3</c:v>
                </c:pt>
                <c:pt idx="2198">
                  <c:v>2.9296880000000002E-3</c:v>
                </c:pt>
                <c:pt idx="2199">
                  <c:v>2.9492189999999999E-3</c:v>
                </c:pt>
                <c:pt idx="2200">
                  <c:v>2.96875E-3</c:v>
                </c:pt>
                <c:pt idx="2201">
                  <c:v>2.9882810000000002E-3</c:v>
                </c:pt>
                <c:pt idx="2202">
                  <c:v>3.0078130000000002E-3</c:v>
                </c:pt>
                <c:pt idx="2203">
                  <c:v>3.027344E-3</c:v>
                </c:pt>
                <c:pt idx="2204">
                  <c:v>3.0468750000000001E-3</c:v>
                </c:pt>
                <c:pt idx="2205">
                  <c:v>3.0664060000000003E-3</c:v>
                </c:pt>
                <c:pt idx="2206">
                  <c:v>3.0859379999999999E-3</c:v>
                </c:pt>
                <c:pt idx="2207">
                  <c:v>3.105469E-3</c:v>
                </c:pt>
                <c:pt idx="2208">
                  <c:v>3.1250000000000002E-3</c:v>
                </c:pt>
                <c:pt idx="2209">
                  <c:v>3.1445310000000003E-3</c:v>
                </c:pt>
                <c:pt idx="2210">
                  <c:v>3.1640629999999999E-3</c:v>
                </c:pt>
                <c:pt idx="2211">
                  <c:v>3.1835939999999997E-3</c:v>
                </c:pt>
                <c:pt idx="2212">
                  <c:v>3.2031249999999998E-3</c:v>
                </c:pt>
                <c:pt idx="2213">
                  <c:v>3.2226560000000004E-3</c:v>
                </c:pt>
                <c:pt idx="2214">
                  <c:v>3.242188E-3</c:v>
                </c:pt>
                <c:pt idx="2215">
                  <c:v>3.2617189999999997E-3</c:v>
                </c:pt>
                <c:pt idx="2216">
                  <c:v>3.2812499999999999E-3</c:v>
                </c:pt>
                <c:pt idx="2217">
                  <c:v>3.300781E-3</c:v>
                </c:pt>
                <c:pt idx="2218">
                  <c:v>3.3203130000000001E-3</c:v>
                </c:pt>
                <c:pt idx="2219">
                  <c:v>3.3398439999999998E-3</c:v>
                </c:pt>
                <c:pt idx="2220">
                  <c:v>3.3593749999999999E-3</c:v>
                </c:pt>
                <c:pt idx="2221">
                  <c:v>3.3789060000000001E-3</c:v>
                </c:pt>
                <c:pt idx="2222">
                  <c:v>3.3984380000000002E-3</c:v>
                </c:pt>
                <c:pt idx="2223">
                  <c:v>3.4179689999999999E-3</c:v>
                </c:pt>
                <c:pt idx="2224">
                  <c:v>3.4375E-3</c:v>
                </c:pt>
                <c:pt idx="2225">
                  <c:v>3.4570310000000002E-3</c:v>
                </c:pt>
                <c:pt idx="2226">
                  <c:v>3.4765630000000002E-3</c:v>
                </c:pt>
                <c:pt idx="2227">
                  <c:v>3.4960939999999999E-3</c:v>
                </c:pt>
                <c:pt idx="2228">
                  <c:v>3.5156250000000001E-3</c:v>
                </c:pt>
                <c:pt idx="2229">
                  <c:v>3.5351560000000002E-3</c:v>
                </c:pt>
                <c:pt idx="2230">
                  <c:v>3.5546879999999999E-3</c:v>
                </c:pt>
                <c:pt idx="2231">
                  <c:v>3.574219E-3</c:v>
                </c:pt>
                <c:pt idx="2232">
                  <c:v>3.5937500000000002E-3</c:v>
                </c:pt>
                <c:pt idx="2233">
                  <c:v>3.6132810000000003E-3</c:v>
                </c:pt>
                <c:pt idx="2234">
                  <c:v>3.6328129999999999E-3</c:v>
                </c:pt>
                <c:pt idx="2235">
                  <c:v>3.6523439999999996E-3</c:v>
                </c:pt>
                <c:pt idx="2236">
                  <c:v>3.6718749999999998E-3</c:v>
                </c:pt>
                <c:pt idx="2237">
                  <c:v>3.6914060000000004E-3</c:v>
                </c:pt>
                <c:pt idx="2238">
                  <c:v>3.710938E-3</c:v>
                </c:pt>
                <c:pt idx="2239">
                  <c:v>3.7304689999999997E-3</c:v>
                </c:pt>
                <c:pt idx="2240">
                  <c:v>3.7499999999999999E-3</c:v>
                </c:pt>
                <c:pt idx="2241">
                  <c:v>3.769531E-3</c:v>
                </c:pt>
                <c:pt idx="2242">
                  <c:v>3.7890630000000001E-3</c:v>
                </c:pt>
                <c:pt idx="2243">
                  <c:v>3.8085939999999998E-3</c:v>
                </c:pt>
                <c:pt idx="2244">
                  <c:v>3.8281249999999999E-3</c:v>
                </c:pt>
                <c:pt idx="2245">
                  <c:v>3.8476560000000001E-3</c:v>
                </c:pt>
                <c:pt idx="2246">
                  <c:v>3.8671880000000001E-3</c:v>
                </c:pt>
                <c:pt idx="2247">
                  <c:v>3.8867189999999999E-3</c:v>
                </c:pt>
                <c:pt idx="2248">
                  <c:v>3.90625E-3</c:v>
                </c:pt>
                <c:pt idx="2249">
                  <c:v>3.9257810000000006E-3</c:v>
                </c:pt>
                <c:pt idx="2250">
                  <c:v>3.9453129999999998E-3</c:v>
                </c:pt>
                <c:pt idx="2251">
                  <c:v>3.9648439999999995E-3</c:v>
                </c:pt>
                <c:pt idx="2252">
                  <c:v>3.9843750000000001E-3</c:v>
                </c:pt>
                <c:pt idx="2253">
                  <c:v>4.0039059999999998E-3</c:v>
                </c:pt>
                <c:pt idx="2254">
                  <c:v>4.0234379999999998E-3</c:v>
                </c:pt>
                <c:pt idx="2255">
                  <c:v>4.0429690000000004E-3</c:v>
                </c:pt>
                <c:pt idx="2256">
                  <c:v>4.0625000000000001E-3</c:v>
                </c:pt>
                <c:pt idx="2257">
                  <c:v>4.0820309999999999E-3</c:v>
                </c:pt>
                <c:pt idx="2258">
                  <c:v>4.1015629999999999E-3</c:v>
                </c:pt>
                <c:pt idx="2259">
                  <c:v>4.1210940000000005E-3</c:v>
                </c:pt>
                <c:pt idx="2260">
                  <c:v>4.1406250000000002E-3</c:v>
                </c:pt>
                <c:pt idx="2261">
                  <c:v>4.1601559999999999E-3</c:v>
                </c:pt>
                <c:pt idx="2262">
                  <c:v>4.179688E-3</c:v>
                </c:pt>
                <c:pt idx="2263">
                  <c:v>4.1992190000000006E-3</c:v>
                </c:pt>
                <c:pt idx="2264">
                  <c:v>4.2187500000000003E-3</c:v>
                </c:pt>
                <c:pt idx="2265">
                  <c:v>4.238281E-3</c:v>
                </c:pt>
                <c:pt idx="2266">
                  <c:v>4.257813E-3</c:v>
                </c:pt>
                <c:pt idx="2267">
                  <c:v>4.2773440000000006E-3</c:v>
                </c:pt>
                <c:pt idx="2268">
                  <c:v>4.2968750000000003E-3</c:v>
                </c:pt>
                <c:pt idx="2269">
                  <c:v>4.3164060000000001E-3</c:v>
                </c:pt>
                <c:pt idx="2270">
                  <c:v>4.3359379999999993E-3</c:v>
                </c:pt>
                <c:pt idx="2271">
                  <c:v>4.3554689999999998E-3</c:v>
                </c:pt>
                <c:pt idx="2272">
                  <c:v>4.3750000000000004E-3</c:v>
                </c:pt>
                <c:pt idx="2273">
                  <c:v>4.3945310000000001E-3</c:v>
                </c:pt>
                <c:pt idx="2274">
                  <c:v>4.4140629999999993E-3</c:v>
                </c:pt>
                <c:pt idx="2275">
                  <c:v>4.4335939999999999E-3</c:v>
                </c:pt>
                <c:pt idx="2276">
                  <c:v>4.4531249999999996E-3</c:v>
                </c:pt>
                <c:pt idx="2277">
                  <c:v>4.4726559999999993E-3</c:v>
                </c:pt>
                <c:pt idx="2278">
                  <c:v>4.4921879999999994E-3</c:v>
                </c:pt>
                <c:pt idx="2279">
                  <c:v>4.511719E-3</c:v>
                </c:pt>
                <c:pt idx="2280">
                  <c:v>4.5312499999999997E-3</c:v>
                </c:pt>
                <c:pt idx="2281">
                  <c:v>4.5507809999999994E-3</c:v>
                </c:pt>
                <c:pt idx="2282">
                  <c:v>4.5703129999999995E-3</c:v>
                </c:pt>
                <c:pt idx="2283">
                  <c:v>4.589844E-3</c:v>
                </c:pt>
                <c:pt idx="2284">
                  <c:v>4.6093749999999998E-3</c:v>
                </c:pt>
                <c:pt idx="2285">
                  <c:v>4.6289059999999995E-3</c:v>
                </c:pt>
                <c:pt idx="2286">
                  <c:v>4.6484379999999995E-3</c:v>
                </c:pt>
                <c:pt idx="2287">
                  <c:v>4.6679690000000001E-3</c:v>
                </c:pt>
                <c:pt idx="2288">
                  <c:v>4.6874999999999998E-3</c:v>
                </c:pt>
                <c:pt idx="2289">
                  <c:v>4.7070309999999995E-3</c:v>
                </c:pt>
                <c:pt idx="2290">
                  <c:v>4.7265629999999996E-3</c:v>
                </c:pt>
                <c:pt idx="2291">
                  <c:v>4.7460940000000002E-3</c:v>
                </c:pt>
                <c:pt idx="2292">
                  <c:v>4.7656249999999999E-3</c:v>
                </c:pt>
                <c:pt idx="2293">
                  <c:v>4.7851559999999996E-3</c:v>
                </c:pt>
                <c:pt idx="2294">
                  <c:v>4.8046879999999997E-3</c:v>
                </c:pt>
                <c:pt idx="2295">
                  <c:v>4.8242190000000003E-3</c:v>
                </c:pt>
                <c:pt idx="2296">
                  <c:v>4.84375E-3</c:v>
                </c:pt>
                <c:pt idx="2297">
                  <c:v>4.8632809999999997E-3</c:v>
                </c:pt>
                <c:pt idx="2298">
                  <c:v>4.8828129999999997E-3</c:v>
                </c:pt>
                <c:pt idx="2299">
                  <c:v>4.9023440000000003E-3</c:v>
                </c:pt>
                <c:pt idx="2300">
                  <c:v>4.921875E-3</c:v>
                </c:pt>
                <c:pt idx="2301">
                  <c:v>4.9414059999999997E-3</c:v>
                </c:pt>
                <c:pt idx="2302">
                  <c:v>4.9609379999999998E-3</c:v>
                </c:pt>
                <c:pt idx="2303">
                  <c:v>4.9804690000000004E-3</c:v>
                </c:pt>
                <c:pt idx="2304">
                  <c:v>5.0000000000000001E-3</c:v>
                </c:pt>
                <c:pt idx="2305">
                  <c:v>5.0195309999999998E-3</c:v>
                </c:pt>
                <c:pt idx="2306">
                  <c:v>5.0390629999999999E-3</c:v>
                </c:pt>
                <c:pt idx="2307">
                  <c:v>5.0585940000000005E-3</c:v>
                </c:pt>
                <c:pt idx="2308">
                  <c:v>5.0781250000000002E-3</c:v>
                </c:pt>
                <c:pt idx="2309">
                  <c:v>5.0976559999999999E-3</c:v>
                </c:pt>
                <c:pt idx="2310">
                  <c:v>5.1171879999999999E-3</c:v>
                </c:pt>
                <c:pt idx="2311">
                  <c:v>5.1367190000000005E-3</c:v>
                </c:pt>
                <c:pt idx="2312">
                  <c:v>5.1562500000000002E-3</c:v>
                </c:pt>
                <c:pt idx="2313">
                  <c:v>5.175781E-3</c:v>
                </c:pt>
                <c:pt idx="2314">
                  <c:v>5.195313E-3</c:v>
                </c:pt>
                <c:pt idx="2315">
                  <c:v>5.2148440000000006E-3</c:v>
                </c:pt>
                <c:pt idx="2316">
                  <c:v>5.2343750000000003E-3</c:v>
                </c:pt>
                <c:pt idx="2317">
                  <c:v>5.253906E-3</c:v>
                </c:pt>
                <c:pt idx="2318">
                  <c:v>5.2734379999999992E-3</c:v>
                </c:pt>
                <c:pt idx="2319">
                  <c:v>5.2929690000000007E-3</c:v>
                </c:pt>
                <c:pt idx="2320">
                  <c:v>5.3125000000000004E-3</c:v>
                </c:pt>
                <c:pt idx="2321">
                  <c:v>5.3320310000000001E-3</c:v>
                </c:pt>
                <c:pt idx="2322">
                  <c:v>5.3515629999999993E-3</c:v>
                </c:pt>
                <c:pt idx="2323">
                  <c:v>5.3710939999999999E-3</c:v>
                </c:pt>
                <c:pt idx="2324">
                  <c:v>5.3906249999999996E-3</c:v>
                </c:pt>
                <c:pt idx="2325">
                  <c:v>5.4101560000000002E-3</c:v>
                </c:pt>
                <c:pt idx="2326">
                  <c:v>5.4296879999999994E-3</c:v>
                </c:pt>
                <c:pt idx="2327">
                  <c:v>5.4492189999999999E-3</c:v>
                </c:pt>
                <c:pt idx="2328">
                  <c:v>5.4687499999999997E-3</c:v>
                </c:pt>
                <c:pt idx="2329">
                  <c:v>5.4882809999999994E-3</c:v>
                </c:pt>
                <c:pt idx="2330">
                  <c:v>5.5078129999999994E-3</c:v>
                </c:pt>
                <c:pt idx="2331">
                  <c:v>5.527344E-3</c:v>
                </c:pt>
                <c:pt idx="2332">
                  <c:v>5.5468749999999997E-3</c:v>
                </c:pt>
                <c:pt idx="2333">
                  <c:v>5.5664059999999994E-3</c:v>
                </c:pt>
                <c:pt idx="2334">
                  <c:v>5.5859379999999995E-3</c:v>
                </c:pt>
                <c:pt idx="2335">
                  <c:v>5.6054690000000001E-3</c:v>
                </c:pt>
                <c:pt idx="2336">
                  <c:v>5.6249999999999998E-3</c:v>
                </c:pt>
                <c:pt idx="2337">
                  <c:v>5.6445309999999995E-3</c:v>
                </c:pt>
                <c:pt idx="2338">
                  <c:v>5.6640629999999996E-3</c:v>
                </c:pt>
                <c:pt idx="2339">
                  <c:v>5.6835940000000001E-3</c:v>
                </c:pt>
                <c:pt idx="2340">
                  <c:v>5.7031249999999999E-3</c:v>
                </c:pt>
                <c:pt idx="2341">
                  <c:v>5.7226559999999996E-3</c:v>
                </c:pt>
                <c:pt idx="2342">
                  <c:v>5.7421879999999996E-3</c:v>
                </c:pt>
                <c:pt idx="2343">
                  <c:v>5.7617190000000002E-3</c:v>
                </c:pt>
                <c:pt idx="2344">
                  <c:v>5.7812499999999999E-3</c:v>
                </c:pt>
                <c:pt idx="2345">
                  <c:v>5.8007809999999996E-3</c:v>
                </c:pt>
                <c:pt idx="2346">
                  <c:v>5.8203129999999997E-3</c:v>
                </c:pt>
                <c:pt idx="2347">
                  <c:v>5.8398440000000003E-3</c:v>
                </c:pt>
                <c:pt idx="2348">
                  <c:v>5.859375E-3</c:v>
                </c:pt>
                <c:pt idx="2349">
                  <c:v>5.8789059999999997E-3</c:v>
                </c:pt>
                <c:pt idx="2350">
                  <c:v>5.8984379999999998E-3</c:v>
                </c:pt>
                <c:pt idx="2351">
                  <c:v>5.9179690000000004E-3</c:v>
                </c:pt>
                <c:pt idx="2352">
                  <c:v>5.9375000000000001E-3</c:v>
                </c:pt>
                <c:pt idx="2353">
                  <c:v>5.9570309999999998E-3</c:v>
                </c:pt>
                <c:pt idx="2354">
                  <c:v>5.9765629999999998E-3</c:v>
                </c:pt>
                <c:pt idx="2355">
                  <c:v>5.9960940000000004E-3</c:v>
                </c:pt>
                <c:pt idx="2356">
                  <c:v>6.0156250000000001E-3</c:v>
                </c:pt>
                <c:pt idx="2357">
                  <c:v>6.0351559999999999E-3</c:v>
                </c:pt>
                <c:pt idx="2358">
                  <c:v>6.0546879999999999E-3</c:v>
                </c:pt>
                <c:pt idx="2359">
                  <c:v>6.0742190000000005E-3</c:v>
                </c:pt>
                <c:pt idx="2360">
                  <c:v>6.0937500000000002E-3</c:v>
                </c:pt>
                <c:pt idx="2361">
                  <c:v>6.1132809999999999E-3</c:v>
                </c:pt>
                <c:pt idx="2362">
                  <c:v>6.132813E-3</c:v>
                </c:pt>
                <c:pt idx="2363">
                  <c:v>6.1523440000000006E-3</c:v>
                </c:pt>
                <c:pt idx="2364">
                  <c:v>6.1718750000000003E-3</c:v>
                </c:pt>
                <c:pt idx="2365">
                  <c:v>6.191406E-3</c:v>
                </c:pt>
                <c:pt idx="2366">
                  <c:v>6.210938E-3</c:v>
                </c:pt>
                <c:pt idx="2367">
                  <c:v>6.2304690000000006E-3</c:v>
                </c:pt>
                <c:pt idx="2368">
                  <c:v>6.2500000000000003E-3</c:v>
                </c:pt>
                <c:pt idx="2369">
                  <c:v>6.2695310000000001E-3</c:v>
                </c:pt>
                <c:pt idx="2370">
                  <c:v>6.2890629999999993E-3</c:v>
                </c:pt>
                <c:pt idx="2371">
                  <c:v>6.3085939999999998E-3</c:v>
                </c:pt>
                <c:pt idx="2372">
                  <c:v>6.3281250000000004E-3</c:v>
                </c:pt>
                <c:pt idx="2373">
                  <c:v>6.3476560000000001E-3</c:v>
                </c:pt>
                <c:pt idx="2374">
                  <c:v>6.3671879999999993E-3</c:v>
                </c:pt>
                <c:pt idx="2375">
                  <c:v>6.3867189999999999E-3</c:v>
                </c:pt>
                <c:pt idx="2376">
                  <c:v>6.4062499999999996E-3</c:v>
                </c:pt>
                <c:pt idx="2377">
                  <c:v>6.4257809999999993E-3</c:v>
                </c:pt>
                <c:pt idx="2378">
                  <c:v>6.4453129999999994E-3</c:v>
                </c:pt>
                <c:pt idx="2379">
                  <c:v>6.464844E-3</c:v>
                </c:pt>
                <c:pt idx="2380">
                  <c:v>6.4843749999999997E-3</c:v>
                </c:pt>
                <c:pt idx="2381">
                  <c:v>6.5039059999999994E-3</c:v>
                </c:pt>
                <c:pt idx="2382">
                  <c:v>6.5234379999999995E-3</c:v>
                </c:pt>
                <c:pt idx="2383">
                  <c:v>6.542969E-3</c:v>
                </c:pt>
                <c:pt idx="2384">
                  <c:v>6.5624999999999998E-3</c:v>
                </c:pt>
                <c:pt idx="2385">
                  <c:v>6.5820309999999995E-3</c:v>
                </c:pt>
                <c:pt idx="2386">
                  <c:v>6.6015629999999995E-3</c:v>
                </c:pt>
                <c:pt idx="2387">
                  <c:v>6.6210940000000001E-3</c:v>
                </c:pt>
                <c:pt idx="2388">
                  <c:v>6.6406249999999998E-3</c:v>
                </c:pt>
                <c:pt idx="2389">
                  <c:v>6.6601559999999995E-3</c:v>
                </c:pt>
                <c:pt idx="2390">
                  <c:v>6.6796879999999996E-3</c:v>
                </c:pt>
                <c:pt idx="2391">
                  <c:v>6.6992190000000002E-3</c:v>
                </c:pt>
                <c:pt idx="2392">
                  <c:v>6.7187499999999999E-3</c:v>
                </c:pt>
                <c:pt idx="2393">
                  <c:v>6.7382809999999996E-3</c:v>
                </c:pt>
                <c:pt idx="2394">
                  <c:v>6.7578129999999997E-3</c:v>
                </c:pt>
                <c:pt idx="2395">
                  <c:v>6.7773440000000003E-3</c:v>
                </c:pt>
                <c:pt idx="2396">
                  <c:v>6.796875E-3</c:v>
                </c:pt>
                <c:pt idx="2397">
                  <c:v>6.8164059999999997E-3</c:v>
                </c:pt>
                <c:pt idx="2398">
                  <c:v>6.8359379999999997E-3</c:v>
                </c:pt>
                <c:pt idx="2399">
                  <c:v>6.8554690000000003E-3</c:v>
                </c:pt>
                <c:pt idx="2400">
                  <c:v>6.875E-3</c:v>
                </c:pt>
                <c:pt idx="2401">
                  <c:v>6.8945309999999997E-3</c:v>
                </c:pt>
                <c:pt idx="2402">
                  <c:v>6.9140629999999998E-3</c:v>
                </c:pt>
                <c:pt idx="2403">
                  <c:v>6.9335940000000004E-3</c:v>
                </c:pt>
                <c:pt idx="2404">
                  <c:v>6.9531250000000001E-3</c:v>
                </c:pt>
                <c:pt idx="2405">
                  <c:v>6.9726559999999998E-3</c:v>
                </c:pt>
                <c:pt idx="2406">
                  <c:v>6.9921879999999999E-3</c:v>
                </c:pt>
                <c:pt idx="2407">
                  <c:v>7.0117190000000005E-3</c:v>
                </c:pt>
                <c:pt idx="2408">
                  <c:v>7.0312500000000002E-3</c:v>
                </c:pt>
                <c:pt idx="2409">
                  <c:v>7.0507809999999999E-3</c:v>
                </c:pt>
                <c:pt idx="2410">
                  <c:v>7.0703129999999999E-3</c:v>
                </c:pt>
                <c:pt idx="2411">
                  <c:v>7.0898440000000005E-3</c:v>
                </c:pt>
                <c:pt idx="2412">
                  <c:v>7.1093750000000002E-3</c:v>
                </c:pt>
                <c:pt idx="2413">
                  <c:v>7.128906E-3</c:v>
                </c:pt>
                <c:pt idx="2414">
                  <c:v>7.148438E-3</c:v>
                </c:pt>
                <c:pt idx="2415">
                  <c:v>7.1679690000000006E-3</c:v>
                </c:pt>
                <c:pt idx="2416">
                  <c:v>7.1875000000000003E-3</c:v>
                </c:pt>
                <c:pt idx="2417">
                  <c:v>7.207031E-3</c:v>
                </c:pt>
                <c:pt idx="2418">
                  <c:v>7.2265629999999992E-3</c:v>
                </c:pt>
                <c:pt idx="2419">
                  <c:v>7.2460940000000007E-3</c:v>
                </c:pt>
                <c:pt idx="2420">
                  <c:v>7.2656250000000004E-3</c:v>
                </c:pt>
                <c:pt idx="2421">
                  <c:v>7.2851560000000001E-3</c:v>
                </c:pt>
                <c:pt idx="2422">
                  <c:v>7.3046879999999993E-3</c:v>
                </c:pt>
                <c:pt idx="2423">
                  <c:v>7.3242189999999999E-3</c:v>
                </c:pt>
                <c:pt idx="2424">
                  <c:v>7.3437499999999996E-3</c:v>
                </c:pt>
                <c:pt idx="2425">
                  <c:v>7.3632810000000002E-3</c:v>
                </c:pt>
                <c:pt idx="2426">
                  <c:v>7.3828129999999994E-3</c:v>
                </c:pt>
                <c:pt idx="2427">
                  <c:v>7.4023439999999999E-3</c:v>
                </c:pt>
                <c:pt idx="2428">
                  <c:v>7.4218749999999997E-3</c:v>
                </c:pt>
                <c:pt idx="2429">
                  <c:v>7.4414059999999994E-3</c:v>
                </c:pt>
                <c:pt idx="2430">
                  <c:v>7.4609379999999994E-3</c:v>
                </c:pt>
                <c:pt idx="2431">
                  <c:v>7.480469E-3</c:v>
                </c:pt>
                <c:pt idx="2432">
                  <c:v>7.4999999999999997E-3</c:v>
                </c:pt>
                <c:pt idx="2433">
                  <c:v>7.5195309999999994E-3</c:v>
                </c:pt>
                <c:pt idx="2434">
                  <c:v>7.5390629999999995E-3</c:v>
                </c:pt>
                <c:pt idx="2435">
                  <c:v>7.5585940000000001E-3</c:v>
                </c:pt>
                <c:pt idx="2436">
                  <c:v>7.5781249999999998E-3</c:v>
                </c:pt>
                <c:pt idx="2437">
                  <c:v>7.5976559999999995E-3</c:v>
                </c:pt>
                <c:pt idx="2438">
                  <c:v>7.6171879999999996E-3</c:v>
                </c:pt>
                <c:pt idx="2439">
                  <c:v>7.6367190000000001E-3</c:v>
                </c:pt>
                <c:pt idx="2440">
                  <c:v>7.6562499999999999E-3</c:v>
                </c:pt>
                <c:pt idx="2441">
                  <c:v>7.6757809999999996E-3</c:v>
                </c:pt>
                <c:pt idx="2442">
                  <c:v>7.6953129999999996E-3</c:v>
                </c:pt>
                <c:pt idx="2443">
                  <c:v>7.7148440000000002E-3</c:v>
                </c:pt>
                <c:pt idx="2444">
                  <c:v>7.7343749999999999E-3</c:v>
                </c:pt>
                <c:pt idx="2445">
                  <c:v>7.7539059999999996E-3</c:v>
                </c:pt>
                <c:pt idx="2446">
                  <c:v>7.7734379999999997E-3</c:v>
                </c:pt>
                <c:pt idx="2447">
                  <c:v>7.7929690000000003E-3</c:v>
                </c:pt>
                <c:pt idx="2448">
                  <c:v>7.8125E-3</c:v>
                </c:pt>
                <c:pt idx="2449">
                  <c:v>7.8320309999999997E-3</c:v>
                </c:pt>
                <c:pt idx="2450">
                  <c:v>7.8515629999999989E-3</c:v>
                </c:pt>
                <c:pt idx="2451">
                  <c:v>7.8710940000000004E-3</c:v>
                </c:pt>
                <c:pt idx="2452">
                  <c:v>7.8906250000000001E-3</c:v>
                </c:pt>
                <c:pt idx="2453">
                  <c:v>7.9101559999999998E-3</c:v>
                </c:pt>
                <c:pt idx="2454">
                  <c:v>7.929687999999999E-3</c:v>
                </c:pt>
                <c:pt idx="2455">
                  <c:v>7.9492190000000004E-3</c:v>
                </c:pt>
                <c:pt idx="2456">
                  <c:v>7.9687500000000001E-3</c:v>
                </c:pt>
                <c:pt idx="2457">
                  <c:v>7.9882809999999999E-3</c:v>
                </c:pt>
                <c:pt idx="2458">
                  <c:v>8.0078130000000008E-3</c:v>
                </c:pt>
                <c:pt idx="2459">
                  <c:v>8.0273439999999988E-3</c:v>
                </c:pt>
                <c:pt idx="2460">
                  <c:v>8.0468750000000002E-3</c:v>
                </c:pt>
                <c:pt idx="2461">
                  <c:v>8.0664059999999999E-3</c:v>
                </c:pt>
                <c:pt idx="2462">
                  <c:v>8.0859380000000008E-3</c:v>
                </c:pt>
                <c:pt idx="2463">
                  <c:v>8.1054689999999988E-3</c:v>
                </c:pt>
                <c:pt idx="2464">
                  <c:v>8.1250000000000003E-3</c:v>
                </c:pt>
                <c:pt idx="2465">
                  <c:v>8.144531E-3</c:v>
                </c:pt>
                <c:pt idx="2466">
                  <c:v>8.1640630000000009E-3</c:v>
                </c:pt>
                <c:pt idx="2467">
                  <c:v>8.1835939999999989E-3</c:v>
                </c:pt>
                <c:pt idx="2468">
                  <c:v>8.2031250000000003E-3</c:v>
                </c:pt>
                <c:pt idx="2469">
                  <c:v>8.2226560000000001E-3</c:v>
                </c:pt>
                <c:pt idx="2470">
                  <c:v>8.242188000000001E-3</c:v>
                </c:pt>
                <c:pt idx="2471">
                  <c:v>8.261718999999999E-3</c:v>
                </c:pt>
                <c:pt idx="2472">
                  <c:v>8.2812500000000004E-3</c:v>
                </c:pt>
                <c:pt idx="2473">
                  <c:v>8.3007810000000001E-3</c:v>
                </c:pt>
                <c:pt idx="2474">
                  <c:v>8.3203130000000011E-3</c:v>
                </c:pt>
                <c:pt idx="2475">
                  <c:v>8.339843999999999E-3</c:v>
                </c:pt>
                <c:pt idx="2476">
                  <c:v>8.3593750000000005E-3</c:v>
                </c:pt>
                <c:pt idx="2477">
                  <c:v>8.3789060000000002E-3</c:v>
                </c:pt>
                <c:pt idx="2478">
                  <c:v>8.3984380000000011E-3</c:v>
                </c:pt>
                <c:pt idx="2479">
                  <c:v>8.4179689999999991E-3</c:v>
                </c:pt>
                <c:pt idx="2480">
                  <c:v>8.4375000000000006E-3</c:v>
                </c:pt>
                <c:pt idx="2481">
                  <c:v>8.4570310000000003E-3</c:v>
                </c:pt>
                <c:pt idx="2482">
                  <c:v>8.4765630000000012E-3</c:v>
                </c:pt>
                <c:pt idx="2483">
                  <c:v>8.4960939999999992E-3</c:v>
                </c:pt>
                <c:pt idx="2484">
                  <c:v>8.5156250000000006E-3</c:v>
                </c:pt>
                <c:pt idx="2485">
                  <c:v>8.5351560000000003E-3</c:v>
                </c:pt>
                <c:pt idx="2486">
                  <c:v>8.5546880000000013E-3</c:v>
                </c:pt>
                <c:pt idx="2487">
                  <c:v>8.5742189999999992E-3</c:v>
                </c:pt>
                <c:pt idx="2488">
                  <c:v>8.5937500000000007E-3</c:v>
                </c:pt>
                <c:pt idx="2489">
                  <c:v>8.6132810000000004E-3</c:v>
                </c:pt>
                <c:pt idx="2490">
                  <c:v>8.6328130000000013E-3</c:v>
                </c:pt>
                <c:pt idx="2491">
                  <c:v>8.6523439999999993E-3</c:v>
                </c:pt>
                <c:pt idx="2492">
                  <c:v>8.6718750000000008E-3</c:v>
                </c:pt>
                <c:pt idx="2493">
                  <c:v>8.6914060000000005E-3</c:v>
                </c:pt>
                <c:pt idx="2494">
                  <c:v>8.7109379999999997E-3</c:v>
                </c:pt>
                <c:pt idx="2495">
                  <c:v>8.7304689999999994E-3</c:v>
                </c:pt>
                <c:pt idx="2496">
                  <c:v>8.7500000000000008E-3</c:v>
                </c:pt>
                <c:pt idx="2497">
                  <c:v>8.7695310000000005E-3</c:v>
                </c:pt>
                <c:pt idx="2498">
                  <c:v>8.7890629999999997E-3</c:v>
                </c:pt>
                <c:pt idx="2499">
                  <c:v>8.8085939999999995E-3</c:v>
                </c:pt>
                <c:pt idx="2500">
                  <c:v>8.8281249999999992E-3</c:v>
                </c:pt>
                <c:pt idx="2501">
                  <c:v>8.8476560000000006E-3</c:v>
                </c:pt>
                <c:pt idx="2502">
                  <c:v>8.8671879999999998E-3</c:v>
                </c:pt>
                <c:pt idx="2503">
                  <c:v>8.8867189999999995E-3</c:v>
                </c:pt>
                <c:pt idx="2504">
                  <c:v>8.9062499999999992E-3</c:v>
                </c:pt>
                <c:pt idx="2505">
                  <c:v>8.9257810000000007E-3</c:v>
                </c:pt>
                <c:pt idx="2506">
                  <c:v>8.9453129999999999E-3</c:v>
                </c:pt>
                <c:pt idx="2507">
                  <c:v>8.9648439999999996E-3</c:v>
                </c:pt>
                <c:pt idx="2508">
                  <c:v>8.9843749999999993E-3</c:v>
                </c:pt>
                <c:pt idx="2509">
                  <c:v>9.0039060000000008E-3</c:v>
                </c:pt>
                <c:pt idx="2510">
                  <c:v>9.0234379999999999E-3</c:v>
                </c:pt>
                <c:pt idx="2511">
                  <c:v>9.0429689999999997E-3</c:v>
                </c:pt>
                <c:pt idx="2512">
                  <c:v>9.0624999999999994E-3</c:v>
                </c:pt>
                <c:pt idx="2513">
                  <c:v>9.0820310000000008E-3</c:v>
                </c:pt>
                <c:pt idx="2514">
                  <c:v>9.101563E-3</c:v>
                </c:pt>
                <c:pt idx="2515">
                  <c:v>9.1210939999999997E-3</c:v>
                </c:pt>
                <c:pt idx="2516">
                  <c:v>9.1406249999999994E-3</c:v>
                </c:pt>
                <c:pt idx="2517">
                  <c:v>9.1601560000000009E-3</c:v>
                </c:pt>
                <c:pt idx="2518">
                  <c:v>9.1796880000000001E-3</c:v>
                </c:pt>
                <c:pt idx="2519">
                  <c:v>9.1992189999999998E-3</c:v>
                </c:pt>
                <c:pt idx="2520">
                  <c:v>9.2187499999999995E-3</c:v>
                </c:pt>
                <c:pt idx="2521">
                  <c:v>9.238281000000001E-3</c:v>
                </c:pt>
                <c:pt idx="2522">
                  <c:v>9.2578130000000002E-3</c:v>
                </c:pt>
                <c:pt idx="2523">
                  <c:v>9.2773439999999999E-3</c:v>
                </c:pt>
                <c:pt idx="2524">
                  <c:v>9.2968749999999996E-3</c:v>
                </c:pt>
                <c:pt idx="2525">
                  <c:v>9.316406000000001E-3</c:v>
                </c:pt>
                <c:pt idx="2526">
                  <c:v>9.3359380000000002E-3</c:v>
                </c:pt>
                <c:pt idx="2527">
                  <c:v>9.3554689999999999E-3</c:v>
                </c:pt>
                <c:pt idx="2528">
                  <c:v>9.3749999999999997E-3</c:v>
                </c:pt>
                <c:pt idx="2529">
                  <c:v>9.3945310000000011E-3</c:v>
                </c:pt>
                <c:pt idx="2530">
                  <c:v>9.4140630000000003E-3</c:v>
                </c:pt>
                <c:pt idx="2531">
                  <c:v>9.433594E-3</c:v>
                </c:pt>
                <c:pt idx="2532">
                  <c:v>9.4531249999999997E-3</c:v>
                </c:pt>
                <c:pt idx="2533">
                  <c:v>9.4726560000000012E-3</c:v>
                </c:pt>
                <c:pt idx="2534">
                  <c:v>9.4921880000000004E-3</c:v>
                </c:pt>
                <c:pt idx="2535">
                  <c:v>9.5117190000000001E-3</c:v>
                </c:pt>
                <c:pt idx="2536">
                  <c:v>9.5312499999999998E-3</c:v>
                </c:pt>
                <c:pt idx="2537">
                  <c:v>9.5507810000000012E-3</c:v>
                </c:pt>
                <c:pt idx="2538">
                  <c:v>9.5703130000000004E-3</c:v>
                </c:pt>
                <c:pt idx="2539">
                  <c:v>9.5898440000000001E-3</c:v>
                </c:pt>
                <c:pt idx="2540">
                  <c:v>9.6093749999999999E-3</c:v>
                </c:pt>
                <c:pt idx="2541">
                  <c:v>9.6289060000000013E-3</c:v>
                </c:pt>
                <c:pt idx="2542">
                  <c:v>9.6484380000000005E-3</c:v>
                </c:pt>
                <c:pt idx="2543">
                  <c:v>9.6679690000000002E-3</c:v>
                </c:pt>
                <c:pt idx="2544">
                  <c:v>9.6874999999999999E-3</c:v>
                </c:pt>
                <c:pt idx="2545">
                  <c:v>9.7070310000000014E-3</c:v>
                </c:pt>
                <c:pt idx="2546">
                  <c:v>9.7265630000000006E-3</c:v>
                </c:pt>
                <c:pt idx="2547">
                  <c:v>9.7460939999999986E-3</c:v>
                </c:pt>
                <c:pt idx="2548">
                  <c:v>9.765625E-3</c:v>
                </c:pt>
                <c:pt idx="2549">
                  <c:v>9.7851560000000014E-3</c:v>
                </c:pt>
                <c:pt idx="2550">
                  <c:v>9.8046880000000006E-3</c:v>
                </c:pt>
                <c:pt idx="2551">
                  <c:v>9.8242189999999986E-3</c:v>
                </c:pt>
                <c:pt idx="2552">
                  <c:v>9.8437500000000001E-3</c:v>
                </c:pt>
                <c:pt idx="2553">
                  <c:v>9.8632809999999998E-3</c:v>
                </c:pt>
                <c:pt idx="2554">
                  <c:v>9.8828130000000007E-3</c:v>
                </c:pt>
                <c:pt idx="2555">
                  <c:v>9.9023439999999987E-3</c:v>
                </c:pt>
                <c:pt idx="2556">
                  <c:v>9.9218750000000001E-3</c:v>
                </c:pt>
                <c:pt idx="2557">
                  <c:v>9.9414059999999999E-3</c:v>
                </c:pt>
                <c:pt idx="2558">
                  <c:v>9.9609380000000008E-3</c:v>
                </c:pt>
                <c:pt idx="2559">
                  <c:v>9.9804689999999988E-3</c:v>
                </c:pt>
                <c:pt idx="2560">
                  <c:v>0.01</c:v>
                </c:pt>
                <c:pt idx="2561">
                  <c:v>1.001953E-2</c:v>
                </c:pt>
                <c:pt idx="2562">
                  <c:v>1.0039059999999999E-2</c:v>
                </c:pt>
                <c:pt idx="2563">
                  <c:v>1.0058590000000001E-2</c:v>
                </c:pt>
                <c:pt idx="2564">
                  <c:v>1.0078129999999999E-2</c:v>
                </c:pt>
                <c:pt idx="2565">
                  <c:v>1.009766E-2</c:v>
                </c:pt>
                <c:pt idx="2566">
                  <c:v>1.0117190000000002E-2</c:v>
                </c:pt>
                <c:pt idx="2567">
                  <c:v>1.013672E-2</c:v>
                </c:pt>
                <c:pt idx="2568">
                  <c:v>1.015625E-2</c:v>
                </c:pt>
                <c:pt idx="2569">
                  <c:v>1.0175779999999999E-2</c:v>
                </c:pt>
                <c:pt idx="2570">
                  <c:v>1.0195309999999999E-2</c:v>
                </c:pt>
                <c:pt idx="2571">
                  <c:v>1.0214840000000001E-2</c:v>
                </c:pt>
                <c:pt idx="2572">
                  <c:v>1.023438E-2</c:v>
                </c:pt>
                <c:pt idx="2573">
                  <c:v>1.025391E-2</c:v>
                </c:pt>
                <c:pt idx="2574">
                  <c:v>1.027344E-2</c:v>
                </c:pt>
                <c:pt idx="2575">
                  <c:v>1.029297E-2</c:v>
                </c:pt>
                <c:pt idx="2576">
                  <c:v>1.03125E-2</c:v>
                </c:pt>
                <c:pt idx="2577">
                  <c:v>1.0332029999999999E-2</c:v>
                </c:pt>
                <c:pt idx="2578">
                  <c:v>1.0351559999999999E-2</c:v>
                </c:pt>
                <c:pt idx="2579">
                  <c:v>1.0371090000000001E-2</c:v>
                </c:pt>
                <c:pt idx="2580">
                  <c:v>1.039063E-2</c:v>
                </c:pt>
                <c:pt idx="2581">
                  <c:v>1.041016E-2</c:v>
                </c:pt>
                <c:pt idx="2582">
                  <c:v>1.042969E-2</c:v>
                </c:pt>
                <c:pt idx="2583">
                  <c:v>1.044922E-2</c:v>
                </c:pt>
                <c:pt idx="2584">
                  <c:v>1.0468750000000001E-2</c:v>
                </c:pt>
                <c:pt idx="2585">
                  <c:v>1.0488279999999999E-2</c:v>
                </c:pt>
                <c:pt idx="2586">
                  <c:v>1.0507809999999999E-2</c:v>
                </c:pt>
                <c:pt idx="2587">
                  <c:v>1.0527340000000001E-2</c:v>
                </c:pt>
                <c:pt idx="2588">
                  <c:v>1.054688E-2</c:v>
                </c:pt>
                <c:pt idx="2589">
                  <c:v>1.056641E-2</c:v>
                </c:pt>
                <c:pt idx="2590">
                  <c:v>1.058594E-2</c:v>
                </c:pt>
                <c:pt idx="2591">
                  <c:v>1.0605470000000001E-2</c:v>
                </c:pt>
                <c:pt idx="2592">
                  <c:v>1.0625000000000001E-2</c:v>
                </c:pt>
                <c:pt idx="2593">
                  <c:v>1.0644529999999999E-2</c:v>
                </c:pt>
                <c:pt idx="2594">
                  <c:v>1.066406E-2</c:v>
                </c:pt>
                <c:pt idx="2595">
                  <c:v>1.068359E-2</c:v>
                </c:pt>
                <c:pt idx="2596">
                  <c:v>1.070313E-2</c:v>
                </c:pt>
                <c:pt idx="2597">
                  <c:v>1.072266E-2</c:v>
                </c:pt>
                <c:pt idx="2598">
                  <c:v>1.074219E-2</c:v>
                </c:pt>
                <c:pt idx="2599">
                  <c:v>1.0761720000000001E-2</c:v>
                </c:pt>
                <c:pt idx="2600">
                  <c:v>1.0781249999999999E-2</c:v>
                </c:pt>
                <c:pt idx="2601">
                  <c:v>1.0800779999999999E-2</c:v>
                </c:pt>
                <c:pt idx="2602">
                  <c:v>1.082031E-2</c:v>
                </c:pt>
                <c:pt idx="2603">
                  <c:v>1.083984E-2</c:v>
                </c:pt>
                <c:pt idx="2604">
                  <c:v>1.085938E-2</c:v>
                </c:pt>
                <c:pt idx="2605">
                  <c:v>1.0878909999999999E-2</c:v>
                </c:pt>
                <c:pt idx="2606">
                  <c:v>1.0898440000000001E-2</c:v>
                </c:pt>
                <c:pt idx="2607">
                  <c:v>1.0917970000000001E-2</c:v>
                </c:pt>
                <c:pt idx="2608">
                  <c:v>1.0937499999999999E-2</c:v>
                </c:pt>
                <c:pt idx="2609">
                  <c:v>1.095703E-2</c:v>
                </c:pt>
                <c:pt idx="2610">
                  <c:v>1.097656E-2</c:v>
                </c:pt>
                <c:pt idx="2611">
                  <c:v>1.099609E-2</c:v>
                </c:pt>
                <c:pt idx="2612">
                  <c:v>1.101563E-2</c:v>
                </c:pt>
                <c:pt idx="2613">
                  <c:v>1.1035159999999999E-2</c:v>
                </c:pt>
                <c:pt idx="2614">
                  <c:v>1.1054690000000001E-2</c:v>
                </c:pt>
                <c:pt idx="2615">
                  <c:v>1.1074220000000001E-2</c:v>
                </c:pt>
                <c:pt idx="2616">
                  <c:v>1.1093749999999999E-2</c:v>
                </c:pt>
                <c:pt idx="2617">
                  <c:v>1.111328E-2</c:v>
                </c:pt>
                <c:pt idx="2618">
                  <c:v>1.113281E-2</c:v>
                </c:pt>
                <c:pt idx="2619">
                  <c:v>1.115234E-2</c:v>
                </c:pt>
                <c:pt idx="2620">
                  <c:v>1.117188E-2</c:v>
                </c:pt>
                <c:pt idx="2621">
                  <c:v>1.1191409999999999E-2</c:v>
                </c:pt>
                <c:pt idx="2622">
                  <c:v>1.1210940000000001E-2</c:v>
                </c:pt>
                <c:pt idx="2623">
                  <c:v>1.1230470000000001E-2</c:v>
                </c:pt>
                <c:pt idx="2624">
                  <c:v>1.125E-2</c:v>
                </c:pt>
                <c:pt idx="2625">
                  <c:v>1.126953E-2</c:v>
                </c:pt>
                <c:pt idx="2626">
                  <c:v>1.128906E-2</c:v>
                </c:pt>
                <c:pt idx="2627">
                  <c:v>1.130859E-2</c:v>
                </c:pt>
                <c:pt idx="2628">
                  <c:v>1.132813E-2</c:v>
                </c:pt>
                <c:pt idx="2629">
                  <c:v>1.1347659999999999E-2</c:v>
                </c:pt>
                <c:pt idx="2630">
                  <c:v>1.1367190000000001E-2</c:v>
                </c:pt>
                <c:pt idx="2631">
                  <c:v>1.1386720000000001E-2</c:v>
                </c:pt>
                <c:pt idx="2632">
                  <c:v>1.140625E-2</c:v>
                </c:pt>
                <c:pt idx="2633">
                  <c:v>1.142578E-2</c:v>
                </c:pt>
                <c:pt idx="2634">
                  <c:v>1.1445309999999998E-2</c:v>
                </c:pt>
                <c:pt idx="2635">
                  <c:v>1.146484E-2</c:v>
                </c:pt>
                <c:pt idx="2636">
                  <c:v>1.1484380000000001E-2</c:v>
                </c:pt>
                <c:pt idx="2637">
                  <c:v>1.1503909999999999E-2</c:v>
                </c:pt>
                <c:pt idx="2638">
                  <c:v>1.1523440000000001E-2</c:v>
                </c:pt>
                <c:pt idx="2639">
                  <c:v>1.154297E-2</c:v>
                </c:pt>
                <c:pt idx="2640">
                  <c:v>1.15625E-2</c:v>
                </c:pt>
                <c:pt idx="2641">
                  <c:v>1.158203E-2</c:v>
                </c:pt>
                <c:pt idx="2642">
                  <c:v>1.1601559999999999E-2</c:v>
                </c:pt>
                <c:pt idx="2643">
                  <c:v>1.1621090000000001E-2</c:v>
                </c:pt>
                <c:pt idx="2644">
                  <c:v>1.1640629999999999E-2</c:v>
                </c:pt>
                <c:pt idx="2645">
                  <c:v>1.1660159999999999E-2</c:v>
                </c:pt>
                <c:pt idx="2646">
                  <c:v>1.1679690000000001E-2</c:v>
                </c:pt>
                <c:pt idx="2647">
                  <c:v>1.169922E-2</c:v>
                </c:pt>
                <c:pt idx="2648">
                  <c:v>1.171875E-2</c:v>
                </c:pt>
                <c:pt idx="2649">
                  <c:v>1.173828E-2</c:v>
                </c:pt>
                <c:pt idx="2650">
                  <c:v>1.1757809999999999E-2</c:v>
                </c:pt>
                <c:pt idx="2651">
                  <c:v>1.1777340000000001E-2</c:v>
                </c:pt>
                <c:pt idx="2652">
                  <c:v>1.1796879999999999E-2</c:v>
                </c:pt>
                <c:pt idx="2653">
                  <c:v>1.1816409999999999E-2</c:v>
                </c:pt>
                <c:pt idx="2654">
                  <c:v>1.1835940000000001E-2</c:v>
                </c:pt>
                <c:pt idx="2655">
                  <c:v>1.185547E-2</c:v>
                </c:pt>
                <c:pt idx="2656">
                  <c:v>1.1875E-2</c:v>
                </c:pt>
                <c:pt idx="2657">
                  <c:v>1.189453E-2</c:v>
                </c:pt>
                <c:pt idx="2658">
                  <c:v>1.1914059999999999E-2</c:v>
                </c:pt>
                <c:pt idx="2659">
                  <c:v>1.1933590000000001E-2</c:v>
                </c:pt>
                <c:pt idx="2660">
                  <c:v>1.1953129999999999E-2</c:v>
                </c:pt>
                <c:pt idx="2661">
                  <c:v>1.197266E-2</c:v>
                </c:pt>
                <c:pt idx="2662">
                  <c:v>1.1992190000000002E-2</c:v>
                </c:pt>
                <c:pt idx="2663">
                  <c:v>1.201172E-2</c:v>
                </c:pt>
                <c:pt idx="2664">
                  <c:v>1.203125E-2</c:v>
                </c:pt>
                <c:pt idx="2665">
                  <c:v>1.2050779999999999E-2</c:v>
                </c:pt>
                <c:pt idx="2666">
                  <c:v>1.2070309999999999E-2</c:v>
                </c:pt>
                <c:pt idx="2667">
                  <c:v>1.2089840000000001E-2</c:v>
                </c:pt>
                <c:pt idx="2668">
                  <c:v>1.2109379999999999E-2</c:v>
                </c:pt>
                <c:pt idx="2669">
                  <c:v>1.212891E-2</c:v>
                </c:pt>
                <c:pt idx="2670">
                  <c:v>1.214844E-2</c:v>
                </c:pt>
                <c:pt idx="2671">
                  <c:v>1.216797E-2</c:v>
                </c:pt>
                <c:pt idx="2672">
                  <c:v>1.21875E-2</c:v>
                </c:pt>
                <c:pt idx="2673">
                  <c:v>1.2207029999999999E-2</c:v>
                </c:pt>
                <c:pt idx="2674">
                  <c:v>1.2226559999999999E-2</c:v>
                </c:pt>
                <c:pt idx="2675">
                  <c:v>1.2246090000000001E-2</c:v>
                </c:pt>
                <c:pt idx="2676">
                  <c:v>1.226563E-2</c:v>
                </c:pt>
                <c:pt idx="2677">
                  <c:v>1.228516E-2</c:v>
                </c:pt>
                <c:pt idx="2678">
                  <c:v>1.230469E-2</c:v>
                </c:pt>
                <c:pt idx="2679">
                  <c:v>1.232422E-2</c:v>
                </c:pt>
                <c:pt idx="2680">
                  <c:v>1.2343750000000001E-2</c:v>
                </c:pt>
                <c:pt idx="2681">
                  <c:v>1.2363279999999999E-2</c:v>
                </c:pt>
                <c:pt idx="2682">
                  <c:v>1.2382809999999999E-2</c:v>
                </c:pt>
                <c:pt idx="2683">
                  <c:v>1.2402340000000001E-2</c:v>
                </c:pt>
                <c:pt idx="2684">
                  <c:v>1.242188E-2</c:v>
                </c:pt>
                <c:pt idx="2685">
                  <c:v>1.244141E-2</c:v>
                </c:pt>
                <c:pt idx="2686">
                  <c:v>1.246094E-2</c:v>
                </c:pt>
                <c:pt idx="2687">
                  <c:v>1.248047E-2</c:v>
                </c:pt>
                <c:pt idx="2688">
                  <c:v>1.2500000000000001E-2</c:v>
                </c:pt>
                <c:pt idx="2689">
                  <c:v>1.2519529999999999E-2</c:v>
                </c:pt>
                <c:pt idx="2690">
                  <c:v>1.2539059999999999E-2</c:v>
                </c:pt>
                <c:pt idx="2691">
                  <c:v>1.2558590000000001E-2</c:v>
                </c:pt>
                <c:pt idx="2692">
                  <c:v>1.257813E-2</c:v>
                </c:pt>
                <c:pt idx="2693">
                  <c:v>1.259766E-2</c:v>
                </c:pt>
                <c:pt idx="2694">
                  <c:v>1.261719E-2</c:v>
                </c:pt>
                <c:pt idx="2695">
                  <c:v>1.2636720000000001E-2</c:v>
                </c:pt>
                <c:pt idx="2696">
                  <c:v>1.2656250000000001E-2</c:v>
                </c:pt>
                <c:pt idx="2697">
                  <c:v>1.2675779999999999E-2</c:v>
                </c:pt>
                <c:pt idx="2698">
                  <c:v>1.269531E-2</c:v>
                </c:pt>
                <c:pt idx="2699">
                  <c:v>1.271484E-2</c:v>
                </c:pt>
                <c:pt idx="2700">
                  <c:v>1.273438E-2</c:v>
                </c:pt>
                <c:pt idx="2701">
                  <c:v>1.275391E-2</c:v>
                </c:pt>
                <c:pt idx="2702">
                  <c:v>1.277344E-2</c:v>
                </c:pt>
                <c:pt idx="2703">
                  <c:v>1.2792970000000001E-2</c:v>
                </c:pt>
                <c:pt idx="2704">
                  <c:v>1.2812499999999999E-2</c:v>
                </c:pt>
                <c:pt idx="2705">
                  <c:v>1.2832029999999999E-2</c:v>
                </c:pt>
                <c:pt idx="2706">
                  <c:v>1.285156E-2</c:v>
                </c:pt>
                <c:pt idx="2707">
                  <c:v>1.287109E-2</c:v>
                </c:pt>
                <c:pt idx="2708">
                  <c:v>1.289063E-2</c:v>
                </c:pt>
                <c:pt idx="2709">
                  <c:v>1.2910159999999999E-2</c:v>
                </c:pt>
                <c:pt idx="2710">
                  <c:v>1.2929690000000001E-2</c:v>
                </c:pt>
                <c:pt idx="2711">
                  <c:v>1.2949220000000001E-2</c:v>
                </c:pt>
                <c:pt idx="2712">
                  <c:v>1.2968749999999999E-2</c:v>
                </c:pt>
                <c:pt idx="2713">
                  <c:v>1.298828E-2</c:v>
                </c:pt>
                <c:pt idx="2714">
                  <c:v>1.300781E-2</c:v>
                </c:pt>
                <c:pt idx="2715">
                  <c:v>1.302734E-2</c:v>
                </c:pt>
                <c:pt idx="2716">
                  <c:v>1.304688E-2</c:v>
                </c:pt>
                <c:pt idx="2717">
                  <c:v>1.3066409999999999E-2</c:v>
                </c:pt>
                <c:pt idx="2718">
                  <c:v>1.3085940000000001E-2</c:v>
                </c:pt>
                <c:pt idx="2719">
                  <c:v>1.3105470000000001E-2</c:v>
                </c:pt>
                <c:pt idx="2720">
                  <c:v>1.3125E-2</c:v>
                </c:pt>
                <c:pt idx="2721">
                  <c:v>1.314453E-2</c:v>
                </c:pt>
                <c:pt idx="2722">
                  <c:v>1.316406E-2</c:v>
                </c:pt>
                <c:pt idx="2723">
                  <c:v>1.318359E-2</c:v>
                </c:pt>
                <c:pt idx="2724">
                  <c:v>1.320313E-2</c:v>
                </c:pt>
                <c:pt idx="2725">
                  <c:v>1.3222659999999999E-2</c:v>
                </c:pt>
                <c:pt idx="2726">
                  <c:v>1.3242190000000001E-2</c:v>
                </c:pt>
                <c:pt idx="2727">
                  <c:v>1.3261720000000001E-2</c:v>
                </c:pt>
                <c:pt idx="2728">
                  <c:v>1.328125E-2</c:v>
                </c:pt>
                <c:pt idx="2729">
                  <c:v>1.330078E-2</c:v>
                </c:pt>
                <c:pt idx="2730">
                  <c:v>1.3320309999999998E-2</c:v>
                </c:pt>
                <c:pt idx="2731">
                  <c:v>1.333984E-2</c:v>
                </c:pt>
                <c:pt idx="2732">
                  <c:v>1.3359380000000001E-2</c:v>
                </c:pt>
                <c:pt idx="2733">
                  <c:v>1.3378909999999999E-2</c:v>
                </c:pt>
                <c:pt idx="2734">
                  <c:v>1.3398440000000001E-2</c:v>
                </c:pt>
                <c:pt idx="2735">
                  <c:v>1.341797E-2</c:v>
                </c:pt>
                <c:pt idx="2736">
                  <c:v>1.34375E-2</c:v>
                </c:pt>
                <c:pt idx="2737">
                  <c:v>1.345703E-2</c:v>
                </c:pt>
                <c:pt idx="2738">
                  <c:v>1.3476559999999999E-2</c:v>
                </c:pt>
                <c:pt idx="2739">
                  <c:v>1.3496090000000001E-2</c:v>
                </c:pt>
                <c:pt idx="2740">
                  <c:v>1.3515629999999999E-2</c:v>
                </c:pt>
                <c:pt idx="2741">
                  <c:v>1.3535159999999999E-2</c:v>
                </c:pt>
                <c:pt idx="2742">
                  <c:v>1.3554690000000001E-2</c:v>
                </c:pt>
                <c:pt idx="2743">
                  <c:v>1.357422E-2</c:v>
                </c:pt>
                <c:pt idx="2744">
                  <c:v>1.359375E-2</c:v>
                </c:pt>
                <c:pt idx="2745">
                  <c:v>1.361328E-2</c:v>
                </c:pt>
                <c:pt idx="2746">
                  <c:v>1.3632809999999999E-2</c:v>
                </c:pt>
                <c:pt idx="2747">
                  <c:v>1.3652340000000001E-2</c:v>
                </c:pt>
                <c:pt idx="2748">
                  <c:v>1.3671879999999999E-2</c:v>
                </c:pt>
                <c:pt idx="2749">
                  <c:v>1.3691409999999999E-2</c:v>
                </c:pt>
                <c:pt idx="2750">
                  <c:v>1.3710940000000001E-2</c:v>
                </c:pt>
                <c:pt idx="2751">
                  <c:v>1.373047E-2</c:v>
                </c:pt>
                <c:pt idx="2752">
                  <c:v>1.375E-2</c:v>
                </c:pt>
                <c:pt idx="2753">
                  <c:v>1.376953E-2</c:v>
                </c:pt>
                <c:pt idx="2754">
                  <c:v>1.3789059999999999E-2</c:v>
                </c:pt>
                <c:pt idx="2755">
                  <c:v>1.3808590000000001E-2</c:v>
                </c:pt>
                <c:pt idx="2756">
                  <c:v>1.3828129999999999E-2</c:v>
                </c:pt>
                <c:pt idx="2757">
                  <c:v>1.3847659999999999E-2</c:v>
                </c:pt>
                <c:pt idx="2758">
                  <c:v>1.3867190000000001E-2</c:v>
                </c:pt>
                <c:pt idx="2759">
                  <c:v>1.388672E-2</c:v>
                </c:pt>
                <c:pt idx="2760">
                  <c:v>1.390625E-2</c:v>
                </c:pt>
                <c:pt idx="2761">
                  <c:v>1.392578E-2</c:v>
                </c:pt>
                <c:pt idx="2762">
                  <c:v>1.3945309999999999E-2</c:v>
                </c:pt>
                <c:pt idx="2763">
                  <c:v>1.3964840000000001E-2</c:v>
                </c:pt>
                <c:pt idx="2764">
                  <c:v>1.3984379999999999E-2</c:v>
                </c:pt>
                <c:pt idx="2765">
                  <c:v>1.400391E-2</c:v>
                </c:pt>
                <c:pt idx="2766">
                  <c:v>1.4023440000000002E-2</c:v>
                </c:pt>
                <c:pt idx="2767">
                  <c:v>1.404297E-2</c:v>
                </c:pt>
                <c:pt idx="2768">
                  <c:v>1.40625E-2</c:v>
                </c:pt>
                <c:pt idx="2769">
                  <c:v>1.4082029999999999E-2</c:v>
                </c:pt>
                <c:pt idx="2770">
                  <c:v>1.4101559999999999E-2</c:v>
                </c:pt>
                <c:pt idx="2771">
                  <c:v>1.4121090000000001E-2</c:v>
                </c:pt>
                <c:pt idx="2772">
                  <c:v>1.414063E-2</c:v>
                </c:pt>
                <c:pt idx="2773">
                  <c:v>1.416016E-2</c:v>
                </c:pt>
                <c:pt idx="2774">
                  <c:v>1.417969E-2</c:v>
                </c:pt>
                <c:pt idx="2775">
                  <c:v>1.419922E-2</c:v>
                </c:pt>
                <c:pt idx="2776">
                  <c:v>1.421875E-2</c:v>
                </c:pt>
                <c:pt idx="2777">
                  <c:v>1.4238279999999999E-2</c:v>
                </c:pt>
                <c:pt idx="2778">
                  <c:v>1.4257809999999999E-2</c:v>
                </c:pt>
                <c:pt idx="2779">
                  <c:v>1.4277340000000001E-2</c:v>
                </c:pt>
                <c:pt idx="2780">
                  <c:v>1.429688E-2</c:v>
                </c:pt>
                <c:pt idx="2781">
                  <c:v>1.431641E-2</c:v>
                </c:pt>
                <c:pt idx="2782">
                  <c:v>1.433594E-2</c:v>
                </c:pt>
                <c:pt idx="2783">
                  <c:v>1.435547E-2</c:v>
                </c:pt>
                <c:pt idx="2784">
                  <c:v>1.4375000000000001E-2</c:v>
                </c:pt>
                <c:pt idx="2785">
                  <c:v>1.4394529999999999E-2</c:v>
                </c:pt>
                <c:pt idx="2786">
                  <c:v>1.4414059999999999E-2</c:v>
                </c:pt>
                <c:pt idx="2787">
                  <c:v>1.4433590000000001E-2</c:v>
                </c:pt>
                <c:pt idx="2788">
                  <c:v>1.445313E-2</c:v>
                </c:pt>
                <c:pt idx="2789">
                  <c:v>1.447266E-2</c:v>
                </c:pt>
                <c:pt idx="2790">
                  <c:v>1.449219E-2</c:v>
                </c:pt>
                <c:pt idx="2791">
                  <c:v>1.4511720000000001E-2</c:v>
                </c:pt>
                <c:pt idx="2792">
                  <c:v>1.4531250000000001E-2</c:v>
                </c:pt>
                <c:pt idx="2793">
                  <c:v>1.4550779999999999E-2</c:v>
                </c:pt>
                <c:pt idx="2794">
                  <c:v>1.457031E-2</c:v>
                </c:pt>
                <c:pt idx="2795">
                  <c:v>1.458984E-2</c:v>
                </c:pt>
                <c:pt idx="2796">
                  <c:v>1.460938E-2</c:v>
                </c:pt>
                <c:pt idx="2797">
                  <c:v>1.462891E-2</c:v>
                </c:pt>
                <c:pt idx="2798">
                  <c:v>1.464844E-2</c:v>
                </c:pt>
                <c:pt idx="2799">
                  <c:v>1.4667970000000001E-2</c:v>
                </c:pt>
                <c:pt idx="2800">
                  <c:v>1.4687499999999999E-2</c:v>
                </c:pt>
                <c:pt idx="2801">
                  <c:v>1.4707029999999999E-2</c:v>
                </c:pt>
                <c:pt idx="2802">
                  <c:v>1.472656E-2</c:v>
                </c:pt>
                <c:pt idx="2803">
                  <c:v>1.474609E-2</c:v>
                </c:pt>
                <c:pt idx="2804">
                  <c:v>1.476563E-2</c:v>
                </c:pt>
                <c:pt idx="2805">
                  <c:v>1.4785159999999999E-2</c:v>
                </c:pt>
                <c:pt idx="2806">
                  <c:v>1.4804690000000001E-2</c:v>
                </c:pt>
                <c:pt idx="2807">
                  <c:v>1.4824220000000001E-2</c:v>
                </c:pt>
                <c:pt idx="2808">
                  <c:v>1.4843749999999999E-2</c:v>
                </c:pt>
                <c:pt idx="2809">
                  <c:v>1.486328E-2</c:v>
                </c:pt>
                <c:pt idx="2810">
                  <c:v>1.488281E-2</c:v>
                </c:pt>
                <c:pt idx="2811">
                  <c:v>1.490234E-2</c:v>
                </c:pt>
                <c:pt idx="2812">
                  <c:v>1.492188E-2</c:v>
                </c:pt>
                <c:pt idx="2813">
                  <c:v>1.4941409999999999E-2</c:v>
                </c:pt>
                <c:pt idx="2814">
                  <c:v>1.4960940000000001E-2</c:v>
                </c:pt>
                <c:pt idx="2815">
                  <c:v>1.4980470000000001E-2</c:v>
                </c:pt>
                <c:pt idx="2816">
                  <c:v>1.4999999999999999E-2</c:v>
                </c:pt>
                <c:pt idx="2817">
                  <c:v>1.501953E-2</c:v>
                </c:pt>
                <c:pt idx="2818">
                  <c:v>1.503906E-2</c:v>
                </c:pt>
                <c:pt idx="2819">
                  <c:v>1.505859E-2</c:v>
                </c:pt>
                <c:pt idx="2820">
                  <c:v>1.507813E-2</c:v>
                </c:pt>
                <c:pt idx="2821">
                  <c:v>1.5097659999999999E-2</c:v>
                </c:pt>
                <c:pt idx="2822">
                  <c:v>1.5117190000000001E-2</c:v>
                </c:pt>
                <c:pt idx="2823">
                  <c:v>1.5136720000000001E-2</c:v>
                </c:pt>
                <c:pt idx="2824">
                  <c:v>1.515625E-2</c:v>
                </c:pt>
                <c:pt idx="2825">
                  <c:v>1.517578E-2</c:v>
                </c:pt>
                <c:pt idx="2826">
                  <c:v>1.519531E-2</c:v>
                </c:pt>
                <c:pt idx="2827">
                  <c:v>1.521484E-2</c:v>
                </c:pt>
                <c:pt idx="2828">
                  <c:v>1.523438E-2</c:v>
                </c:pt>
                <c:pt idx="2829">
                  <c:v>1.5253909999999999E-2</c:v>
                </c:pt>
                <c:pt idx="2830">
                  <c:v>1.5273440000000001E-2</c:v>
                </c:pt>
                <c:pt idx="2831">
                  <c:v>1.5292970000000001E-2</c:v>
                </c:pt>
                <c:pt idx="2832">
                  <c:v>1.53125E-2</c:v>
                </c:pt>
                <c:pt idx="2833">
                  <c:v>1.533203E-2</c:v>
                </c:pt>
                <c:pt idx="2834">
                  <c:v>1.5351559999999998E-2</c:v>
                </c:pt>
                <c:pt idx="2835">
                  <c:v>1.537109E-2</c:v>
                </c:pt>
                <c:pt idx="2836">
                  <c:v>1.5390630000000001E-2</c:v>
                </c:pt>
                <c:pt idx="2837">
                  <c:v>1.5410159999999999E-2</c:v>
                </c:pt>
                <c:pt idx="2838">
                  <c:v>1.5429690000000001E-2</c:v>
                </c:pt>
                <c:pt idx="2839">
                  <c:v>1.544922E-2</c:v>
                </c:pt>
                <c:pt idx="2840">
                  <c:v>1.546875E-2</c:v>
                </c:pt>
                <c:pt idx="2841">
                  <c:v>1.548828E-2</c:v>
                </c:pt>
                <c:pt idx="2842">
                  <c:v>1.5507809999999999E-2</c:v>
                </c:pt>
                <c:pt idx="2843">
                  <c:v>1.5527340000000001E-2</c:v>
                </c:pt>
                <c:pt idx="2844">
                  <c:v>1.5546879999999999E-2</c:v>
                </c:pt>
                <c:pt idx="2845">
                  <c:v>1.5566409999999999E-2</c:v>
                </c:pt>
                <c:pt idx="2846">
                  <c:v>1.5585940000000001E-2</c:v>
                </c:pt>
                <c:pt idx="2847">
                  <c:v>1.560547E-2</c:v>
                </c:pt>
                <c:pt idx="2848">
                  <c:v>1.5625E-2</c:v>
                </c:pt>
                <c:pt idx="2849">
                  <c:v>1.564453E-2</c:v>
                </c:pt>
                <c:pt idx="2850">
                  <c:v>1.566406E-2</c:v>
                </c:pt>
                <c:pt idx="2851">
                  <c:v>1.5683590000000001E-2</c:v>
                </c:pt>
                <c:pt idx="2852">
                  <c:v>1.5703129999999999E-2</c:v>
                </c:pt>
                <c:pt idx="2853">
                  <c:v>1.5722659999999999E-2</c:v>
                </c:pt>
                <c:pt idx="2854">
                  <c:v>1.574219E-2</c:v>
                </c:pt>
                <c:pt idx="2855">
                  <c:v>1.576172E-2</c:v>
                </c:pt>
                <c:pt idx="2856">
                  <c:v>1.578125E-2</c:v>
                </c:pt>
                <c:pt idx="2857">
                  <c:v>1.580078E-2</c:v>
                </c:pt>
                <c:pt idx="2858">
                  <c:v>1.5820310000000001E-2</c:v>
                </c:pt>
                <c:pt idx="2859">
                  <c:v>1.5839840000000001E-2</c:v>
                </c:pt>
                <c:pt idx="2860">
                  <c:v>1.5859379999999999E-2</c:v>
                </c:pt>
                <c:pt idx="2861">
                  <c:v>1.587891E-2</c:v>
                </c:pt>
                <c:pt idx="2862">
                  <c:v>1.589844E-2</c:v>
                </c:pt>
                <c:pt idx="2863">
                  <c:v>1.591797E-2</c:v>
                </c:pt>
                <c:pt idx="2864">
                  <c:v>1.59375E-2</c:v>
                </c:pt>
                <c:pt idx="2865">
                  <c:v>1.5957030000000001E-2</c:v>
                </c:pt>
                <c:pt idx="2866">
                  <c:v>1.5976560000000001E-2</c:v>
                </c:pt>
                <c:pt idx="2867">
                  <c:v>1.5996090000000001E-2</c:v>
                </c:pt>
                <c:pt idx="2868">
                  <c:v>1.6015630000000003E-2</c:v>
                </c:pt>
                <c:pt idx="2869">
                  <c:v>1.603516E-2</c:v>
                </c:pt>
                <c:pt idx="2870">
                  <c:v>1.605469E-2</c:v>
                </c:pt>
                <c:pt idx="2871">
                  <c:v>1.607422E-2</c:v>
                </c:pt>
                <c:pt idx="2872">
                  <c:v>1.609375E-2</c:v>
                </c:pt>
                <c:pt idx="2873">
                  <c:v>1.6113280000000001E-2</c:v>
                </c:pt>
                <c:pt idx="2874">
                  <c:v>1.6132810000000001E-2</c:v>
                </c:pt>
                <c:pt idx="2875">
                  <c:v>1.6152339999999998E-2</c:v>
                </c:pt>
                <c:pt idx="2876">
                  <c:v>1.6171880000000003E-2</c:v>
                </c:pt>
                <c:pt idx="2877">
                  <c:v>1.619141E-2</c:v>
                </c:pt>
                <c:pt idx="2878">
                  <c:v>1.621094E-2</c:v>
                </c:pt>
                <c:pt idx="2879">
                  <c:v>1.623047E-2</c:v>
                </c:pt>
                <c:pt idx="2880">
                  <c:v>1.6250000000000001E-2</c:v>
                </c:pt>
                <c:pt idx="2881">
                  <c:v>1.6269530000000001E-2</c:v>
                </c:pt>
                <c:pt idx="2882">
                  <c:v>1.6289059999999998E-2</c:v>
                </c:pt>
                <c:pt idx="2883">
                  <c:v>1.6308589999999998E-2</c:v>
                </c:pt>
                <c:pt idx="2884">
                  <c:v>1.6328130000000003E-2</c:v>
                </c:pt>
                <c:pt idx="2885">
                  <c:v>1.634766E-2</c:v>
                </c:pt>
                <c:pt idx="2886">
                  <c:v>1.636719E-2</c:v>
                </c:pt>
                <c:pt idx="2887">
                  <c:v>1.638672E-2</c:v>
                </c:pt>
                <c:pt idx="2888">
                  <c:v>1.6406250000000001E-2</c:v>
                </c:pt>
                <c:pt idx="2889">
                  <c:v>1.6425780000000001E-2</c:v>
                </c:pt>
                <c:pt idx="2890">
                  <c:v>1.6445309999999998E-2</c:v>
                </c:pt>
                <c:pt idx="2891">
                  <c:v>1.6464839999999998E-2</c:v>
                </c:pt>
                <c:pt idx="2892">
                  <c:v>1.648438E-2</c:v>
                </c:pt>
                <c:pt idx="2893">
                  <c:v>1.650391E-2</c:v>
                </c:pt>
                <c:pt idx="2894">
                  <c:v>1.652344E-2</c:v>
                </c:pt>
                <c:pt idx="2895">
                  <c:v>1.6542970000000001E-2</c:v>
                </c:pt>
                <c:pt idx="2896">
                  <c:v>1.6562500000000001E-2</c:v>
                </c:pt>
                <c:pt idx="2897">
                  <c:v>1.6582030000000001E-2</c:v>
                </c:pt>
                <c:pt idx="2898">
                  <c:v>1.6601559999999998E-2</c:v>
                </c:pt>
                <c:pt idx="2899">
                  <c:v>1.6621089999999998E-2</c:v>
                </c:pt>
                <c:pt idx="2900">
                  <c:v>1.664063E-2</c:v>
                </c:pt>
                <c:pt idx="2901">
                  <c:v>1.666016E-2</c:v>
                </c:pt>
                <c:pt idx="2902">
                  <c:v>1.667969E-2</c:v>
                </c:pt>
                <c:pt idx="2903">
                  <c:v>1.6699220000000001E-2</c:v>
                </c:pt>
                <c:pt idx="2904">
                  <c:v>1.6718750000000001E-2</c:v>
                </c:pt>
                <c:pt idx="2905">
                  <c:v>1.6738280000000001E-2</c:v>
                </c:pt>
                <c:pt idx="2906">
                  <c:v>1.6757809999999998E-2</c:v>
                </c:pt>
                <c:pt idx="2907">
                  <c:v>1.6777339999999998E-2</c:v>
                </c:pt>
                <c:pt idx="2908">
                  <c:v>1.679688E-2</c:v>
                </c:pt>
                <c:pt idx="2909">
                  <c:v>1.681641E-2</c:v>
                </c:pt>
                <c:pt idx="2910">
                  <c:v>1.6835940000000001E-2</c:v>
                </c:pt>
                <c:pt idx="2911">
                  <c:v>1.6855470000000001E-2</c:v>
                </c:pt>
                <c:pt idx="2912">
                  <c:v>1.6875000000000001E-2</c:v>
                </c:pt>
                <c:pt idx="2913">
                  <c:v>1.6894529999999998E-2</c:v>
                </c:pt>
                <c:pt idx="2914">
                  <c:v>1.6914059999999998E-2</c:v>
                </c:pt>
                <c:pt idx="2915">
                  <c:v>1.6933589999999998E-2</c:v>
                </c:pt>
                <c:pt idx="2916">
                  <c:v>1.695313E-2</c:v>
                </c:pt>
                <c:pt idx="2917">
                  <c:v>1.6972660000000001E-2</c:v>
                </c:pt>
                <c:pt idx="2918">
                  <c:v>1.6992190000000001E-2</c:v>
                </c:pt>
                <c:pt idx="2919">
                  <c:v>1.7011720000000001E-2</c:v>
                </c:pt>
                <c:pt idx="2920">
                  <c:v>1.7031250000000001E-2</c:v>
                </c:pt>
                <c:pt idx="2921">
                  <c:v>1.7050779999999998E-2</c:v>
                </c:pt>
                <c:pt idx="2922">
                  <c:v>1.7070309999999998E-2</c:v>
                </c:pt>
                <c:pt idx="2923">
                  <c:v>1.7089839999999999E-2</c:v>
                </c:pt>
                <c:pt idx="2924">
                  <c:v>1.710938E-2</c:v>
                </c:pt>
                <c:pt idx="2925">
                  <c:v>1.7128910000000001E-2</c:v>
                </c:pt>
                <c:pt idx="2926">
                  <c:v>1.7148440000000001E-2</c:v>
                </c:pt>
                <c:pt idx="2927">
                  <c:v>1.7167970000000001E-2</c:v>
                </c:pt>
                <c:pt idx="2928">
                  <c:v>1.7187500000000001E-2</c:v>
                </c:pt>
                <c:pt idx="2929">
                  <c:v>1.7207029999999998E-2</c:v>
                </c:pt>
                <c:pt idx="2930">
                  <c:v>1.7226559999999998E-2</c:v>
                </c:pt>
                <c:pt idx="2931">
                  <c:v>1.7246089999999999E-2</c:v>
                </c:pt>
                <c:pt idx="2932">
                  <c:v>1.7265630000000001E-2</c:v>
                </c:pt>
                <c:pt idx="2933">
                  <c:v>1.7285160000000001E-2</c:v>
                </c:pt>
                <c:pt idx="2934">
                  <c:v>1.7304690000000001E-2</c:v>
                </c:pt>
                <c:pt idx="2935">
                  <c:v>1.7324220000000001E-2</c:v>
                </c:pt>
                <c:pt idx="2936">
                  <c:v>1.7343750000000002E-2</c:v>
                </c:pt>
                <c:pt idx="2937">
                  <c:v>1.7363279999999998E-2</c:v>
                </c:pt>
                <c:pt idx="2938">
                  <c:v>1.7382809999999999E-2</c:v>
                </c:pt>
                <c:pt idx="2939">
                  <c:v>1.7402339999999999E-2</c:v>
                </c:pt>
                <c:pt idx="2940">
                  <c:v>1.7421880000000001E-2</c:v>
                </c:pt>
                <c:pt idx="2941">
                  <c:v>1.7441410000000001E-2</c:v>
                </c:pt>
                <c:pt idx="2942">
                  <c:v>1.7460940000000001E-2</c:v>
                </c:pt>
                <c:pt idx="2943">
                  <c:v>1.7480470000000001E-2</c:v>
                </c:pt>
                <c:pt idx="2944">
                  <c:v>1.7500000000000002E-2</c:v>
                </c:pt>
                <c:pt idx="2945">
                  <c:v>1.7519529999999998E-2</c:v>
                </c:pt>
                <c:pt idx="2946">
                  <c:v>1.7539059999999999E-2</c:v>
                </c:pt>
                <c:pt idx="2947">
                  <c:v>1.7558589999999999E-2</c:v>
                </c:pt>
                <c:pt idx="2948">
                  <c:v>1.7578130000000001E-2</c:v>
                </c:pt>
                <c:pt idx="2949">
                  <c:v>1.7597660000000001E-2</c:v>
                </c:pt>
                <c:pt idx="2950">
                  <c:v>1.7617190000000001E-2</c:v>
                </c:pt>
                <c:pt idx="2951">
                  <c:v>1.7636720000000002E-2</c:v>
                </c:pt>
                <c:pt idx="2952">
                  <c:v>1.7656249999999998E-2</c:v>
                </c:pt>
                <c:pt idx="2953">
                  <c:v>1.7675779999999999E-2</c:v>
                </c:pt>
                <c:pt idx="2954">
                  <c:v>1.7695309999999999E-2</c:v>
                </c:pt>
                <c:pt idx="2955">
                  <c:v>1.7714839999999999E-2</c:v>
                </c:pt>
                <c:pt idx="2956">
                  <c:v>1.7734380000000001E-2</c:v>
                </c:pt>
                <c:pt idx="2957">
                  <c:v>1.7753910000000001E-2</c:v>
                </c:pt>
                <c:pt idx="2958">
                  <c:v>1.7773440000000001E-2</c:v>
                </c:pt>
                <c:pt idx="2959">
                  <c:v>1.7792970000000002E-2</c:v>
                </c:pt>
                <c:pt idx="2960">
                  <c:v>1.7812499999999998E-2</c:v>
                </c:pt>
                <c:pt idx="2961">
                  <c:v>1.7832029999999999E-2</c:v>
                </c:pt>
                <c:pt idx="2962">
                  <c:v>1.7851559999999999E-2</c:v>
                </c:pt>
                <c:pt idx="2963">
                  <c:v>1.7871089999999999E-2</c:v>
                </c:pt>
                <c:pt idx="2964">
                  <c:v>1.7890630000000001E-2</c:v>
                </c:pt>
                <c:pt idx="2965">
                  <c:v>1.7910160000000001E-2</c:v>
                </c:pt>
                <c:pt idx="2966">
                  <c:v>1.7929690000000002E-2</c:v>
                </c:pt>
                <c:pt idx="2967">
                  <c:v>1.7949220000000002E-2</c:v>
                </c:pt>
                <c:pt idx="2968">
                  <c:v>1.7968749999999999E-2</c:v>
                </c:pt>
                <c:pt idx="2969">
                  <c:v>1.7988279999999999E-2</c:v>
                </c:pt>
                <c:pt idx="2970">
                  <c:v>1.8007809999999999E-2</c:v>
                </c:pt>
                <c:pt idx="2971">
                  <c:v>1.8027339999999999E-2</c:v>
                </c:pt>
                <c:pt idx="2972">
                  <c:v>1.8046880000000001E-2</c:v>
                </c:pt>
                <c:pt idx="2973">
                  <c:v>1.8066410000000001E-2</c:v>
                </c:pt>
                <c:pt idx="2974">
                  <c:v>1.8085940000000002E-2</c:v>
                </c:pt>
                <c:pt idx="2975">
                  <c:v>1.8105470000000002E-2</c:v>
                </c:pt>
                <c:pt idx="2976">
                  <c:v>1.8124999999999999E-2</c:v>
                </c:pt>
                <c:pt idx="2977">
                  <c:v>1.8144529999999999E-2</c:v>
                </c:pt>
                <c:pt idx="2978">
                  <c:v>1.8164059999999999E-2</c:v>
                </c:pt>
                <c:pt idx="2979">
                  <c:v>1.8183589999999999E-2</c:v>
                </c:pt>
                <c:pt idx="2980">
                  <c:v>1.8203130000000001E-2</c:v>
                </c:pt>
                <c:pt idx="2981">
                  <c:v>1.8222660000000002E-2</c:v>
                </c:pt>
                <c:pt idx="2982">
                  <c:v>1.8242190000000002E-2</c:v>
                </c:pt>
                <c:pt idx="2983">
                  <c:v>1.8261720000000002E-2</c:v>
                </c:pt>
                <c:pt idx="2984">
                  <c:v>1.8281249999999999E-2</c:v>
                </c:pt>
                <c:pt idx="2985">
                  <c:v>1.8300779999999999E-2</c:v>
                </c:pt>
                <c:pt idx="2986">
                  <c:v>1.8320309999999999E-2</c:v>
                </c:pt>
                <c:pt idx="2987">
                  <c:v>1.833984E-2</c:v>
                </c:pt>
                <c:pt idx="2988">
                  <c:v>1.8359380000000002E-2</c:v>
                </c:pt>
                <c:pt idx="2989">
                  <c:v>1.8378910000000002E-2</c:v>
                </c:pt>
                <c:pt idx="2990">
                  <c:v>1.8398440000000002E-2</c:v>
                </c:pt>
                <c:pt idx="2991">
                  <c:v>1.8417969999999999E-2</c:v>
                </c:pt>
                <c:pt idx="2992">
                  <c:v>1.8437499999999999E-2</c:v>
                </c:pt>
                <c:pt idx="2993">
                  <c:v>1.8457029999999999E-2</c:v>
                </c:pt>
                <c:pt idx="2994">
                  <c:v>1.847656E-2</c:v>
                </c:pt>
                <c:pt idx="2995">
                  <c:v>1.849609E-2</c:v>
                </c:pt>
                <c:pt idx="2996">
                  <c:v>1.8515630000000002E-2</c:v>
                </c:pt>
                <c:pt idx="2997">
                  <c:v>1.8535160000000002E-2</c:v>
                </c:pt>
                <c:pt idx="2998">
                  <c:v>1.8554690000000002E-2</c:v>
                </c:pt>
                <c:pt idx="2999">
                  <c:v>1.8574219999999999E-2</c:v>
                </c:pt>
                <c:pt idx="3000">
                  <c:v>1.8593749999999999E-2</c:v>
                </c:pt>
                <c:pt idx="3001">
                  <c:v>1.8613279999999999E-2</c:v>
                </c:pt>
                <c:pt idx="3002">
                  <c:v>1.863281E-2</c:v>
                </c:pt>
                <c:pt idx="3003">
                  <c:v>1.865234E-2</c:v>
                </c:pt>
                <c:pt idx="3004">
                  <c:v>1.8671880000000002E-2</c:v>
                </c:pt>
                <c:pt idx="3005">
                  <c:v>1.8691410000000002E-2</c:v>
                </c:pt>
                <c:pt idx="3006">
                  <c:v>1.8710940000000002E-2</c:v>
                </c:pt>
                <c:pt idx="3007">
                  <c:v>1.8730469999999999E-2</c:v>
                </c:pt>
                <c:pt idx="3008">
                  <c:v>1.8749999999999999E-2</c:v>
                </c:pt>
                <c:pt idx="3009">
                  <c:v>1.876953E-2</c:v>
                </c:pt>
                <c:pt idx="3010">
                  <c:v>1.878906E-2</c:v>
                </c:pt>
                <c:pt idx="3011">
                  <c:v>1.880859E-2</c:v>
                </c:pt>
                <c:pt idx="3012">
                  <c:v>1.8828130000000002E-2</c:v>
                </c:pt>
                <c:pt idx="3013">
                  <c:v>1.8847660000000002E-2</c:v>
                </c:pt>
                <c:pt idx="3014">
                  <c:v>1.8867190000000002E-2</c:v>
                </c:pt>
                <c:pt idx="3015">
                  <c:v>1.8886719999999999E-2</c:v>
                </c:pt>
                <c:pt idx="3016">
                  <c:v>1.8906249999999999E-2</c:v>
                </c:pt>
                <c:pt idx="3017">
                  <c:v>1.892578E-2</c:v>
                </c:pt>
                <c:pt idx="3018">
                  <c:v>1.894531E-2</c:v>
                </c:pt>
                <c:pt idx="3019">
                  <c:v>1.896484E-2</c:v>
                </c:pt>
                <c:pt idx="3020">
                  <c:v>1.8984380000000002E-2</c:v>
                </c:pt>
                <c:pt idx="3021">
                  <c:v>1.9003910000000002E-2</c:v>
                </c:pt>
                <c:pt idx="3022">
                  <c:v>1.9023439999999999E-2</c:v>
                </c:pt>
                <c:pt idx="3023">
                  <c:v>1.9042969999999999E-2</c:v>
                </c:pt>
                <c:pt idx="3024">
                  <c:v>1.90625E-2</c:v>
                </c:pt>
                <c:pt idx="3025">
                  <c:v>1.908203E-2</c:v>
                </c:pt>
                <c:pt idx="3026">
                  <c:v>1.910156E-2</c:v>
                </c:pt>
                <c:pt idx="3027">
                  <c:v>1.912109E-2</c:v>
                </c:pt>
                <c:pt idx="3028">
                  <c:v>1.9140630000000002E-2</c:v>
                </c:pt>
                <c:pt idx="3029">
                  <c:v>1.9160160000000002E-2</c:v>
                </c:pt>
                <c:pt idx="3030">
                  <c:v>1.9179689999999999E-2</c:v>
                </c:pt>
                <c:pt idx="3031">
                  <c:v>1.9199219999999999E-2</c:v>
                </c:pt>
                <c:pt idx="3032">
                  <c:v>1.921875E-2</c:v>
                </c:pt>
                <c:pt idx="3033">
                  <c:v>1.923828E-2</c:v>
                </c:pt>
                <c:pt idx="3034">
                  <c:v>1.925781E-2</c:v>
                </c:pt>
                <c:pt idx="3035">
                  <c:v>1.927734E-2</c:v>
                </c:pt>
                <c:pt idx="3036">
                  <c:v>1.9296880000000002E-2</c:v>
                </c:pt>
                <c:pt idx="3037">
                  <c:v>1.9316410000000003E-2</c:v>
                </c:pt>
                <c:pt idx="3038">
                  <c:v>1.9335939999999999E-2</c:v>
                </c:pt>
                <c:pt idx="3039">
                  <c:v>1.935547E-2</c:v>
                </c:pt>
                <c:pt idx="3040">
                  <c:v>1.9375E-2</c:v>
                </c:pt>
                <c:pt idx="3041">
                  <c:v>1.939453E-2</c:v>
                </c:pt>
                <c:pt idx="3042">
                  <c:v>1.941406E-2</c:v>
                </c:pt>
                <c:pt idx="3043">
                  <c:v>1.9433589999999997E-2</c:v>
                </c:pt>
                <c:pt idx="3044">
                  <c:v>1.9453130000000003E-2</c:v>
                </c:pt>
                <c:pt idx="3045">
                  <c:v>1.9472660000000003E-2</c:v>
                </c:pt>
                <c:pt idx="3046">
                  <c:v>1.949219E-2</c:v>
                </c:pt>
                <c:pt idx="3047">
                  <c:v>1.951172E-2</c:v>
                </c:pt>
                <c:pt idx="3048">
                  <c:v>1.953125E-2</c:v>
                </c:pt>
                <c:pt idx="3049">
                  <c:v>1.955078E-2</c:v>
                </c:pt>
                <c:pt idx="3050">
                  <c:v>1.957031E-2</c:v>
                </c:pt>
                <c:pt idx="3051">
                  <c:v>1.9589839999999997E-2</c:v>
                </c:pt>
                <c:pt idx="3052">
                  <c:v>1.9609380000000003E-2</c:v>
                </c:pt>
                <c:pt idx="3053">
                  <c:v>1.9628910000000003E-2</c:v>
                </c:pt>
                <c:pt idx="3054">
                  <c:v>1.964844E-2</c:v>
                </c:pt>
                <c:pt idx="3055">
                  <c:v>1.966797E-2</c:v>
                </c:pt>
                <c:pt idx="3056">
                  <c:v>1.96875E-2</c:v>
                </c:pt>
                <c:pt idx="3057">
                  <c:v>1.970703E-2</c:v>
                </c:pt>
                <c:pt idx="3058">
                  <c:v>1.9726560000000001E-2</c:v>
                </c:pt>
                <c:pt idx="3059">
                  <c:v>1.9746089999999997E-2</c:v>
                </c:pt>
                <c:pt idx="3060">
                  <c:v>1.9765630000000003E-2</c:v>
                </c:pt>
                <c:pt idx="3061">
                  <c:v>1.978516E-2</c:v>
                </c:pt>
                <c:pt idx="3062">
                  <c:v>1.980469E-2</c:v>
                </c:pt>
                <c:pt idx="3063">
                  <c:v>1.982422E-2</c:v>
                </c:pt>
                <c:pt idx="3064">
                  <c:v>1.984375E-2</c:v>
                </c:pt>
                <c:pt idx="3065">
                  <c:v>1.9863280000000001E-2</c:v>
                </c:pt>
                <c:pt idx="3066">
                  <c:v>1.9882810000000001E-2</c:v>
                </c:pt>
                <c:pt idx="3067">
                  <c:v>1.9902339999999998E-2</c:v>
                </c:pt>
                <c:pt idx="3068">
                  <c:v>1.9921880000000003E-2</c:v>
                </c:pt>
                <c:pt idx="3069">
                  <c:v>1.994141E-2</c:v>
                </c:pt>
                <c:pt idx="3070">
                  <c:v>1.996094E-2</c:v>
                </c:pt>
                <c:pt idx="3071">
                  <c:v>1.998047E-2</c:v>
                </c:pt>
                <c:pt idx="3072">
                  <c:v>0.02</c:v>
                </c:pt>
                <c:pt idx="3073">
                  <c:v>2.0019530000000001E-2</c:v>
                </c:pt>
                <c:pt idx="3074">
                  <c:v>2.0039060000000001E-2</c:v>
                </c:pt>
                <c:pt idx="3075">
                  <c:v>2.0058589999999998E-2</c:v>
                </c:pt>
                <c:pt idx="3076">
                  <c:v>2.0078130000000003E-2</c:v>
                </c:pt>
                <c:pt idx="3077">
                  <c:v>2.009766E-2</c:v>
                </c:pt>
                <c:pt idx="3078">
                  <c:v>2.011719E-2</c:v>
                </c:pt>
                <c:pt idx="3079">
                  <c:v>2.013672E-2</c:v>
                </c:pt>
                <c:pt idx="3080">
                  <c:v>2.0156250000000001E-2</c:v>
                </c:pt>
                <c:pt idx="3081">
                  <c:v>2.0175780000000001E-2</c:v>
                </c:pt>
                <c:pt idx="3082">
                  <c:v>2.0195309999999998E-2</c:v>
                </c:pt>
                <c:pt idx="3083">
                  <c:v>2.0214839999999998E-2</c:v>
                </c:pt>
                <c:pt idx="3084">
                  <c:v>2.0234380000000003E-2</c:v>
                </c:pt>
                <c:pt idx="3085">
                  <c:v>2.025391E-2</c:v>
                </c:pt>
                <c:pt idx="3086">
                  <c:v>2.027344E-2</c:v>
                </c:pt>
                <c:pt idx="3087">
                  <c:v>2.029297E-2</c:v>
                </c:pt>
                <c:pt idx="3088">
                  <c:v>2.0312500000000001E-2</c:v>
                </c:pt>
                <c:pt idx="3089">
                  <c:v>2.0332030000000001E-2</c:v>
                </c:pt>
                <c:pt idx="3090">
                  <c:v>2.0351559999999998E-2</c:v>
                </c:pt>
                <c:pt idx="3091">
                  <c:v>2.0371089999999998E-2</c:v>
                </c:pt>
                <c:pt idx="3092">
                  <c:v>2.039063E-2</c:v>
                </c:pt>
                <c:pt idx="3093">
                  <c:v>2.041016E-2</c:v>
                </c:pt>
                <c:pt idx="3094">
                  <c:v>2.042969E-2</c:v>
                </c:pt>
                <c:pt idx="3095">
                  <c:v>2.0449220000000001E-2</c:v>
                </c:pt>
                <c:pt idx="3096">
                  <c:v>2.0468750000000001E-2</c:v>
                </c:pt>
                <c:pt idx="3097">
                  <c:v>2.0488280000000001E-2</c:v>
                </c:pt>
                <c:pt idx="3098">
                  <c:v>2.0507809999999998E-2</c:v>
                </c:pt>
                <c:pt idx="3099">
                  <c:v>2.0527339999999998E-2</c:v>
                </c:pt>
                <c:pt idx="3100">
                  <c:v>2.054688E-2</c:v>
                </c:pt>
                <c:pt idx="3101">
                  <c:v>2.056641E-2</c:v>
                </c:pt>
                <c:pt idx="3102">
                  <c:v>2.058594E-2</c:v>
                </c:pt>
                <c:pt idx="3103">
                  <c:v>2.0605470000000001E-2</c:v>
                </c:pt>
                <c:pt idx="3104">
                  <c:v>2.0625000000000001E-2</c:v>
                </c:pt>
                <c:pt idx="3105">
                  <c:v>2.0644530000000001E-2</c:v>
                </c:pt>
                <c:pt idx="3106">
                  <c:v>2.0664059999999998E-2</c:v>
                </c:pt>
                <c:pt idx="3107">
                  <c:v>2.0683589999999998E-2</c:v>
                </c:pt>
                <c:pt idx="3108">
                  <c:v>2.070313E-2</c:v>
                </c:pt>
                <c:pt idx="3109">
                  <c:v>2.072266E-2</c:v>
                </c:pt>
                <c:pt idx="3110">
                  <c:v>2.0742190000000001E-2</c:v>
                </c:pt>
                <c:pt idx="3111">
                  <c:v>2.0761720000000001E-2</c:v>
                </c:pt>
                <c:pt idx="3112">
                  <c:v>2.0781250000000001E-2</c:v>
                </c:pt>
                <c:pt idx="3113">
                  <c:v>2.0800779999999998E-2</c:v>
                </c:pt>
                <c:pt idx="3114">
                  <c:v>2.0820309999999998E-2</c:v>
                </c:pt>
                <c:pt idx="3115">
                  <c:v>2.0839839999999998E-2</c:v>
                </c:pt>
                <c:pt idx="3116">
                  <c:v>2.085938E-2</c:v>
                </c:pt>
                <c:pt idx="3117">
                  <c:v>2.0878910000000001E-2</c:v>
                </c:pt>
                <c:pt idx="3118">
                  <c:v>2.0898440000000001E-2</c:v>
                </c:pt>
                <c:pt idx="3119">
                  <c:v>2.0917970000000001E-2</c:v>
                </c:pt>
                <c:pt idx="3120">
                  <c:v>2.0937500000000001E-2</c:v>
                </c:pt>
                <c:pt idx="3121">
                  <c:v>2.0957029999999998E-2</c:v>
                </c:pt>
                <c:pt idx="3122">
                  <c:v>2.0976559999999998E-2</c:v>
                </c:pt>
                <c:pt idx="3123">
                  <c:v>2.0996089999999999E-2</c:v>
                </c:pt>
                <c:pt idx="3124">
                  <c:v>2.101563E-2</c:v>
                </c:pt>
                <c:pt idx="3125">
                  <c:v>2.1035160000000001E-2</c:v>
                </c:pt>
                <c:pt idx="3126">
                  <c:v>2.1054690000000001E-2</c:v>
                </c:pt>
                <c:pt idx="3127">
                  <c:v>2.1074220000000001E-2</c:v>
                </c:pt>
                <c:pt idx="3128">
                  <c:v>2.1093750000000001E-2</c:v>
                </c:pt>
                <c:pt idx="3129">
                  <c:v>2.1113279999999998E-2</c:v>
                </c:pt>
                <c:pt idx="3130">
                  <c:v>2.1132809999999998E-2</c:v>
                </c:pt>
                <c:pt idx="3131">
                  <c:v>2.1152339999999999E-2</c:v>
                </c:pt>
                <c:pt idx="3132">
                  <c:v>2.1171880000000001E-2</c:v>
                </c:pt>
                <c:pt idx="3133">
                  <c:v>2.1191410000000001E-2</c:v>
                </c:pt>
                <c:pt idx="3134">
                  <c:v>2.1210940000000001E-2</c:v>
                </c:pt>
                <c:pt idx="3135">
                  <c:v>2.1230470000000001E-2</c:v>
                </c:pt>
                <c:pt idx="3136">
                  <c:v>2.1250000000000002E-2</c:v>
                </c:pt>
                <c:pt idx="3137">
                  <c:v>2.1269529999999998E-2</c:v>
                </c:pt>
                <c:pt idx="3138">
                  <c:v>2.1289059999999999E-2</c:v>
                </c:pt>
                <c:pt idx="3139">
                  <c:v>2.1308589999999999E-2</c:v>
                </c:pt>
                <c:pt idx="3140">
                  <c:v>2.1328130000000001E-2</c:v>
                </c:pt>
                <c:pt idx="3141">
                  <c:v>2.1347660000000001E-2</c:v>
                </c:pt>
                <c:pt idx="3142">
                  <c:v>2.1367190000000001E-2</c:v>
                </c:pt>
                <c:pt idx="3143">
                  <c:v>2.1386720000000001E-2</c:v>
                </c:pt>
                <c:pt idx="3144">
                  <c:v>2.1406250000000002E-2</c:v>
                </c:pt>
                <c:pt idx="3145">
                  <c:v>2.1425779999999998E-2</c:v>
                </c:pt>
                <c:pt idx="3146">
                  <c:v>2.1445309999999999E-2</c:v>
                </c:pt>
                <c:pt idx="3147">
                  <c:v>2.1464839999999999E-2</c:v>
                </c:pt>
                <c:pt idx="3148">
                  <c:v>2.1484380000000001E-2</c:v>
                </c:pt>
                <c:pt idx="3149">
                  <c:v>2.1503910000000001E-2</c:v>
                </c:pt>
                <c:pt idx="3150">
                  <c:v>2.1523440000000001E-2</c:v>
                </c:pt>
                <c:pt idx="3151">
                  <c:v>2.1542970000000002E-2</c:v>
                </c:pt>
                <c:pt idx="3152">
                  <c:v>2.1562499999999998E-2</c:v>
                </c:pt>
                <c:pt idx="3153">
                  <c:v>2.1582029999999999E-2</c:v>
                </c:pt>
                <c:pt idx="3154">
                  <c:v>2.1601559999999999E-2</c:v>
                </c:pt>
                <c:pt idx="3155">
                  <c:v>2.1621089999999999E-2</c:v>
                </c:pt>
                <c:pt idx="3156">
                  <c:v>2.1640630000000001E-2</c:v>
                </c:pt>
                <c:pt idx="3157">
                  <c:v>2.1660160000000001E-2</c:v>
                </c:pt>
                <c:pt idx="3158">
                  <c:v>2.1679690000000001E-2</c:v>
                </c:pt>
                <c:pt idx="3159">
                  <c:v>2.1699220000000002E-2</c:v>
                </c:pt>
                <c:pt idx="3160">
                  <c:v>2.1718749999999998E-2</c:v>
                </c:pt>
                <c:pt idx="3161">
                  <c:v>2.1738279999999999E-2</c:v>
                </c:pt>
                <c:pt idx="3162">
                  <c:v>2.1757809999999999E-2</c:v>
                </c:pt>
                <c:pt idx="3163">
                  <c:v>2.1777339999999999E-2</c:v>
                </c:pt>
                <c:pt idx="3164">
                  <c:v>2.1796880000000001E-2</c:v>
                </c:pt>
                <c:pt idx="3165">
                  <c:v>2.1816410000000001E-2</c:v>
                </c:pt>
                <c:pt idx="3166">
                  <c:v>2.1835940000000002E-2</c:v>
                </c:pt>
                <c:pt idx="3167">
                  <c:v>2.1855470000000002E-2</c:v>
                </c:pt>
                <c:pt idx="3168">
                  <c:v>2.1874999999999999E-2</c:v>
                </c:pt>
                <c:pt idx="3169">
                  <c:v>2.1894529999999999E-2</c:v>
                </c:pt>
                <c:pt idx="3170">
                  <c:v>2.1914059999999999E-2</c:v>
                </c:pt>
                <c:pt idx="3171">
                  <c:v>2.1933589999999999E-2</c:v>
                </c:pt>
                <c:pt idx="3172">
                  <c:v>2.1953130000000001E-2</c:v>
                </c:pt>
                <c:pt idx="3173">
                  <c:v>2.1972660000000001E-2</c:v>
                </c:pt>
                <c:pt idx="3174">
                  <c:v>2.1992190000000002E-2</c:v>
                </c:pt>
                <c:pt idx="3175">
                  <c:v>2.2011720000000002E-2</c:v>
                </c:pt>
                <c:pt idx="3176">
                  <c:v>2.2031249999999999E-2</c:v>
                </c:pt>
                <c:pt idx="3177">
                  <c:v>2.2050779999999999E-2</c:v>
                </c:pt>
                <c:pt idx="3178">
                  <c:v>2.2070309999999999E-2</c:v>
                </c:pt>
                <c:pt idx="3179">
                  <c:v>2.2089839999999999E-2</c:v>
                </c:pt>
                <c:pt idx="3180">
                  <c:v>2.2109380000000001E-2</c:v>
                </c:pt>
                <c:pt idx="3181">
                  <c:v>2.2128910000000002E-2</c:v>
                </c:pt>
                <c:pt idx="3182">
                  <c:v>2.2148440000000002E-2</c:v>
                </c:pt>
                <c:pt idx="3183">
                  <c:v>2.2167970000000002E-2</c:v>
                </c:pt>
                <c:pt idx="3184">
                  <c:v>2.2187499999999999E-2</c:v>
                </c:pt>
                <c:pt idx="3185">
                  <c:v>2.2207029999999999E-2</c:v>
                </c:pt>
                <c:pt idx="3186">
                  <c:v>2.2226559999999999E-2</c:v>
                </c:pt>
                <c:pt idx="3187">
                  <c:v>2.224609E-2</c:v>
                </c:pt>
                <c:pt idx="3188">
                  <c:v>2.2265630000000002E-2</c:v>
                </c:pt>
                <c:pt idx="3189">
                  <c:v>2.2285160000000002E-2</c:v>
                </c:pt>
                <c:pt idx="3190">
                  <c:v>2.2304690000000002E-2</c:v>
                </c:pt>
                <c:pt idx="3191">
                  <c:v>2.2324219999999999E-2</c:v>
                </c:pt>
                <c:pt idx="3192">
                  <c:v>2.2343749999999999E-2</c:v>
                </c:pt>
                <c:pt idx="3193">
                  <c:v>2.2363279999999999E-2</c:v>
                </c:pt>
                <c:pt idx="3194">
                  <c:v>2.238281E-2</c:v>
                </c:pt>
                <c:pt idx="3195">
                  <c:v>2.240234E-2</c:v>
                </c:pt>
                <c:pt idx="3196">
                  <c:v>2.2421880000000002E-2</c:v>
                </c:pt>
                <c:pt idx="3197">
                  <c:v>2.2441410000000002E-2</c:v>
                </c:pt>
                <c:pt idx="3198">
                  <c:v>2.2460940000000002E-2</c:v>
                </c:pt>
                <c:pt idx="3199">
                  <c:v>2.2480469999999999E-2</c:v>
                </c:pt>
                <c:pt idx="3200">
                  <c:v>2.2499999999999999E-2</c:v>
                </c:pt>
                <c:pt idx="3201">
                  <c:v>2.2519529999999999E-2</c:v>
                </c:pt>
                <c:pt idx="3202">
                  <c:v>2.253906E-2</c:v>
                </c:pt>
                <c:pt idx="3203">
                  <c:v>2.255859E-2</c:v>
                </c:pt>
                <c:pt idx="3204">
                  <c:v>2.2578130000000002E-2</c:v>
                </c:pt>
                <c:pt idx="3205">
                  <c:v>2.2597660000000002E-2</c:v>
                </c:pt>
                <c:pt idx="3206">
                  <c:v>2.2617190000000002E-2</c:v>
                </c:pt>
                <c:pt idx="3207">
                  <c:v>2.2636719999999999E-2</c:v>
                </c:pt>
                <c:pt idx="3208">
                  <c:v>2.2656249999999999E-2</c:v>
                </c:pt>
                <c:pt idx="3209">
                  <c:v>2.267578E-2</c:v>
                </c:pt>
                <c:pt idx="3210">
                  <c:v>2.269531E-2</c:v>
                </c:pt>
                <c:pt idx="3211">
                  <c:v>2.271484E-2</c:v>
                </c:pt>
                <c:pt idx="3212">
                  <c:v>2.2734380000000002E-2</c:v>
                </c:pt>
                <c:pt idx="3213">
                  <c:v>2.2753910000000002E-2</c:v>
                </c:pt>
                <c:pt idx="3214">
                  <c:v>2.2773440000000002E-2</c:v>
                </c:pt>
                <c:pt idx="3215">
                  <c:v>2.2792969999999999E-2</c:v>
                </c:pt>
                <c:pt idx="3216">
                  <c:v>2.2812499999999999E-2</c:v>
                </c:pt>
                <c:pt idx="3217">
                  <c:v>2.283203E-2</c:v>
                </c:pt>
                <c:pt idx="3218">
                  <c:v>2.285156E-2</c:v>
                </c:pt>
                <c:pt idx="3219">
                  <c:v>2.287109E-2</c:v>
                </c:pt>
                <c:pt idx="3220">
                  <c:v>2.2890630000000002E-2</c:v>
                </c:pt>
                <c:pt idx="3221">
                  <c:v>2.2910160000000002E-2</c:v>
                </c:pt>
                <c:pt idx="3222">
                  <c:v>2.2929689999999999E-2</c:v>
                </c:pt>
                <c:pt idx="3223">
                  <c:v>2.2949219999999999E-2</c:v>
                </c:pt>
                <c:pt idx="3224">
                  <c:v>2.296875E-2</c:v>
                </c:pt>
                <c:pt idx="3225">
                  <c:v>2.298828E-2</c:v>
                </c:pt>
                <c:pt idx="3226">
                  <c:v>2.300781E-2</c:v>
                </c:pt>
                <c:pt idx="3227">
                  <c:v>2.302734E-2</c:v>
                </c:pt>
                <c:pt idx="3228">
                  <c:v>2.3046880000000002E-2</c:v>
                </c:pt>
                <c:pt idx="3229">
                  <c:v>2.3066410000000002E-2</c:v>
                </c:pt>
                <c:pt idx="3230">
                  <c:v>2.3085939999999999E-2</c:v>
                </c:pt>
                <c:pt idx="3231">
                  <c:v>2.3105469999999999E-2</c:v>
                </c:pt>
                <c:pt idx="3232">
                  <c:v>2.3125E-2</c:v>
                </c:pt>
                <c:pt idx="3233">
                  <c:v>2.314453E-2</c:v>
                </c:pt>
                <c:pt idx="3234">
                  <c:v>2.316406E-2</c:v>
                </c:pt>
                <c:pt idx="3235">
                  <c:v>2.318359E-2</c:v>
                </c:pt>
                <c:pt idx="3236">
                  <c:v>2.3203130000000002E-2</c:v>
                </c:pt>
                <c:pt idx="3237">
                  <c:v>2.3222660000000003E-2</c:v>
                </c:pt>
                <c:pt idx="3238">
                  <c:v>2.3242189999999999E-2</c:v>
                </c:pt>
                <c:pt idx="3239">
                  <c:v>2.326172E-2</c:v>
                </c:pt>
                <c:pt idx="3240">
                  <c:v>2.328125E-2</c:v>
                </c:pt>
                <c:pt idx="3241">
                  <c:v>2.330078E-2</c:v>
                </c:pt>
                <c:pt idx="3242">
                  <c:v>2.332031E-2</c:v>
                </c:pt>
                <c:pt idx="3243">
                  <c:v>2.3339839999999997E-2</c:v>
                </c:pt>
                <c:pt idx="3244">
                  <c:v>2.3359380000000003E-2</c:v>
                </c:pt>
                <c:pt idx="3245">
                  <c:v>2.3378910000000003E-2</c:v>
                </c:pt>
                <c:pt idx="3246">
                  <c:v>2.339844E-2</c:v>
                </c:pt>
                <c:pt idx="3247">
                  <c:v>2.341797E-2</c:v>
                </c:pt>
                <c:pt idx="3248">
                  <c:v>2.34375E-2</c:v>
                </c:pt>
                <c:pt idx="3249">
                  <c:v>2.345703E-2</c:v>
                </c:pt>
                <c:pt idx="3250">
                  <c:v>2.347656E-2</c:v>
                </c:pt>
                <c:pt idx="3251">
                  <c:v>2.3496089999999997E-2</c:v>
                </c:pt>
                <c:pt idx="3252">
                  <c:v>2.3515630000000003E-2</c:v>
                </c:pt>
                <c:pt idx="3253">
                  <c:v>2.3535160000000003E-2</c:v>
                </c:pt>
                <c:pt idx="3254">
                  <c:v>2.355469E-2</c:v>
                </c:pt>
                <c:pt idx="3255">
                  <c:v>2.357422E-2</c:v>
                </c:pt>
                <c:pt idx="3256">
                  <c:v>2.359375E-2</c:v>
                </c:pt>
                <c:pt idx="3257">
                  <c:v>2.361328E-2</c:v>
                </c:pt>
                <c:pt idx="3258">
                  <c:v>2.3632810000000001E-2</c:v>
                </c:pt>
                <c:pt idx="3259">
                  <c:v>2.3652339999999997E-2</c:v>
                </c:pt>
                <c:pt idx="3260">
                  <c:v>2.3671880000000003E-2</c:v>
                </c:pt>
                <c:pt idx="3261">
                  <c:v>2.369141E-2</c:v>
                </c:pt>
                <c:pt idx="3262">
                  <c:v>2.371094E-2</c:v>
                </c:pt>
                <c:pt idx="3263">
                  <c:v>2.373047E-2</c:v>
                </c:pt>
                <c:pt idx="3264">
                  <c:v>2.375E-2</c:v>
                </c:pt>
                <c:pt idx="3265">
                  <c:v>2.3769530000000001E-2</c:v>
                </c:pt>
                <c:pt idx="3266">
                  <c:v>2.3789060000000001E-2</c:v>
                </c:pt>
                <c:pt idx="3267">
                  <c:v>2.3808589999999998E-2</c:v>
                </c:pt>
                <c:pt idx="3268">
                  <c:v>2.3828130000000003E-2</c:v>
                </c:pt>
                <c:pt idx="3269">
                  <c:v>2.384766E-2</c:v>
                </c:pt>
                <c:pt idx="3270">
                  <c:v>2.386719E-2</c:v>
                </c:pt>
                <c:pt idx="3271">
                  <c:v>2.388672E-2</c:v>
                </c:pt>
                <c:pt idx="3272">
                  <c:v>2.390625E-2</c:v>
                </c:pt>
                <c:pt idx="3273">
                  <c:v>2.3925780000000001E-2</c:v>
                </c:pt>
                <c:pt idx="3274">
                  <c:v>2.3945310000000001E-2</c:v>
                </c:pt>
                <c:pt idx="3275">
                  <c:v>2.3964839999999998E-2</c:v>
                </c:pt>
                <c:pt idx="3276">
                  <c:v>2.3984380000000003E-2</c:v>
                </c:pt>
                <c:pt idx="3277">
                  <c:v>2.400391E-2</c:v>
                </c:pt>
                <c:pt idx="3278">
                  <c:v>2.402344E-2</c:v>
                </c:pt>
                <c:pt idx="3279">
                  <c:v>2.404297E-2</c:v>
                </c:pt>
                <c:pt idx="3280">
                  <c:v>2.4062500000000001E-2</c:v>
                </c:pt>
                <c:pt idx="3281">
                  <c:v>2.4082030000000001E-2</c:v>
                </c:pt>
                <c:pt idx="3282">
                  <c:v>2.4101559999999998E-2</c:v>
                </c:pt>
                <c:pt idx="3283">
                  <c:v>2.4121089999999998E-2</c:v>
                </c:pt>
                <c:pt idx="3284">
                  <c:v>2.4140630000000003E-2</c:v>
                </c:pt>
                <c:pt idx="3285">
                  <c:v>2.416016E-2</c:v>
                </c:pt>
                <c:pt idx="3286">
                  <c:v>2.417969E-2</c:v>
                </c:pt>
                <c:pt idx="3287">
                  <c:v>2.419922E-2</c:v>
                </c:pt>
                <c:pt idx="3288">
                  <c:v>2.4218750000000001E-2</c:v>
                </c:pt>
                <c:pt idx="3289">
                  <c:v>2.4238280000000001E-2</c:v>
                </c:pt>
                <c:pt idx="3290">
                  <c:v>2.4257809999999998E-2</c:v>
                </c:pt>
                <c:pt idx="3291">
                  <c:v>2.4277339999999998E-2</c:v>
                </c:pt>
                <c:pt idx="3292">
                  <c:v>2.429688E-2</c:v>
                </c:pt>
                <c:pt idx="3293">
                  <c:v>2.431641E-2</c:v>
                </c:pt>
                <c:pt idx="3294">
                  <c:v>2.433594E-2</c:v>
                </c:pt>
                <c:pt idx="3295">
                  <c:v>2.4355470000000001E-2</c:v>
                </c:pt>
                <c:pt idx="3296">
                  <c:v>2.4375000000000001E-2</c:v>
                </c:pt>
                <c:pt idx="3297">
                  <c:v>2.4394530000000001E-2</c:v>
                </c:pt>
                <c:pt idx="3298">
                  <c:v>2.4414059999999998E-2</c:v>
                </c:pt>
                <c:pt idx="3299">
                  <c:v>2.4433589999999998E-2</c:v>
                </c:pt>
                <c:pt idx="3300">
                  <c:v>2.445313E-2</c:v>
                </c:pt>
                <c:pt idx="3301">
                  <c:v>2.447266E-2</c:v>
                </c:pt>
                <c:pt idx="3302">
                  <c:v>2.449219E-2</c:v>
                </c:pt>
                <c:pt idx="3303">
                  <c:v>2.4511720000000001E-2</c:v>
                </c:pt>
                <c:pt idx="3304">
                  <c:v>2.4531250000000001E-2</c:v>
                </c:pt>
                <c:pt idx="3305">
                  <c:v>2.4550780000000001E-2</c:v>
                </c:pt>
                <c:pt idx="3306">
                  <c:v>2.4570309999999998E-2</c:v>
                </c:pt>
                <c:pt idx="3307">
                  <c:v>2.4589839999999998E-2</c:v>
                </c:pt>
                <c:pt idx="3308">
                  <c:v>2.460938E-2</c:v>
                </c:pt>
                <c:pt idx="3309">
                  <c:v>2.462891E-2</c:v>
                </c:pt>
                <c:pt idx="3310">
                  <c:v>2.4648440000000001E-2</c:v>
                </c:pt>
                <c:pt idx="3311">
                  <c:v>2.4667970000000001E-2</c:v>
                </c:pt>
                <c:pt idx="3312">
                  <c:v>2.4687500000000001E-2</c:v>
                </c:pt>
                <c:pt idx="3313">
                  <c:v>2.4707029999999998E-2</c:v>
                </c:pt>
                <c:pt idx="3314">
                  <c:v>2.4726559999999998E-2</c:v>
                </c:pt>
                <c:pt idx="3315">
                  <c:v>2.4746089999999998E-2</c:v>
                </c:pt>
                <c:pt idx="3316">
                  <c:v>2.476563E-2</c:v>
                </c:pt>
                <c:pt idx="3317">
                  <c:v>2.4785160000000001E-2</c:v>
                </c:pt>
                <c:pt idx="3318">
                  <c:v>2.4804690000000001E-2</c:v>
                </c:pt>
                <c:pt idx="3319">
                  <c:v>2.4824220000000001E-2</c:v>
                </c:pt>
                <c:pt idx="3320">
                  <c:v>2.4843750000000001E-2</c:v>
                </c:pt>
                <c:pt idx="3321">
                  <c:v>2.4863279999999998E-2</c:v>
                </c:pt>
                <c:pt idx="3322">
                  <c:v>2.4882809999999998E-2</c:v>
                </c:pt>
                <c:pt idx="3323">
                  <c:v>2.4902339999999999E-2</c:v>
                </c:pt>
                <c:pt idx="3324">
                  <c:v>2.492188E-2</c:v>
                </c:pt>
                <c:pt idx="3325">
                  <c:v>2.4941410000000001E-2</c:v>
                </c:pt>
                <c:pt idx="3326">
                  <c:v>2.4960940000000001E-2</c:v>
                </c:pt>
                <c:pt idx="3327">
                  <c:v>2.4980470000000001E-2</c:v>
                </c:pt>
                <c:pt idx="3328">
                  <c:v>2.5000000000000001E-2</c:v>
                </c:pt>
                <c:pt idx="3329">
                  <c:v>2.5019529999999998E-2</c:v>
                </c:pt>
                <c:pt idx="3330">
                  <c:v>2.5039059999999998E-2</c:v>
                </c:pt>
                <c:pt idx="3331">
                  <c:v>2.5058589999999999E-2</c:v>
                </c:pt>
                <c:pt idx="3332">
                  <c:v>2.5078130000000001E-2</c:v>
                </c:pt>
                <c:pt idx="3333">
                  <c:v>2.5097660000000001E-2</c:v>
                </c:pt>
                <c:pt idx="3334">
                  <c:v>2.5117190000000001E-2</c:v>
                </c:pt>
                <c:pt idx="3335">
                  <c:v>2.5136720000000001E-2</c:v>
                </c:pt>
                <c:pt idx="3336">
                  <c:v>2.5156250000000002E-2</c:v>
                </c:pt>
                <c:pt idx="3337">
                  <c:v>2.5175779999999998E-2</c:v>
                </c:pt>
                <c:pt idx="3338">
                  <c:v>2.5195309999999999E-2</c:v>
                </c:pt>
                <c:pt idx="3339">
                  <c:v>2.5214839999999999E-2</c:v>
                </c:pt>
                <c:pt idx="3340">
                  <c:v>2.5234380000000001E-2</c:v>
                </c:pt>
                <c:pt idx="3341">
                  <c:v>2.5253910000000001E-2</c:v>
                </c:pt>
                <c:pt idx="3342">
                  <c:v>2.5273440000000001E-2</c:v>
                </c:pt>
                <c:pt idx="3343">
                  <c:v>2.5292970000000001E-2</c:v>
                </c:pt>
                <c:pt idx="3344">
                  <c:v>2.5312500000000002E-2</c:v>
                </c:pt>
                <c:pt idx="3345">
                  <c:v>2.5332029999999998E-2</c:v>
                </c:pt>
                <c:pt idx="3346">
                  <c:v>2.5351559999999999E-2</c:v>
                </c:pt>
                <c:pt idx="3347">
                  <c:v>2.5371089999999999E-2</c:v>
                </c:pt>
                <c:pt idx="3348">
                  <c:v>2.5390630000000001E-2</c:v>
                </c:pt>
                <c:pt idx="3349">
                  <c:v>2.5410160000000001E-2</c:v>
                </c:pt>
                <c:pt idx="3350">
                  <c:v>2.5429690000000001E-2</c:v>
                </c:pt>
                <c:pt idx="3351">
                  <c:v>2.5449220000000002E-2</c:v>
                </c:pt>
                <c:pt idx="3352">
                  <c:v>2.5468749999999998E-2</c:v>
                </c:pt>
                <c:pt idx="3353">
                  <c:v>2.5488279999999999E-2</c:v>
                </c:pt>
                <c:pt idx="3354">
                  <c:v>2.5507809999999999E-2</c:v>
                </c:pt>
                <c:pt idx="3355">
                  <c:v>2.5527339999999999E-2</c:v>
                </c:pt>
                <c:pt idx="3356">
                  <c:v>2.5546880000000001E-2</c:v>
                </c:pt>
                <c:pt idx="3357">
                  <c:v>2.5566410000000001E-2</c:v>
                </c:pt>
                <c:pt idx="3358">
                  <c:v>2.5585940000000001E-2</c:v>
                </c:pt>
                <c:pt idx="3359">
                  <c:v>2.5605470000000002E-2</c:v>
                </c:pt>
                <c:pt idx="3360">
                  <c:v>2.5624999999999998E-2</c:v>
                </c:pt>
                <c:pt idx="3361">
                  <c:v>2.5644529999999999E-2</c:v>
                </c:pt>
                <c:pt idx="3362">
                  <c:v>2.5664059999999999E-2</c:v>
                </c:pt>
                <c:pt idx="3363">
                  <c:v>2.5683589999999999E-2</c:v>
                </c:pt>
                <c:pt idx="3364">
                  <c:v>2.5703130000000001E-2</c:v>
                </c:pt>
                <c:pt idx="3365">
                  <c:v>2.5722660000000001E-2</c:v>
                </c:pt>
                <c:pt idx="3366">
                  <c:v>2.5742190000000002E-2</c:v>
                </c:pt>
                <c:pt idx="3367">
                  <c:v>2.5761720000000002E-2</c:v>
                </c:pt>
                <c:pt idx="3368">
                  <c:v>2.5781249999999999E-2</c:v>
                </c:pt>
                <c:pt idx="3369">
                  <c:v>2.5800779999999999E-2</c:v>
                </c:pt>
                <c:pt idx="3370">
                  <c:v>2.5820309999999999E-2</c:v>
                </c:pt>
                <c:pt idx="3371">
                  <c:v>2.5839839999999999E-2</c:v>
                </c:pt>
                <c:pt idx="3372">
                  <c:v>2.5859380000000001E-2</c:v>
                </c:pt>
                <c:pt idx="3373">
                  <c:v>2.5878910000000001E-2</c:v>
                </c:pt>
                <c:pt idx="3374">
                  <c:v>2.5898440000000002E-2</c:v>
                </c:pt>
                <c:pt idx="3375">
                  <c:v>2.5917970000000002E-2</c:v>
                </c:pt>
                <c:pt idx="3376">
                  <c:v>2.5937499999999999E-2</c:v>
                </c:pt>
                <c:pt idx="3377">
                  <c:v>2.5957029999999999E-2</c:v>
                </c:pt>
                <c:pt idx="3378">
                  <c:v>2.5976559999999999E-2</c:v>
                </c:pt>
                <c:pt idx="3379">
                  <c:v>2.5996089999999999E-2</c:v>
                </c:pt>
                <c:pt idx="3380">
                  <c:v>2.6015630000000001E-2</c:v>
                </c:pt>
                <c:pt idx="3381">
                  <c:v>2.6035160000000002E-2</c:v>
                </c:pt>
                <c:pt idx="3382">
                  <c:v>2.6054690000000002E-2</c:v>
                </c:pt>
                <c:pt idx="3383">
                  <c:v>2.6074220000000002E-2</c:v>
                </c:pt>
                <c:pt idx="3384">
                  <c:v>2.6093749999999999E-2</c:v>
                </c:pt>
                <c:pt idx="3385">
                  <c:v>2.6113279999999999E-2</c:v>
                </c:pt>
                <c:pt idx="3386">
                  <c:v>2.6132809999999999E-2</c:v>
                </c:pt>
                <c:pt idx="3387">
                  <c:v>2.615234E-2</c:v>
                </c:pt>
                <c:pt idx="3388">
                  <c:v>2.6171880000000002E-2</c:v>
                </c:pt>
                <c:pt idx="3389">
                  <c:v>2.6191410000000002E-2</c:v>
                </c:pt>
                <c:pt idx="3390">
                  <c:v>2.6210940000000002E-2</c:v>
                </c:pt>
                <c:pt idx="3391">
                  <c:v>2.6230469999999999E-2</c:v>
                </c:pt>
                <c:pt idx="3392">
                  <c:v>2.6249999999999999E-2</c:v>
                </c:pt>
                <c:pt idx="3393">
                  <c:v>2.6269529999999999E-2</c:v>
                </c:pt>
                <c:pt idx="3394">
                  <c:v>2.628906E-2</c:v>
                </c:pt>
                <c:pt idx="3395">
                  <c:v>2.630859E-2</c:v>
                </c:pt>
                <c:pt idx="3396">
                  <c:v>2.6328130000000002E-2</c:v>
                </c:pt>
                <c:pt idx="3397">
                  <c:v>2.6347660000000002E-2</c:v>
                </c:pt>
                <c:pt idx="3398">
                  <c:v>2.6367190000000002E-2</c:v>
                </c:pt>
                <c:pt idx="3399">
                  <c:v>2.6386719999999999E-2</c:v>
                </c:pt>
                <c:pt idx="3400">
                  <c:v>2.6406249999999999E-2</c:v>
                </c:pt>
                <c:pt idx="3401">
                  <c:v>2.6425779999999999E-2</c:v>
                </c:pt>
                <c:pt idx="3402">
                  <c:v>2.644531E-2</c:v>
                </c:pt>
                <c:pt idx="3403">
                  <c:v>2.646484E-2</c:v>
                </c:pt>
                <c:pt idx="3404">
                  <c:v>2.6484380000000002E-2</c:v>
                </c:pt>
                <c:pt idx="3405">
                  <c:v>2.6503910000000002E-2</c:v>
                </c:pt>
                <c:pt idx="3406">
                  <c:v>2.6523440000000002E-2</c:v>
                </c:pt>
                <c:pt idx="3407">
                  <c:v>2.6542969999999999E-2</c:v>
                </c:pt>
                <c:pt idx="3408">
                  <c:v>2.6562499999999999E-2</c:v>
                </c:pt>
                <c:pt idx="3409">
                  <c:v>2.658203E-2</c:v>
                </c:pt>
                <c:pt idx="3410">
                  <c:v>2.660156E-2</c:v>
                </c:pt>
                <c:pt idx="3411">
                  <c:v>2.662109E-2</c:v>
                </c:pt>
                <c:pt idx="3412">
                  <c:v>2.6640630000000002E-2</c:v>
                </c:pt>
                <c:pt idx="3413">
                  <c:v>2.6660160000000002E-2</c:v>
                </c:pt>
                <c:pt idx="3414">
                  <c:v>2.6679690000000002E-2</c:v>
                </c:pt>
                <c:pt idx="3415">
                  <c:v>2.6699219999999999E-2</c:v>
                </c:pt>
                <c:pt idx="3416">
                  <c:v>2.6718749999999999E-2</c:v>
                </c:pt>
                <c:pt idx="3417">
                  <c:v>2.673828E-2</c:v>
                </c:pt>
                <c:pt idx="3418">
                  <c:v>2.675781E-2</c:v>
                </c:pt>
                <c:pt idx="3419">
                  <c:v>2.677734E-2</c:v>
                </c:pt>
                <c:pt idx="3420">
                  <c:v>2.6796880000000002E-2</c:v>
                </c:pt>
                <c:pt idx="3421">
                  <c:v>2.6816410000000002E-2</c:v>
                </c:pt>
                <c:pt idx="3422">
                  <c:v>2.6835939999999999E-2</c:v>
                </c:pt>
                <c:pt idx="3423">
                  <c:v>2.6855469999999999E-2</c:v>
                </c:pt>
                <c:pt idx="3424">
                  <c:v>2.6875E-2</c:v>
                </c:pt>
                <c:pt idx="3425">
                  <c:v>2.689453E-2</c:v>
                </c:pt>
                <c:pt idx="3426">
                  <c:v>2.691406E-2</c:v>
                </c:pt>
                <c:pt idx="3427">
                  <c:v>2.693359E-2</c:v>
                </c:pt>
                <c:pt idx="3428">
                  <c:v>2.6953130000000002E-2</c:v>
                </c:pt>
                <c:pt idx="3429">
                  <c:v>2.6972660000000002E-2</c:v>
                </c:pt>
                <c:pt idx="3430">
                  <c:v>2.6992189999999999E-2</c:v>
                </c:pt>
                <c:pt idx="3431">
                  <c:v>2.7011719999999999E-2</c:v>
                </c:pt>
                <c:pt idx="3432">
                  <c:v>2.703125E-2</c:v>
                </c:pt>
                <c:pt idx="3433">
                  <c:v>2.705078E-2</c:v>
                </c:pt>
                <c:pt idx="3434">
                  <c:v>2.707031E-2</c:v>
                </c:pt>
                <c:pt idx="3435">
                  <c:v>2.708984E-2</c:v>
                </c:pt>
                <c:pt idx="3436">
                  <c:v>2.7109380000000002E-2</c:v>
                </c:pt>
                <c:pt idx="3437">
                  <c:v>2.7128910000000003E-2</c:v>
                </c:pt>
                <c:pt idx="3438">
                  <c:v>2.7148439999999999E-2</c:v>
                </c:pt>
                <c:pt idx="3439">
                  <c:v>2.716797E-2</c:v>
                </c:pt>
                <c:pt idx="3440">
                  <c:v>2.71875E-2</c:v>
                </c:pt>
                <c:pt idx="3441">
                  <c:v>2.720703E-2</c:v>
                </c:pt>
                <c:pt idx="3442">
                  <c:v>2.722656E-2</c:v>
                </c:pt>
                <c:pt idx="3443">
                  <c:v>2.7246089999999997E-2</c:v>
                </c:pt>
                <c:pt idx="3444">
                  <c:v>2.7265630000000003E-2</c:v>
                </c:pt>
                <c:pt idx="3445">
                  <c:v>2.7285160000000003E-2</c:v>
                </c:pt>
                <c:pt idx="3446">
                  <c:v>2.730469E-2</c:v>
                </c:pt>
                <c:pt idx="3447">
                  <c:v>2.732422E-2</c:v>
                </c:pt>
                <c:pt idx="3448">
                  <c:v>2.734375E-2</c:v>
                </c:pt>
                <c:pt idx="3449">
                  <c:v>2.736328E-2</c:v>
                </c:pt>
                <c:pt idx="3450">
                  <c:v>2.738281E-2</c:v>
                </c:pt>
                <c:pt idx="3451">
                  <c:v>2.7402339999999997E-2</c:v>
                </c:pt>
                <c:pt idx="3452">
                  <c:v>2.7421880000000003E-2</c:v>
                </c:pt>
                <c:pt idx="3453">
                  <c:v>2.7441410000000003E-2</c:v>
                </c:pt>
                <c:pt idx="3454">
                  <c:v>2.746094E-2</c:v>
                </c:pt>
                <c:pt idx="3455">
                  <c:v>2.748047E-2</c:v>
                </c:pt>
                <c:pt idx="3456">
                  <c:v>2.75E-2</c:v>
                </c:pt>
                <c:pt idx="3457">
                  <c:v>2.751953E-2</c:v>
                </c:pt>
                <c:pt idx="3458">
                  <c:v>2.7539060000000001E-2</c:v>
                </c:pt>
                <c:pt idx="3459">
                  <c:v>2.7558589999999997E-2</c:v>
                </c:pt>
                <c:pt idx="3460">
                  <c:v>2.7578130000000003E-2</c:v>
                </c:pt>
                <c:pt idx="3461">
                  <c:v>2.759766E-2</c:v>
                </c:pt>
                <c:pt idx="3462">
                  <c:v>2.761719E-2</c:v>
                </c:pt>
                <c:pt idx="3463">
                  <c:v>2.763672E-2</c:v>
                </c:pt>
                <c:pt idx="3464">
                  <c:v>2.765625E-2</c:v>
                </c:pt>
                <c:pt idx="3465">
                  <c:v>2.7675780000000001E-2</c:v>
                </c:pt>
                <c:pt idx="3466">
                  <c:v>2.7695310000000001E-2</c:v>
                </c:pt>
                <c:pt idx="3467">
                  <c:v>2.7714839999999998E-2</c:v>
                </c:pt>
                <c:pt idx="3468">
                  <c:v>2.7734380000000003E-2</c:v>
                </c:pt>
                <c:pt idx="3469">
                  <c:v>2.775391E-2</c:v>
                </c:pt>
                <c:pt idx="3470">
                  <c:v>2.777344E-2</c:v>
                </c:pt>
                <c:pt idx="3471">
                  <c:v>2.779297E-2</c:v>
                </c:pt>
                <c:pt idx="3472">
                  <c:v>2.78125E-2</c:v>
                </c:pt>
                <c:pt idx="3473">
                  <c:v>2.7832030000000001E-2</c:v>
                </c:pt>
                <c:pt idx="3474">
                  <c:v>2.7851560000000001E-2</c:v>
                </c:pt>
                <c:pt idx="3475">
                  <c:v>2.7871089999999998E-2</c:v>
                </c:pt>
                <c:pt idx="3476">
                  <c:v>2.7890630000000003E-2</c:v>
                </c:pt>
                <c:pt idx="3477">
                  <c:v>2.791016E-2</c:v>
                </c:pt>
                <c:pt idx="3478">
                  <c:v>2.792969E-2</c:v>
                </c:pt>
                <c:pt idx="3479">
                  <c:v>2.794922E-2</c:v>
                </c:pt>
                <c:pt idx="3480">
                  <c:v>2.7968750000000001E-2</c:v>
                </c:pt>
                <c:pt idx="3481">
                  <c:v>2.7988280000000001E-2</c:v>
                </c:pt>
                <c:pt idx="3482">
                  <c:v>2.8007809999999998E-2</c:v>
                </c:pt>
                <c:pt idx="3483">
                  <c:v>2.8027339999999998E-2</c:v>
                </c:pt>
                <c:pt idx="3484">
                  <c:v>2.8046880000000003E-2</c:v>
                </c:pt>
                <c:pt idx="3485">
                  <c:v>2.806641E-2</c:v>
                </c:pt>
                <c:pt idx="3486">
                  <c:v>2.808594E-2</c:v>
                </c:pt>
                <c:pt idx="3487">
                  <c:v>2.810547E-2</c:v>
                </c:pt>
                <c:pt idx="3488">
                  <c:v>2.8125000000000001E-2</c:v>
                </c:pt>
                <c:pt idx="3489">
                  <c:v>2.8144530000000001E-2</c:v>
                </c:pt>
                <c:pt idx="3490">
                  <c:v>2.8164059999999998E-2</c:v>
                </c:pt>
                <c:pt idx="3491">
                  <c:v>2.8183589999999998E-2</c:v>
                </c:pt>
                <c:pt idx="3492">
                  <c:v>2.820313E-2</c:v>
                </c:pt>
                <c:pt idx="3493">
                  <c:v>2.822266E-2</c:v>
                </c:pt>
                <c:pt idx="3494">
                  <c:v>2.824219E-2</c:v>
                </c:pt>
                <c:pt idx="3495">
                  <c:v>2.8261720000000001E-2</c:v>
                </c:pt>
                <c:pt idx="3496">
                  <c:v>2.8281250000000001E-2</c:v>
                </c:pt>
                <c:pt idx="3497">
                  <c:v>2.8300780000000001E-2</c:v>
                </c:pt>
                <c:pt idx="3498">
                  <c:v>2.8320309999999998E-2</c:v>
                </c:pt>
                <c:pt idx="3499">
                  <c:v>2.8339839999999998E-2</c:v>
                </c:pt>
                <c:pt idx="3500">
                  <c:v>2.835938E-2</c:v>
                </c:pt>
                <c:pt idx="3501">
                  <c:v>2.837891E-2</c:v>
                </c:pt>
                <c:pt idx="3502">
                  <c:v>2.839844E-2</c:v>
                </c:pt>
                <c:pt idx="3503">
                  <c:v>2.8417970000000001E-2</c:v>
                </c:pt>
                <c:pt idx="3504">
                  <c:v>2.8437500000000001E-2</c:v>
                </c:pt>
                <c:pt idx="3505">
                  <c:v>2.8457030000000001E-2</c:v>
                </c:pt>
                <c:pt idx="3506">
                  <c:v>2.8476559999999998E-2</c:v>
                </c:pt>
                <c:pt idx="3507">
                  <c:v>2.8496089999999998E-2</c:v>
                </c:pt>
                <c:pt idx="3508">
                  <c:v>2.851563E-2</c:v>
                </c:pt>
                <c:pt idx="3509">
                  <c:v>2.853516E-2</c:v>
                </c:pt>
                <c:pt idx="3510">
                  <c:v>2.8554690000000001E-2</c:v>
                </c:pt>
                <c:pt idx="3511">
                  <c:v>2.8574220000000001E-2</c:v>
                </c:pt>
                <c:pt idx="3512">
                  <c:v>2.8593750000000001E-2</c:v>
                </c:pt>
                <c:pt idx="3513">
                  <c:v>2.8613279999999998E-2</c:v>
                </c:pt>
                <c:pt idx="3514">
                  <c:v>2.8632809999999998E-2</c:v>
                </c:pt>
                <c:pt idx="3515">
                  <c:v>2.8652339999999998E-2</c:v>
                </c:pt>
                <c:pt idx="3516">
                  <c:v>2.867188E-2</c:v>
                </c:pt>
                <c:pt idx="3517">
                  <c:v>2.8691410000000001E-2</c:v>
                </c:pt>
                <c:pt idx="3518">
                  <c:v>2.8710940000000001E-2</c:v>
                </c:pt>
                <c:pt idx="3519">
                  <c:v>2.8730470000000001E-2</c:v>
                </c:pt>
                <c:pt idx="3520">
                  <c:v>2.8750000000000001E-2</c:v>
                </c:pt>
                <c:pt idx="3521">
                  <c:v>2.8769529999999998E-2</c:v>
                </c:pt>
                <c:pt idx="3522">
                  <c:v>2.8789059999999998E-2</c:v>
                </c:pt>
                <c:pt idx="3523">
                  <c:v>2.8808589999999999E-2</c:v>
                </c:pt>
                <c:pt idx="3524">
                  <c:v>2.882813E-2</c:v>
                </c:pt>
                <c:pt idx="3525">
                  <c:v>2.8847660000000001E-2</c:v>
                </c:pt>
                <c:pt idx="3526">
                  <c:v>2.8867190000000001E-2</c:v>
                </c:pt>
                <c:pt idx="3527">
                  <c:v>2.8886720000000001E-2</c:v>
                </c:pt>
                <c:pt idx="3528">
                  <c:v>2.8906250000000001E-2</c:v>
                </c:pt>
                <c:pt idx="3529">
                  <c:v>2.8925779999999998E-2</c:v>
                </c:pt>
                <c:pt idx="3530">
                  <c:v>2.8945309999999998E-2</c:v>
                </c:pt>
                <c:pt idx="3531">
                  <c:v>2.8964839999999999E-2</c:v>
                </c:pt>
                <c:pt idx="3532">
                  <c:v>2.8984380000000001E-2</c:v>
                </c:pt>
                <c:pt idx="3533">
                  <c:v>2.9003910000000001E-2</c:v>
                </c:pt>
                <c:pt idx="3534">
                  <c:v>2.9023440000000001E-2</c:v>
                </c:pt>
                <c:pt idx="3535">
                  <c:v>2.9042970000000001E-2</c:v>
                </c:pt>
                <c:pt idx="3536">
                  <c:v>2.9062500000000002E-2</c:v>
                </c:pt>
                <c:pt idx="3537">
                  <c:v>2.9082029999999998E-2</c:v>
                </c:pt>
                <c:pt idx="3538">
                  <c:v>2.9101559999999999E-2</c:v>
                </c:pt>
                <c:pt idx="3539">
                  <c:v>2.9121089999999999E-2</c:v>
                </c:pt>
                <c:pt idx="3540">
                  <c:v>2.9140630000000001E-2</c:v>
                </c:pt>
                <c:pt idx="3541">
                  <c:v>2.9160160000000001E-2</c:v>
                </c:pt>
                <c:pt idx="3542">
                  <c:v>2.9179690000000001E-2</c:v>
                </c:pt>
                <c:pt idx="3543">
                  <c:v>2.9199220000000001E-2</c:v>
                </c:pt>
                <c:pt idx="3544">
                  <c:v>2.9218750000000002E-2</c:v>
                </c:pt>
                <c:pt idx="3545">
                  <c:v>2.9238279999999998E-2</c:v>
                </c:pt>
                <c:pt idx="3546">
                  <c:v>2.9257809999999999E-2</c:v>
                </c:pt>
                <c:pt idx="3547">
                  <c:v>2.9277339999999999E-2</c:v>
                </c:pt>
                <c:pt idx="3548">
                  <c:v>2.9296880000000001E-2</c:v>
                </c:pt>
                <c:pt idx="3549">
                  <c:v>2.9316410000000001E-2</c:v>
                </c:pt>
                <c:pt idx="3550">
                  <c:v>2.9335940000000001E-2</c:v>
                </c:pt>
                <c:pt idx="3551">
                  <c:v>2.9355470000000002E-2</c:v>
                </c:pt>
                <c:pt idx="3552">
                  <c:v>2.9374999999999998E-2</c:v>
                </c:pt>
                <c:pt idx="3553">
                  <c:v>2.9394529999999999E-2</c:v>
                </c:pt>
                <c:pt idx="3554">
                  <c:v>2.9414059999999999E-2</c:v>
                </c:pt>
                <c:pt idx="3555">
                  <c:v>2.9433589999999999E-2</c:v>
                </c:pt>
                <c:pt idx="3556">
                  <c:v>2.9453130000000001E-2</c:v>
                </c:pt>
                <c:pt idx="3557">
                  <c:v>2.9472660000000001E-2</c:v>
                </c:pt>
                <c:pt idx="3558">
                  <c:v>2.9492190000000001E-2</c:v>
                </c:pt>
                <c:pt idx="3559">
                  <c:v>2.9511720000000002E-2</c:v>
                </c:pt>
                <c:pt idx="3560">
                  <c:v>2.9531249999999998E-2</c:v>
                </c:pt>
                <c:pt idx="3561">
                  <c:v>2.9550779999999999E-2</c:v>
                </c:pt>
                <c:pt idx="3562">
                  <c:v>2.9570309999999999E-2</c:v>
                </c:pt>
                <c:pt idx="3563">
                  <c:v>2.9589839999999999E-2</c:v>
                </c:pt>
                <c:pt idx="3564">
                  <c:v>2.9609380000000001E-2</c:v>
                </c:pt>
                <c:pt idx="3565">
                  <c:v>2.9628910000000001E-2</c:v>
                </c:pt>
                <c:pt idx="3566">
                  <c:v>2.9648440000000002E-2</c:v>
                </c:pt>
                <c:pt idx="3567">
                  <c:v>2.9667970000000002E-2</c:v>
                </c:pt>
                <c:pt idx="3568">
                  <c:v>2.9687499999999999E-2</c:v>
                </c:pt>
                <c:pt idx="3569">
                  <c:v>2.9707029999999999E-2</c:v>
                </c:pt>
                <c:pt idx="3570">
                  <c:v>2.9726559999999999E-2</c:v>
                </c:pt>
                <c:pt idx="3571">
                  <c:v>2.9746089999999999E-2</c:v>
                </c:pt>
                <c:pt idx="3572">
                  <c:v>2.9765630000000001E-2</c:v>
                </c:pt>
                <c:pt idx="3573">
                  <c:v>2.9785160000000001E-2</c:v>
                </c:pt>
                <c:pt idx="3574">
                  <c:v>2.9804690000000002E-2</c:v>
                </c:pt>
                <c:pt idx="3575">
                  <c:v>2.9824220000000002E-2</c:v>
                </c:pt>
                <c:pt idx="3576">
                  <c:v>2.9843749999999999E-2</c:v>
                </c:pt>
                <c:pt idx="3577">
                  <c:v>2.9863279999999999E-2</c:v>
                </c:pt>
                <c:pt idx="3578">
                  <c:v>2.9882809999999999E-2</c:v>
                </c:pt>
                <c:pt idx="3579">
                  <c:v>2.9902339999999999E-2</c:v>
                </c:pt>
                <c:pt idx="3580">
                  <c:v>2.9921880000000001E-2</c:v>
                </c:pt>
                <c:pt idx="3581">
                  <c:v>2.9941410000000002E-2</c:v>
                </c:pt>
                <c:pt idx="3582">
                  <c:v>2.9960940000000002E-2</c:v>
                </c:pt>
                <c:pt idx="3583">
                  <c:v>2.9980470000000002E-2</c:v>
                </c:pt>
                <c:pt idx="3584">
                  <c:v>0.03</c:v>
                </c:pt>
                <c:pt idx="3585">
                  <c:v>3.0019529999999999E-2</c:v>
                </c:pt>
                <c:pt idx="3586">
                  <c:v>3.0039059999999999E-2</c:v>
                </c:pt>
                <c:pt idx="3587">
                  <c:v>3.005859E-2</c:v>
                </c:pt>
                <c:pt idx="3588">
                  <c:v>3.0078130000000002E-2</c:v>
                </c:pt>
                <c:pt idx="3589">
                  <c:v>3.0097660000000002E-2</c:v>
                </c:pt>
                <c:pt idx="3590">
                  <c:v>3.0117190000000002E-2</c:v>
                </c:pt>
                <c:pt idx="3591">
                  <c:v>3.0136719999999999E-2</c:v>
                </c:pt>
                <c:pt idx="3592">
                  <c:v>3.0156249999999999E-2</c:v>
                </c:pt>
                <c:pt idx="3593">
                  <c:v>3.0175779999999999E-2</c:v>
                </c:pt>
                <c:pt idx="3594">
                  <c:v>3.019531E-2</c:v>
                </c:pt>
                <c:pt idx="3595">
                  <c:v>3.021484E-2</c:v>
                </c:pt>
                <c:pt idx="3596">
                  <c:v>3.0234380000000002E-2</c:v>
                </c:pt>
                <c:pt idx="3597">
                  <c:v>3.0253910000000002E-2</c:v>
                </c:pt>
                <c:pt idx="3598">
                  <c:v>3.0273440000000002E-2</c:v>
                </c:pt>
                <c:pt idx="3599">
                  <c:v>3.0292969999999999E-2</c:v>
                </c:pt>
                <c:pt idx="3600">
                  <c:v>3.0312499999999999E-2</c:v>
                </c:pt>
                <c:pt idx="3601">
                  <c:v>3.0332029999999999E-2</c:v>
                </c:pt>
                <c:pt idx="3602">
                  <c:v>3.035156E-2</c:v>
                </c:pt>
                <c:pt idx="3603">
                  <c:v>3.037109E-2</c:v>
                </c:pt>
                <c:pt idx="3604">
                  <c:v>3.0390630000000002E-2</c:v>
                </c:pt>
                <c:pt idx="3605">
                  <c:v>3.0410160000000002E-2</c:v>
                </c:pt>
                <c:pt idx="3606">
                  <c:v>3.0429690000000002E-2</c:v>
                </c:pt>
                <c:pt idx="3607">
                  <c:v>3.0449219999999999E-2</c:v>
                </c:pt>
                <c:pt idx="3608">
                  <c:v>3.0468749999999999E-2</c:v>
                </c:pt>
                <c:pt idx="3609">
                  <c:v>3.048828E-2</c:v>
                </c:pt>
                <c:pt idx="3610">
                  <c:v>3.050781E-2</c:v>
                </c:pt>
                <c:pt idx="3611">
                  <c:v>3.052734E-2</c:v>
                </c:pt>
                <c:pt idx="3612">
                  <c:v>3.0546880000000002E-2</c:v>
                </c:pt>
                <c:pt idx="3613">
                  <c:v>3.0566410000000002E-2</c:v>
                </c:pt>
                <c:pt idx="3614">
                  <c:v>3.0585940000000002E-2</c:v>
                </c:pt>
                <c:pt idx="3615">
                  <c:v>3.0605469999999999E-2</c:v>
                </c:pt>
                <c:pt idx="3616">
                  <c:v>3.0624999999999999E-2</c:v>
                </c:pt>
                <c:pt idx="3617">
                  <c:v>3.064453E-2</c:v>
                </c:pt>
                <c:pt idx="3618">
                  <c:v>3.066406E-2</c:v>
                </c:pt>
                <c:pt idx="3619">
                  <c:v>3.068359E-2</c:v>
                </c:pt>
                <c:pt idx="3620">
                  <c:v>3.0703130000000002E-2</c:v>
                </c:pt>
                <c:pt idx="3621">
                  <c:v>3.0722660000000002E-2</c:v>
                </c:pt>
                <c:pt idx="3622">
                  <c:v>3.0742189999999999E-2</c:v>
                </c:pt>
                <c:pt idx="3623">
                  <c:v>3.0761719999999999E-2</c:v>
                </c:pt>
                <c:pt idx="3624">
                  <c:v>3.078125E-2</c:v>
                </c:pt>
                <c:pt idx="3625">
                  <c:v>3.080078E-2</c:v>
                </c:pt>
                <c:pt idx="3626">
                  <c:v>3.082031E-2</c:v>
                </c:pt>
                <c:pt idx="3627">
                  <c:v>3.083984E-2</c:v>
                </c:pt>
                <c:pt idx="3628">
                  <c:v>3.0859380000000002E-2</c:v>
                </c:pt>
                <c:pt idx="3629">
                  <c:v>3.0878910000000002E-2</c:v>
                </c:pt>
                <c:pt idx="3630">
                  <c:v>3.0898439999999999E-2</c:v>
                </c:pt>
                <c:pt idx="3631">
                  <c:v>3.0917969999999999E-2</c:v>
                </c:pt>
                <c:pt idx="3632">
                  <c:v>3.09375E-2</c:v>
                </c:pt>
                <c:pt idx="3633">
                  <c:v>3.095703E-2</c:v>
                </c:pt>
                <c:pt idx="3634">
                  <c:v>3.097656E-2</c:v>
                </c:pt>
                <c:pt idx="3635">
                  <c:v>3.099609E-2</c:v>
                </c:pt>
                <c:pt idx="3636">
                  <c:v>3.1015630000000002E-2</c:v>
                </c:pt>
                <c:pt idx="3637">
                  <c:v>3.1035160000000003E-2</c:v>
                </c:pt>
                <c:pt idx="3638">
                  <c:v>3.1054689999999999E-2</c:v>
                </c:pt>
                <c:pt idx="3639">
                  <c:v>3.107422E-2</c:v>
                </c:pt>
                <c:pt idx="3640">
                  <c:v>3.109375E-2</c:v>
                </c:pt>
                <c:pt idx="3641">
                  <c:v>3.111328E-2</c:v>
                </c:pt>
                <c:pt idx="3642">
                  <c:v>3.113281E-2</c:v>
                </c:pt>
                <c:pt idx="3643">
                  <c:v>3.1152339999999997E-2</c:v>
                </c:pt>
                <c:pt idx="3644">
                  <c:v>3.1171880000000003E-2</c:v>
                </c:pt>
                <c:pt idx="3645">
                  <c:v>3.1191410000000003E-2</c:v>
                </c:pt>
                <c:pt idx="3646">
                  <c:v>3.121094E-2</c:v>
                </c:pt>
                <c:pt idx="3647">
                  <c:v>3.123047E-2</c:v>
                </c:pt>
                <c:pt idx="3648">
                  <c:v>3.125E-2</c:v>
                </c:pt>
                <c:pt idx="3649">
                  <c:v>3.1269529999999997E-2</c:v>
                </c:pt>
                <c:pt idx="3650">
                  <c:v>3.128906E-2</c:v>
                </c:pt>
                <c:pt idx="3651">
                  <c:v>3.1308589999999997E-2</c:v>
                </c:pt>
                <c:pt idx="3652">
                  <c:v>3.1328130000000003E-2</c:v>
                </c:pt>
                <c:pt idx="3653">
                  <c:v>3.1347659999999999E-2</c:v>
                </c:pt>
                <c:pt idx="3654">
                  <c:v>3.1367190000000003E-2</c:v>
                </c:pt>
                <c:pt idx="3655">
                  <c:v>3.138672E-2</c:v>
                </c:pt>
                <c:pt idx="3656">
                  <c:v>3.1406249999999997E-2</c:v>
                </c:pt>
                <c:pt idx="3657">
                  <c:v>3.142578E-2</c:v>
                </c:pt>
                <c:pt idx="3658">
                  <c:v>3.1445309999999997E-2</c:v>
                </c:pt>
                <c:pt idx="3659">
                  <c:v>3.1464840000000001E-2</c:v>
                </c:pt>
                <c:pt idx="3660">
                  <c:v>3.1484379999999999E-2</c:v>
                </c:pt>
                <c:pt idx="3661">
                  <c:v>3.1503910000000003E-2</c:v>
                </c:pt>
                <c:pt idx="3662">
                  <c:v>3.152344E-2</c:v>
                </c:pt>
                <c:pt idx="3663">
                  <c:v>3.1542970000000004E-2</c:v>
                </c:pt>
                <c:pt idx="3664">
                  <c:v>3.15625E-2</c:v>
                </c:pt>
                <c:pt idx="3665">
                  <c:v>3.1582029999999997E-2</c:v>
                </c:pt>
                <c:pt idx="3666">
                  <c:v>3.1601560000000001E-2</c:v>
                </c:pt>
                <c:pt idx="3667">
                  <c:v>3.1621089999999998E-2</c:v>
                </c:pt>
                <c:pt idx="3668">
                  <c:v>3.1640630000000003E-2</c:v>
                </c:pt>
                <c:pt idx="3669">
                  <c:v>3.166016E-2</c:v>
                </c:pt>
                <c:pt idx="3670">
                  <c:v>3.1679690000000003E-2</c:v>
                </c:pt>
                <c:pt idx="3671">
                  <c:v>3.169922E-2</c:v>
                </c:pt>
                <c:pt idx="3672">
                  <c:v>3.1718749999999997E-2</c:v>
                </c:pt>
                <c:pt idx="3673">
                  <c:v>3.1738280000000001E-2</c:v>
                </c:pt>
                <c:pt idx="3674">
                  <c:v>3.1757809999999997E-2</c:v>
                </c:pt>
                <c:pt idx="3675">
                  <c:v>3.1777340000000001E-2</c:v>
                </c:pt>
                <c:pt idx="3676">
                  <c:v>3.179688E-2</c:v>
                </c:pt>
                <c:pt idx="3677">
                  <c:v>3.1816410000000003E-2</c:v>
                </c:pt>
                <c:pt idx="3678">
                  <c:v>3.183594E-2</c:v>
                </c:pt>
                <c:pt idx="3679">
                  <c:v>3.1855470000000004E-2</c:v>
                </c:pt>
                <c:pt idx="3680">
                  <c:v>3.1875000000000001E-2</c:v>
                </c:pt>
                <c:pt idx="3681">
                  <c:v>3.1894529999999997E-2</c:v>
                </c:pt>
                <c:pt idx="3682">
                  <c:v>3.1914060000000001E-2</c:v>
                </c:pt>
                <c:pt idx="3683">
                  <c:v>3.1933589999999998E-2</c:v>
                </c:pt>
                <c:pt idx="3684">
                  <c:v>3.1953130000000003E-2</c:v>
                </c:pt>
                <c:pt idx="3685">
                  <c:v>3.197266E-2</c:v>
                </c:pt>
                <c:pt idx="3686">
                  <c:v>3.1992190000000004E-2</c:v>
                </c:pt>
                <c:pt idx="3687">
                  <c:v>3.2011719999999994E-2</c:v>
                </c:pt>
                <c:pt idx="3688">
                  <c:v>3.2031249999999997E-2</c:v>
                </c:pt>
                <c:pt idx="3689">
                  <c:v>3.2050780000000001E-2</c:v>
                </c:pt>
                <c:pt idx="3690">
                  <c:v>3.2070309999999998E-2</c:v>
                </c:pt>
                <c:pt idx="3691">
                  <c:v>3.2089840000000001E-2</c:v>
                </c:pt>
                <c:pt idx="3692">
                  <c:v>3.210938E-2</c:v>
                </c:pt>
                <c:pt idx="3693">
                  <c:v>3.2128909999999997E-2</c:v>
                </c:pt>
                <c:pt idx="3694">
                  <c:v>3.214844E-2</c:v>
                </c:pt>
                <c:pt idx="3695">
                  <c:v>3.2167969999999997E-2</c:v>
                </c:pt>
                <c:pt idx="3696">
                  <c:v>3.2187500000000001E-2</c:v>
                </c:pt>
                <c:pt idx="3697">
                  <c:v>3.2207030000000005E-2</c:v>
                </c:pt>
                <c:pt idx="3698">
                  <c:v>3.2226560000000001E-2</c:v>
                </c:pt>
                <c:pt idx="3699">
                  <c:v>3.2246090000000005E-2</c:v>
                </c:pt>
                <c:pt idx="3700">
                  <c:v>3.2265630000000003E-2</c:v>
                </c:pt>
                <c:pt idx="3701">
                  <c:v>3.228516E-2</c:v>
                </c:pt>
                <c:pt idx="3702">
                  <c:v>3.2304690000000004E-2</c:v>
                </c:pt>
                <c:pt idx="3703">
                  <c:v>3.2324219999999994E-2</c:v>
                </c:pt>
                <c:pt idx="3704">
                  <c:v>3.2343749999999998E-2</c:v>
                </c:pt>
                <c:pt idx="3705">
                  <c:v>3.2363280000000001E-2</c:v>
                </c:pt>
                <c:pt idx="3706">
                  <c:v>3.2382809999999998E-2</c:v>
                </c:pt>
                <c:pt idx="3707">
                  <c:v>3.2402340000000002E-2</c:v>
                </c:pt>
                <c:pt idx="3708">
                  <c:v>3.242188E-2</c:v>
                </c:pt>
                <c:pt idx="3709">
                  <c:v>3.2441409999999997E-2</c:v>
                </c:pt>
                <c:pt idx="3710">
                  <c:v>3.2460940000000001E-2</c:v>
                </c:pt>
                <c:pt idx="3711">
                  <c:v>3.2480469999999997E-2</c:v>
                </c:pt>
                <c:pt idx="3712">
                  <c:v>3.2500000000000001E-2</c:v>
                </c:pt>
                <c:pt idx="3713">
                  <c:v>3.2519530000000005E-2</c:v>
                </c:pt>
                <c:pt idx="3714">
                  <c:v>3.2539060000000002E-2</c:v>
                </c:pt>
                <c:pt idx="3715">
                  <c:v>3.2558590000000005E-2</c:v>
                </c:pt>
                <c:pt idx="3716">
                  <c:v>3.2578130000000004E-2</c:v>
                </c:pt>
                <c:pt idx="3717">
                  <c:v>3.2597660000000001E-2</c:v>
                </c:pt>
                <c:pt idx="3718">
                  <c:v>3.2617190000000004E-2</c:v>
                </c:pt>
                <c:pt idx="3719">
                  <c:v>3.2636719999999994E-2</c:v>
                </c:pt>
                <c:pt idx="3720">
                  <c:v>3.2656249999999998E-2</c:v>
                </c:pt>
                <c:pt idx="3721">
                  <c:v>3.2675780000000001E-2</c:v>
                </c:pt>
                <c:pt idx="3722">
                  <c:v>3.2695309999999998E-2</c:v>
                </c:pt>
                <c:pt idx="3723">
                  <c:v>3.2714840000000002E-2</c:v>
                </c:pt>
                <c:pt idx="3724">
                  <c:v>3.273438E-2</c:v>
                </c:pt>
                <c:pt idx="3725">
                  <c:v>3.2753909999999997E-2</c:v>
                </c:pt>
                <c:pt idx="3726">
                  <c:v>3.2773440000000001E-2</c:v>
                </c:pt>
                <c:pt idx="3727">
                  <c:v>3.2792969999999998E-2</c:v>
                </c:pt>
                <c:pt idx="3728">
                  <c:v>3.2812500000000001E-2</c:v>
                </c:pt>
                <c:pt idx="3729">
                  <c:v>3.2832030000000005E-2</c:v>
                </c:pt>
                <c:pt idx="3730">
                  <c:v>3.2851560000000002E-2</c:v>
                </c:pt>
                <c:pt idx="3731">
                  <c:v>3.2871090000000006E-2</c:v>
                </c:pt>
                <c:pt idx="3732">
                  <c:v>3.2890630000000004E-2</c:v>
                </c:pt>
                <c:pt idx="3733">
                  <c:v>3.2910160000000001E-2</c:v>
                </c:pt>
                <c:pt idx="3734">
                  <c:v>3.2929689999999998E-2</c:v>
                </c:pt>
                <c:pt idx="3735">
                  <c:v>3.2949219999999994E-2</c:v>
                </c:pt>
                <c:pt idx="3736">
                  <c:v>3.2968749999999998E-2</c:v>
                </c:pt>
                <c:pt idx="3737">
                  <c:v>3.2988280000000002E-2</c:v>
                </c:pt>
                <c:pt idx="3738">
                  <c:v>3.3007809999999999E-2</c:v>
                </c:pt>
                <c:pt idx="3739">
                  <c:v>3.3027340000000002E-2</c:v>
                </c:pt>
                <c:pt idx="3740">
                  <c:v>3.3046880000000001E-2</c:v>
                </c:pt>
                <c:pt idx="3741">
                  <c:v>3.3066409999999997E-2</c:v>
                </c:pt>
                <c:pt idx="3742">
                  <c:v>3.3085940000000001E-2</c:v>
                </c:pt>
                <c:pt idx="3743">
                  <c:v>3.3105469999999998E-2</c:v>
                </c:pt>
                <c:pt idx="3744">
                  <c:v>3.3125000000000002E-2</c:v>
                </c:pt>
                <c:pt idx="3745">
                  <c:v>3.3144530000000005E-2</c:v>
                </c:pt>
                <c:pt idx="3746">
                  <c:v>3.3164060000000002E-2</c:v>
                </c:pt>
                <c:pt idx="3747">
                  <c:v>3.3183589999999999E-2</c:v>
                </c:pt>
                <c:pt idx="3748">
                  <c:v>3.3203130000000004E-2</c:v>
                </c:pt>
                <c:pt idx="3749">
                  <c:v>3.3222660000000001E-2</c:v>
                </c:pt>
                <c:pt idx="3750">
                  <c:v>3.3242189999999998E-2</c:v>
                </c:pt>
                <c:pt idx="3751">
                  <c:v>3.3261719999999995E-2</c:v>
                </c:pt>
                <c:pt idx="3752">
                  <c:v>3.3281249999999998E-2</c:v>
                </c:pt>
                <c:pt idx="3753">
                  <c:v>3.3300780000000002E-2</c:v>
                </c:pt>
                <c:pt idx="3754">
                  <c:v>3.3320309999999999E-2</c:v>
                </c:pt>
                <c:pt idx="3755">
                  <c:v>3.3339840000000003E-2</c:v>
                </c:pt>
                <c:pt idx="3756">
                  <c:v>3.3359380000000001E-2</c:v>
                </c:pt>
                <c:pt idx="3757">
                  <c:v>3.3378909999999998E-2</c:v>
                </c:pt>
                <c:pt idx="3758">
                  <c:v>3.3398440000000001E-2</c:v>
                </c:pt>
                <c:pt idx="3759">
                  <c:v>3.3417969999999998E-2</c:v>
                </c:pt>
                <c:pt idx="3760">
                  <c:v>3.3437500000000002E-2</c:v>
                </c:pt>
                <c:pt idx="3761">
                  <c:v>3.3457030000000006E-2</c:v>
                </c:pt>
                <c:pt idx="3762">
                  <c:v>3.3476560000000002E-2</c:v>
                </c:pt>
                <c:pt idx="3763">
                  <c:v>3.3496089999999999E-2</c:v>
                </c:pt>
                <c:pt idx="3764">
                  <c:v>3.3515630000000005E-2</c:v>
                </c:pt>
                <c:pt idx="3765">
                  <c:v>3.3535159999999994E-2</c:v>
                </c:pt>
                <c:pt idx="3766">
                  <c:v>3.3554689999999998E-2</c:v>
                </c:pt>
                <c:pt idx="3767">
                  <c:v>3.3574219999999995E-2</c:v>
                </c:pt>
                <c:pt idx="3768">
                  <c:v>3.3593749999999999E-2</c:v>
                </c:pt>
                <c:pt idx="3769">
                  <c:v>3.3613280000000002E-2</c:v>
                </c:pt>
                <c:pt idx="3770">
                  <c:v>3.3632809999999999E-2</c:v>
                </c:pt>
                <c:pt idx="3771">
                  <c:v>3.3652340000000003E-2</c:v>
                </c:pt>
                <c:pt idx="3772">
                  <c:v>3.3671880000000001E-2</c:v>
                </c:pt>
                <c:pt idx="3773">
                  <c:v>3.3691409999999998E-2</c:v>
                </c:pt>
                <c:pt idx="3774">
                  <c:v>3.3710940000000002E-2</c:v>
                </c:pt>
                <c:pt idx="3775">
                  <c:v>3.3730469999999999E-2</c:v>
                </c:pt>
                <c:pt idx="3776">
                  <c:v>3.3750000000000002E-2</c:v>
                </c:pt>
                <c:pt idx="3777">
                  <c:v>3.3769530000000006E-2</c:v>
                </c:pt>
                <c:pt idx="3778">
                  <c:v>3.3789059999999996E-2</c:v>
                </c:pt>
                <c:pt idx="3779">
                  <c:v>3.3808589999999999E-2</c:v>
                </c:pt>
                <c:pt idx="3780">
                  <c:v>3.3828130000000005E-2</c:v>
                </c:pt>
                <c:pt idx="3781">
                  <c:v>3.3847659999999995E-2</c:v>
                </c:pt>
                <c:pt idx="3782">
                  <c:v>3.3867189999999998E-2</c:v>
                </c:pt>
                <c:pt idx="3783">
                  <c:v>3.3886719999999995E-2</c:v>
                </c:pt>
                <c:pt idx="3784">
                  <c:v>3.3906249999999999E-2</c:v>
                </c:pt>
                <c:pt idx="3785">
                  <c:v>3.3925780000000003E-2</c:v>
                </c:pt>
                <c:pt idx="3786">
                  <c:v>3.3945309999999999E-2</c:v>
                </c:pt>
                <c:pt idx="3787">
                  <c:v>3.3964840000000003E-2</c:v>
                </c:pt>
                <c:pt idx="3788">
                  <c:v>3.3984380000000002E-2</c:v>
                </c:pt>
                <c:pt idx="3789">
                  <c:v>3.4003909999999998E-2</c:v>
                </c:pt>
                <c:pt idx="3790">
                  <c:v>3.4023440000000002E-2</c:v>
                </c:pt>
                <c:pt idx="3791">
                  <c:v>3.4042969999999999E-2</c:v>
                </c:pt>
                <c:pt idx="3792">
                  <c:v>3.4062500000000002E-2</c:v>
                </c:pt>
                <c:pt idx="3793">
                  <c:v>3.4082030000000006E-2</c:v>
                </c:pt>
                <c:pt idx="3794">
                  <c:v>3.4101559999999996E-2</c:v>
                </c:pt>
                <c:pt idx="3795">
                  <c:v>3.412109E-2</c:v>
                </c:pt>
                <c:pt idx="3796">
                  <c:v>3.4140629999999998E-2</c:v>
                </c:pt>
                <c:pt idx="3797">
                  <c:v>3.4160159999999995E-2</c:v>
                </c:pt>
                <c:pt idx="3798">
                  <c:v>3.4179689999999999E-2</c:v>
                </c:pt>
                <c:pt idx="3799">
                  <c:v>3.4199219999999995E-2</c:v>
                </c:pt>
                <c:pt idx="3800">
                  <c:v>3.4218749999999999E-2</c:v>
                </c:pt>
                <c:pt idx="3801">
                  <c:v>3.4238280000000003E-2</c:v>
                </c:pt>
                <c:pt idx="3802">
                  <c:v>3.425781E-2</c:v>
                </c:pt>
                <c:pt idx="3803">
                  <c:v>3.4277340000000003E-2</c:v>
                </c:pt>
                <c:pt idx="3804">
                  <c:v>3.4296880000000002E-2</c:v>
                </c:pt>
                <c:pt idx="3805">
                  <c:v>3.4316409999999999E-2</c:v>
                </c:pt>
                <c:pt idx="3806">
                  <c:v>3.4335940000000002E-2</c:v>
                </c:pt>
                <c:pt idx="3807">
                  <c:v>3.4355469999999999E-2</c:v>
                </c:pt>
                <c:pt idx="3808">
                  <c:v>3.4375000000000003E-2</c:v>
                </c:pt>
                <c:pt idx="3809">
                  <c:v>3.4394530000000006E-2</c:v>
                </c:pt>
                <c:pt idx="3810">
                  <c:v>3.4414059999999996E-2</c:v>
                </c:pt>
                <c:pt idx="3811">
                  <c:v>3.443359E-2</c:v>
                </c:pt>
                <c:pt idx="3812">
                  <c:v>3.4453129999999998E-2</c:v>
                </c:pt>
                <c:pt idx="3813">
                  <c:v>3.4472659999999995E-2</c:v>
                </c:pt>
                <c:pt idx="3814">
                  <c:v>3.4492189999999999E-2</c:v>
                </c:pt>
                <c:pt idx="3815">
                  <c:v>3.4511719999999996E-2</c:v>
                </c:pt>
                <c:pt idx="3816">
                  <c:v>3.4531249999999999E-2</c:v>
                </c:pt>
                <c:pt idx="3817">
                  <c:v>3.4550780000000003E-2</c:v>
                </c:pt>
                <c:pt idx="3818">
                  <c:v>3.457031E-2</c:v>
                </c:pt>
                <c:pt idx="3819">
                  <c:v>3.4589840000000004E-2</c:v>
                </c:pt>
                <c:pt idx="3820">
                  <c:v>3.4609380000000002E-2</c:v>
                </c:pt>
                <c:pt idx="3821">
                  <c:v>3.4628909999999999E-2</c:v>
                </c:pt>
                <c:pt idx="3822">
                  <c:v>3.4648440000000003E-2</c:v>
                </c:pt>
                <c:pt idx="3823">
                  <c:v>3.4667969999999999E-2</c:v>
                </c:pt>
                <c:pt idx="3824">
                  <c:v>3.4687500000000003E-2</c:v>
                </c:pt>
                <c:pt idx="3825">
                  <c:v>3.470703E-2</c:v>
                </c:pt>
                <c:pt idx="3826">
                  <c:v>3.4726559999999997E-2</c:v>
                </c:pt>
                <c:pt idx="3827">
                  <c:v>3.474609E-2</c:v>
                </c:pt>
                <c:pt idx="3828">
                  <c:v>3.4765629999999999E-2</c:v>
                </c:pt>
                <c:pt idx="3829">
                  <c:v>3.4785159999999996E-2</c:v>
                </c:pt>
                <c:pt idx="3830">
                  <c:v>3.4804689999999999E-2</c:v>
                </c:pt>
                <c:pt idx="3831">
                  <c:v>3.4824219999999996E-2</c:v>
                </c:pt>
                <c:pt idx="3832">
                  <c:v>3.484375E-2</c:v>
                </c:pt>
                <c:pt idx="3833">
                  <c:v>3.4863280000000003E-2</c:v>
                </c:pt>
                <c:pt idx="3834">
                  <c:v>3.488281E-2</c:v>
                </c:pt>
                <c:pt idx="3835">
                  <c:v>3.4902340000000004E-2</c:v>
                </c:pt>
                <c:pt idx="3836">
                  <c:v>3.4921880000000002E-2</c:v>
                </c:pt>
                <c:pt idx="3837">
                  <c:v>3.4941409999999999E-2</c:v>
                </c:pt>
                <c:pt idx="3838">
                  <c:v>3.4960940000000003E-2</c:v>
                </c:pt>
                <c:pt idx="3839">
                  <c:v>3.498047E-2</c:v>
                </c:pt>
                <c:pt idx="3840">
                  <c:v>3.5000000000000003E-2</c:v>
                </c:pt>
                <c:pt idx="3841">
                  <c:v>3.501953E-2</c:v>
                </c:pt>
                <c:pt idx="3842">
                  <c:v>3.5039059999999997E-2</c:v>
                </c:pt>
                <c:pt idx="3843">
                  <c:v>3.5058590000000001E-2</c:v>
                </c:pt>
                <c:pt idx="3844">
                  <c:v>3.5078129999999999E-2</c:v>
                </c:pt>
                <c:pt idx="3845">
                  <c:v>3.5097659999999996E-2</c:v>
                </c:pt>
                <c:pt idx="3846">
                  <c:v>3.511719E-2</c:v>
                </c:pt>
                <c:pt idx="3847">
                  <c:v>3.5136719999999996E-2</c:v>
                </c:pt>
                <c:pt idx="3848">
                  <c:v>3.515625E-2</c:v>
                </c:pt>
                <c:pt idx="3849">
                  <c:v>3.5175780000000004E-2</c:v>
                </c:pt>
                <c:pt idx="3850">
                  <c:v>3.519531E-2</c:v>
                </c:pt>
                <c:pt idx="3851">
                  <c:v>3.5214840000000004E-2</c:v>
                </c:pt>
                <c:pt idx="3852">
                  <c:v>3.5234380000000003E-2</c:v>
                </c:pt>
                <c:pt idx="3853">
                  <c:v>3.5253909999999999E-2</c:v>
                </c:pt>
                <c:pt idx="3854">
                  <c:v>3.5273440000000003E-2</c:v>
                </c:pt>
                <c:pt idx="3855">
                  <c:v>3.529297E-2</c:v>
                </c:pt>
                <c:pt idx="3856">
                  <c:v>3.5312499999999997E-2</c:v>
                </c:pt>
                <c:pt idx="3857">
                  <c:v>3.533203E-2</c:v>
                </c:pt>
                <c:pt idx="3858">
                  <c:v>3.5351559999999997E-2</c:v>
                </c:pt>
                <c:pt idx="3859">
                  <c:v>3.5371090000000001E-2</c:v>
                </c:pt>
                <c:pt idx="3860">
                  <c:v>3.5390629999999999E-2</c:v>
                </c:pt>
                <c:pt idx="3861">
                  <c:v>3.5410159999999996E-2</c:v>
                </c:pt>
                <c:pt idx="3862">
                  <c:v>3.542969E-2</c:v>
                </c:pt>
                <c:pt idx="3863">
                  <c:v>3.5449219999999997E-2</c:v>
                </c:pt>
                <c:pt idx="3864">
                  <c:v>3.546875E-2</c:v>
                </c:pt>
                <c:pt idx="3865">
                  <c:v>3.5488280000000004E-2</c:v>
                </c:pt>
                <c:pt idx="3866">
                  <c:v>3.5507810000000001E-2</c:v>
                </c:pt>
                <c:pt idx="3867">
                  <c:v>3.5527340000000004E-2</c:v>
                </c:pt>
                <c:pt idx="3868">
                  <c:v>3.5546880000000003E-2</c:v>
                </c:pt>
                <c:pt idx="3869">
                  <c:v>3.556641E-2</c:v>
                </c:pt>
                <c:pt idx="3870">
                  <c:v>3.5585940000000003E-2</c:v>
                </c:pt>
                <c:pt idx="3871">
                  <c:v>3.560547E-2</c:v>
                </c:pt>
                <c:pt idx="3872">
                  <c:v>3.5624999999999997E-2</c:v>
                </c:pt>
                <c:pt idx="3873">
                  <c:v>3.5644530000000001E-2</c:v>
                </c:pt>
                <c:pt idx="3874">
                  <c:v>3.5664059999999997E-2</c:v>
                </c:pt>
                <c:pt idx="3875">
                  <c:v>3.5683590000000001E-2</c:v>
                </c:pt>
                <c:pt idx="3876">
                  <c:v>3.570313E-2</c:v>
                </c:pt>
                <c:pt idx="3877">
                  <c:v>3.5722659999999996E-2</c:v>
                </c:pt>
                <c:pt idx="3878">
                  <c:v>3.574219E-2</c:v>
                </c:pt>
                <c:pt idx="3879">
                  <c:v>3.5761719999999997E-2</c:v>
                </c:pt>
                <c:pt idx="3880">
                  <c:v>3.5781250000000001E-2</c:v>
                </c:pt>
                <c:pt idx="3881">
                  <c:v>3.5800780000000004E-2</c:v>
                </c:pt>
                <c:pt idx="3882">
                  <c:v>3.5820310000000001E-2</c:v>
                </c:pt>
                <c:pt idx="3883">
                  <c:v>3.5839840000000005E-2</c:v>
                </c:pt>
                <c:pt idx="3884">
                  <c:v>3.5859380000000003E-2</c:v>
                </c:pt>
                <c:pt idx="3885">
                  <c:v>3.587891E-2</c:v>
                </c:pt>
                <c:pt idx="3886">
                  <c:v>3.5898440000000004E-2</c:v>
                </c:pt>
                <c:pt idx="3887">
                  <c:v>3.5917969999999994E-2</c:v>
                </c:pt>
                <c:pt idx="3888">
                  <c:v>3.5937499999999997E-2</c:v>
                </c:pt>
                <c:pt idx="3889">
                  <c:v>3.5957030000000001E-2</c:v>
                </c:pt>
                <c:pt idx="3890">
                  <c:v>3.5976559999999998E-2</c:v>
                </c:pt>
                <c:pt idx="3891">
                  <c:v>3.5996090000000001E-2</c:v>
                </c:pt>
                <c:pt idx="3892">
                  <c:v>3.601563E-2</c:v>
                </c:pt>
                <c:pt idx="3893">
                  <c:v>3.6035159999999997E-2</c:v>
                </c:pt>
                <c:pt idx="3894">
                  <c:v>3.605469E-2</c:v>
                </c:pt>
                <c:pt idx="3895">
                  <c:v>3.6074219999999997E-2</c:v>
                </c:pt>
                <c:pt idx="3896">
                  <c:v>3.6093750000000001E-2</c:v>
                </c:pt>
                <c:pt idx="3897">
                  <c:v>3.6113280000000005E-2</c:v>
                </c:pt>
                <c:pt idx="3898">
                  <c:v>3.6132810000000001E-2</c:v>
                </c:pt>
                <c:pt idx="3899">
                  <c:v>3.6152340000000005E-2</c:v>
                </c:pt>
                <c:pt idx="3900">
                  <c:v>3.6171880000000003E-2</c:v>
                </c:pt>
                <c:pt idx="3901">
                  <c:v>3.619141E-2</c:v>
                </c:pt>
                <c:pt idx="3902">
                  <c:v>3.6210940000000004E-2</c:v>
                </c:pt>
                <c:pt idx="3903">
                  <c:v>3.6230469999999994E-2</c:v>
                </c:pt>
                <c:pt idx="3904">
                  <c:v>3.6249999999999998E-2</c:v>
                </c:pt>
                <c:pt idx="3905">
                  <c:v>3.6269530000000001E-2</c:v>
                </c:pt>
                <c:pt idx="3906">
                  <c:v>3.6289059999999998E-2</c:v>
                </c:pt>
                <c:pt idx="3907">
                  <c:v>3.6308590000000002E-2</c:v>
                </c:pt>
                <c:pt idx="3908">
                  <c:v>3.632813E-2</c:v>
                </c:pt>
                <c:pt idx="3909">
                  <c:v>3.6347659999999997E-2</c:v>
                </c:pt>
                <c:pt idx="3910">
                  <c:v>3.6367190000000001E-2</c:v>
                </c:pt>
                <c:pt idx="3911">
                  <c:v>3.6386719999999997E-2</c:v>
                </c:pt>
                <c:pt idx="3912">
                  <c:v>3.6406250000000001E-2</c:v>
                </c:pt>
                <c:pt idx="3913">
                  <c:v>3.6425780000000005E-2</c:v>
                </c:pt>
                <c:pt idx="3914">
                  <c:v>3.6445310000000002E-2</c:v>
                </c:pt>
                <c:pt idx="3915">
                  <c:v>3.6464840000000005E-2</c:v>
                </c:pt>
                <c:pt idx="3916">
                  <c:v>3.6484380000000004E-2</c:v>
                </c:pt>
                <c:pt idx="3917">
                  <c:v>3.6503910000000001E-2</c:v>
                </c:pt>
                <c:pt idx="3918">
                  <c:v>3.6523440000000004E-2</c:v>
                </c:pt>
                <c:pt idx="3919">
                  <c:v>3.6542969999999994E-2</c:v>
                </c:pt>
                <c:pt idx="3920">
                  <c:v>3.6562499999999998E-2</c:v>
                </c:pt>
                <c:pt idx="3921">
                  <c:v>3.6582030000000001E-2</c:v>
                </c:pt>
                <c:pt idx="3922">
                  <c:v>3.6601559999999998E-2</c:v>
                </c:pt>
                <c:pt idx="3923">
                  <c:v>3.6621090000000002E-2</c:v>
                </c:pt>
                <c:pt idx="3924">
                  <c:v>3.664063E-2</c:v>
                </c:pt>
                <c:pt idx="3925">
                  <c:v>3.6660159999999997E-2</c:v>
                </c:pt>
                <c:pt idx="3926">
                  <c:v>3.6679690000000001E-2</c:v>
                </c:pt>
                <c:pt idx="3927">
                  <c:v>3.6699219999999998E-2</c:v>
                </c:pt>
                <c:pt idx="3928">
                  <c:v>3.6718750000000001E-2</c:v>
                </c:pt>
                <c:pt idx="3929">
                  <c:v>3.6738280000000005E-2</c:v>
                </c:pt>
                <c:pt idx="3930">
                  <c:v>3.6757810000000002E-2</c:v>
                </c:pt>
                <c:pt idx="3931">
                  <c:v>3.6777340000000006E-2</c:v>
                </c:pt>
                <c:pt idx="3932">
                  <c:v>3.6796880000000004E-2</c:v>
                </c:pt>
                <c:pt idx="3933">
                  <c:v>3.6816410000000001E-2</c:v>
                </c:pt>
                <c:pt idx="3934">
                  <c:v>3.6835939999999998E-2</c:v>
                </c:pt>
                <c:pt idx="3935">
                  <c:v>3.6855469999999994E-2</c:v>
                </c:pt>
                <c:pt idx="3936">
                  <c:v>3.6874999999999998E-2</c:v>
                </c:pt>
                <c:pt idx="3937">
                  <c:v>3.6894530000000002E-2</c:v>
                </c:pt>
                <c:pt idx="3938">
                  <c:v>3.6914059999999999E-2</c:v>
                </c:pt>
                <c:pt idx="3939">
                  <c:v>3.6933590000000002E-2</c:v>
                </c:pt>
                <c:pt idx="3940">
                  <c:v>3.6953130000000001E-2</c:v>
                </c:pt>
                <c:pt idx="3941">
                  <c:v>3.6972659999999997E-2</c:v>
                </c:pt>
                <c:pt idx="3942">
                  <c:v>3.6992190000000001E-2</c:v>
                </c:pt>
                <c:pt idx="3943">
                  <c:v>3.7011719999999998E-2</c:v>
                </c:pt>
                <c:pt idx="3944">
                  <c:v>3.7031250000000002E-2</c:v>
                </c:pt>
                <c:pt idx="3945">
                  <c:v>3.7050780000000005E-2</c:v>
                </c:pt>
                <c:pt idx="3946">
                  <c:v>3.7070310000000002E-2</c:v>
                </c:pt>
                <c:pt idx="3947">
                  <c:v>3.7089839999999999E-2</c:v>
                </c:pt>
                <c:pt idx="3948">
                  <c:v>3.7109380000000004E-2</c:v>
                </c:pt>
                <c:pt idx="3949">
                  <c:v>3.7128910000000001E-2</c:v>
                </c:pt>
                <c:pt idx="3950">
                  <c:v>3.7148439999999998E-2</c:v>
                </c:pt>
                <c:pt idx="3951">
                  <c:v>3.7167969999999995E-2</c:v>
                </c:pt>
                <c:pt idx="3952">
                  <c:v>3.7187499999999998E-2</c:v>
                </c:pt>
                <c:pt idx="3953">
                  <c:v>3.7207030000000002E-2</c:v>
                </c:pt>
                <c:pt idx="3954">
                  <c:v>3.7226559999999999E-2</c:v>
                </c:pt>
                <c:pt idx="3955">
                  <c:v>3.7246090000000003E-2</c:v>
                </c:pt>
                <c:pt idx="3956">
                  <c:v>3.7265630000000001E-2</c:v>
                </c:pt>
                <c:pt idx="3957">
                  <c:v>3.7285159999999998E-2</c:v>
                </c:pt>
                <c:pt idx="3958">
                  <c:v>3.7304690000000001E-2</c:v>
                </c:pt>
                <c:pt idx="3959">
                  <c:v>3.7324219999999998E-2</c:v>
                </c:pt>
                <c:pt idx="3960">
                  <c:v>3.7343750000000002E-2</c:v>
                </c:pt>
                <c:pt idx="3961">
                  <c:v>3.7363280000000006E-2</c:v>
                </c:pt>
                <c:pt idx="3962">
                  <c:v>3.7382810000000002E-2</c:v>
                </c:pt>
                <c:pt idx="3963">
                  <c:v>3.7402339999999999E-2</c:v>
                </c:pt>
                <c:pt idx="3964">
                  <c:v>3.7421880000000005E-2</c:v>
                </c:pt>
                <c:pt idx="3965">
                  <c:v>3.7441409999999994E-2</c:v>
                </c:pt>
                <c:pt idx="3966">
                  <c:v>3.7460939999999998E-2</c:v>
                </c:pt>
                <c:pt idx="3967">
                  <c:v>3.7480469999999995E-2</c:v>
                </c:pt>
                <c:pt idx="3968">
                  <c:v>3.7499999999999999E-2</c:v>
                </c:pt>
                <c:pt idx="3969">
                  <c:v>3.7519530000000002E-2</c:v>
                </c:pt>
                <c:pt idx="3970">
                  <c:v>3.7539059999999999E-2</c:v>
                </c:pt>
                <c:pt idx="3971">
                  <c:v>3.7558590000000003E-2</c:v>
                </c:pt>
                <c:pt idx="3972">
                  <c:v>3.7578130000000001E-2</c:v>
                </c:pt>
                <c:pt idx="3973">
                  <c:v>3.7597659999999998E-2</c:v>
                </c:pt>
                <c:pt idx="3974">
                  <c:v>3.7617190000000002E-2</c:v>
                </c:pt>
                <c:pt idx="3975">
                  <c:v>3.7636719999999999E-2</c:v>
                </c:pt>
                <c:pt idx="3976">
                  <c:v>3.7656250000000002E-2</c:v>
                </c:pt>
                <c:pt idx="3977">
                  <c:v>3.7675780000000006E-2</c:v>
                </c:pt>
                <c:pt idx="3978">
                  <c:v>3.7695309999999996E-2</c:v>
                </c:pt>
                <c:pt idx="3979">
                  <c:v>3.7714839999999999E-2</c:v>
                </c:pt>
                <c:pt idx="3980">
                  <c:v>3.7734380000000005E-2</c:v>
                </c:pt>
                <c:pt idx="3981">
                  <c:v>3.7753909999999995E-2</c:v>
                </c:pt>
                <c:pt idx="3982">
                  <c:v>3.7773439999999998E-2</c:v>
                </c:pt>
                <c:pt idx="3983">
                  <c:v>3.7792969999999995E-2</c:v>
                </c:pt>
                <c:pt idx="3984">
                  <c:v>3.7812499999999999E-2</c:v>
                </c:pt>
                <c:pt idx="3985">
                  <c:v>3.7832030000000003E-2</c:v>
                </c:pt>
                <c:pt idx="3986">
                  <c:v>3.7851559999999999E-2</c:v>
                </c:pt>
                <c:pt idx="3987">
                  <c:v>3.7871090000000003E-2</c:v>
                </c:pt>
                <c:pt idx="3988">
                  <c:v>3.7890630000000002E-2</c:v>
                </c:pt>
                <c:pt idx="3989">
                  <c:v>3.7910159999999998E-2</c:v>
                </c:pt>
                <c:pt idx="3990">
                  <c:v>3.7929690000000002E-2</c:v>
                </c:pt>
                <c:pt idx="3991">
                  <c:v>3.7949219999999999E-2</c:v>
                </c:pt>
                <c:pt idx="3992">
                  <c:v>3.7968750000000002E-2</c:v>
                </c:pt>
                <c:pt idx="3993">
                  <c:v>3.7988280000000006E-2</c:v>
                </c:pt>
                <c:pt idx="3994">
                  <c:v>3.8007809999999996E-2</c:v>
                </c:pt>
                <c:pt idx="3995">
                  <c:v>3.802734E-2</c:v>
                </c:pt>
                <c:pt idx="3996">
                  <c:v>3.8046879999999998E-2</c:v>
                </c:pt>
                <c:pt idx="3997">
                  <c:v>3.8066409999999995E-2</c:v>
                </c:pt>
                <c:pt idx="3998">
                  <c:v>3.8085939999999999E-2</c:v>
                </c:pt>
                <c:pt idx="3999">
                  <c:v>3.8105469999999995E-2</c:v>
                </c:pt>
                <c:pt idx="4000">
                  <c:v>3.8124999999999999E-2</c:v>
                </c:pt>
                <c:pt idx="4001">
                  <c:v>3.8144530000000003E-2</c:v>
                </c:pt>
                <c:pt idx="4002">
                  <c:v>3.816406E-2</c:v>
                </c:pt>
                <c:pt idx="4003">
                  <c:v>3.8183590000000003E-2</c:v>
                </c:pt>
                <c:pt idx="4004">
                  <c:v>3.8203130000000002E-2</c:v>
                </c:pt>
                <c:pt idx="4005">
                  <c:v>3.8222659999999999E-2</c:v>
                </c:pt>
                <c:pt idx="4006">
                  <c:v>3.8242190000000002E-2</c:v>
                </c:pt>
                <c:pt idx="4007">
                  <c:v>3.8261719999999999E-2</c:v>
                </c:pt>
                <c:pt idx="4008">
                  <c:v>3.8281250000000003E-2</c:v>
                </c:pt>
                <c:pt idx="4009">
                  <c:v>3.8300780000000006E-2</c:v>
                </c:pt>
                <c:pt idx="4010">
                  <c:v>3.8320309999999996E-2</c:v>
                </c:pt>
                <c:pt idx="4011">
                  <c:v>3.833984E-2</c:v>
                </c:pt>
                <c:pt idx="4012">
                  <c:v>3.8359379999999998E-2</c:v>
                </c:pt>
                <c:pt idx="4013">
                  <c:v>3.8378909999999995E-2</c:v>
                </c:pt>
                <c:pt idx="4014">
                  <c:v>3.8398439999999999E-2</c:v>
                </c:pt>
                <c:pt idx="4015">
                  <c:v>3.8417969999999996E-2</c:v>
                </c:pt>
                <c:pt idx="4016">
                  <c:v>3.8437499999999999E-2</c:v>
                </c:pt>
                <c:pt idx="4017">
                  <c:v>3.8457030000000003E-2</c:v>
                </c:pt>
                <c:pt idx="4018">
                  <c:v>3.847656E-2</c:v>
                </c:pt>
                <c:pt idx="4019">
                  <c:v>3.8496090000000004E-2</c:v>
                </c:pt>
                <c:pt idx="4020">
                  <c:v>3.8515630000000002E-2</c:v>
                </c:pt>
                <c:pt idx="4021">
                  <c:v>3.8535159999999999E-2</c:v>
                </c:pt>
                <c:pt idx="4022">
                  <c:v>3.8554690000000003E-2</c:v>
                </c:pt>
                <c:pt idx="4023">
                  <c:v>3.8574219999999999E-2</c:v>
                </c:pt>
                <c:pt idx="4024">
                  <c:v>3.8593750000000003E-2</c:v>
                </c:pt>
                <c:pt idx="4025">
                  <c:v>3.861328E-2</c:v>
                </c:pt>
                <c:pt idx="4026">
                  <c:v>3.8632809999999997E-2</c:v>
                </c:pt>
                <c:pt idx="4027">
                  <c:v>3.865234E-2</c:v>
                </c:pt>
                <c:pt idx="4028">
                  <c:v>3.8671879999999999E-2</c:v>
                </c:pt>
                <c:pt idx="4029">
                  <c:v>3.8691409999999996E-2</c:v>
                </c:pt>
                <c:pt idx="4030">
                  <c:v>3.8710939999999999E-2</c:v>
                </c:pt>
                <c:pt idx="4031">
                  <c:v>3.8730469999999996E-2</c:v>
                </c:pt>
                <c:pt idx="4032">
                  <c:v>3.875E-2</c:v>
                </c:pt>
                <c:pt idx="4033">
                  <c:v>3.8769530000000003E-2</c:v>
                </c:pt>
                <c:pt idx="4034">
                  <c:v>3.878906E-2</c:v>
                </c:pt>
                <c:pt idx="4035">
                  <c:v>3.8808590000000004E-2</c:v>
                </c:pt>
                <c:pt idx="4036">
                  <c:v>3.8828130000000002E-2</c:v>
                </c:pt>
                <c:pt idx="4037">
                  <c:v>3.8847659999999999E-2</c:v>
                </c:pt>
                <c:pt idx="4038">
                  <c:v>3.8867190000000003E-2</c:v>
                </c:pt>
                <c:pt idx="4039">
                  <c:v>3.888672E-2</c:v>
                </c:pt>
                <c:pt idx="4040">
                  <c:v>3.8906250000000003E-2</c:v>
                </c:pt>
                <c:pt idx="4041">
                  <c:v>3.892578E-2</c:v>
                </c:pt>
                <c:pt idx="4042">
                  <c:v>3.8945309999999997E-2</c:v>
                </c:pt>
                <c:pt idx="4043">
                  <c:v>3.8964840000000001E-2</c:v>
                </c:pt>
                <c:pt idx="4044">
                  <c:v>3.8984379999999999E-2</c:v>
                </c:pt>
                <c:pt idx="4045">
                  <c:v>3.9003909999999996E-2</c:v>
                </c:pt>
                <c:pt idx="4046">
                  <c:v>3.902344E-2</c:v>
                </c:pt>
                <c:pt idx="4047">
                  <c:v>3.9042969999999996E-2</c:v>
                </c:pt>
                <c:pt idx="4048">
                  <c:v>3.90625E-2</c:v>
                </c:pt>
                <c:pt idx="4049">
                  <c:v>3.9082030000000004E-2</c:v>
                </c:pt>
                <c:pt idx="4050">
                  <c:v>3.910156E-2</c:v>
                </c:pt>
                <c:pt idx="4051">
                  <c:v>3.9121090000000004E-2</c:v>
                </c:pt>
                <c:pt idx="4052">
                  <c:v>3.9140630000000003E-2</c:v>
                </c:pt>
                <c:pt idx="4053">
                  <c:v>3.9160159999999999E-2</c:v>
                </c:pt>
                <c:pt idx="4054">
                  <c:v>3.9179690000000003E-2</c:v>
                </c:pt>
                <c:pt idx="4055">
                  <c:v>3.919922E-2</c:v>
                </c:pt>
                <c:pt idx="4056">
                  <c:v>3.9218749999999997E-2</c:v>
                </c:pt>
                <c:pt idx="4057">
                  <c:v>3.923828E-2</c:v>
                </c:pt>
                <c:pt idx="4058">
                  <c:v>3.9257809999999997E-2</c:v>
                </c:pt>
                <c:pt idx="4059">
                  <c:v>3.9277340000000001E-2</c:v>
                </c:pt>
                <c:pt idx="4060">
                  <c:v>3.9296879999999999E-2</c:v>
                </c:pt>
                <c:pt idx="4061">
                  <c:v>3.9316409999999996E-2</c:v>
                </c:pt>
                <c:pt idx="4062">
                  <c:v>3.933594E-2</c:v>
                </c:pt>
                <c:pt idx="4063">
                  <c:v>3.9355469999999997E-2</c:v>
                </c:pt>
                <c:pt idx="4064">
                  <c:v>3.9375E-2</c:v>
                </c:pt>
                <c:pt idx="4065">
                  <c:v>3.9394530000000004E-2</c:v>
                </c:pt>
                <c:pt idx="4066">
                  <c:v>3.9414060000000001E-2</c:v>
                </c:pt>
                <c:pt idx="4067">
                  <c:v>3.9433590000000004E-2</c:v>
                </c:pt>
                <c:pt idx="4068">
                  <c:v>3.9453130000000003E-2</c:v>
                </c:pt>
                <c:pt idx="4069">
                  <c:v>3.947266E-2</c:v>
                </c:pt>
                <c:pt idx="4070">
                  <c:v>3.9492190000000003E-2</c:v>
                </c:pt>
                <c:pt idx="4071">
                  <c:v>3.951172E-2</c:v>
                </c:pt>
                <c:pt idx="4072">
                  <c:v>3.9531249999999997E-2</c:v>
                </c:pt>
                <c:pt idx="4073">
                  <c:v>3.9550780000000001E-2</c:v>
                </c:pt>
                <c:pt idx="4074">
                  <c:v>3.9570309999999997E-2</c:v>
                </c:pt>
                <c:pt idx="4075">
                  <c:v>3.9589840000000001E-2</c:v>
                </c:pt>
                <c:pt idx="4076">
                  <c:v>3.960938E-2</c:v>
                </c:pt>
                <c:pt idx="4077">
                  <c:v>3.9628909999999996E-2</c:v>
                </c:pt>
                <c:pt idx="4078">
                  <c:v>3.964844E-2</c:v>
                </c:pt>
                <c:pt idx="4079">
                  <c:v>3.9667969999999997E-2</c:v>
                </c:pt>
                <c:pt idx="4080">
                  <c:v>3.9687500000000001E-2</c:v>
                </c:pt>
                <c:pt idx="4081">
                  <c:v>3.9707030000000004E-2</c:v>
                </c:pt>
                <c:pt idx="4082">
                  <c:v>3.9726560000000001E-2</c:v>
                </c:pt>
                <c:pt idx="4083">
                  <c:v>3.9746090000000005E-2</c:v>
                </c:pt>
                <c:pt idx="4084">
                  <c:v>3.9765630000000003E-2</c:v>
                </c:pt>
                <c:pt idx="4085">
                  <c:v>3.978516E-2</c:v>
                </c:pt>
                <c:pt idx="4086">
                  <c:v>3.9804690000000004E-2</c:v>
                </c:pt>
                <c:pt idx="4087">
                  <c:v>3.9824219999999994E-2</c:v>
                </c:pt>
                <c:pt idx="4088">
                  <c:v>3.9843749999999997E-2</c:v>
                </c:pt>
                <c:pt idx="4089">
                  <c:v>3.9863280000000001E-2</c:v>
                </c:pt>
                <c:pt idx="4090">
                  <c:v>3.9882809999999998E-2</c:v>
                </c:pt>
                <c:pt idx="4091">
                  <c:v>3.9902340000000001E-2</c:v>
                </c:pt>
                <c:pt idx="4092">
                  <c:v>3.992188E-2</c:v>
                </c:pt>
                <c:pt idx="4093">
                  <c:v>3.9941409999999997E-2</c:v>
                </c:pt>
                <c:pt idx="4094">
                  <c:v>3.996094E-2</c:v>
                </c:pt>
                <c:pt idx="4095">
                  <c:v>3.9980469999999997E-2</c:v>
                </c:pt>
              </c:numCache>
            </c:numRef>
          </c:xVal>
          <c:yVal>
            <c:numRef>
              <c:f>BeforeLS!$AA$16:$AA$4111</c:f>
              <c:numCache>
                <c:formatCode>0.00E+00</c:formatCode>
                <c:ptCount val="4096"/>
                <c:pt idx="0">
                  <c:v>7.4398554245457623E-4</c:v>
                </c:pt>
                <c:pt idx="1">
                  <c:v>1.023611179887303E-3</c:v>
                </c:pt>
                <c:pt idx="2">
                  <c:v>1.7505681185824662E-3</c:v>
                </c:pt>
                <c:pt idx="3">
                  <c:v>2.0185249557884847E-3</c:v>
                </c:pt>
                <c:pt idx="4">
                  <c:v>2.726776023263077E-3</c:v>
                </c:pt>
                <c:pt idx="5">
                  <c:v>3.0316910886157124E-3</c:v>
                </c:pt>
                <c:pt idx="6">
                  <c:v>3.464787924458737E-3</c:v>
                </c:pt>
                <c:pt idx="7">
                  <c:v>3.7729055361593075E-3</c:v>
                </c:pt>
                <c:pt idx="8">
                  <c:v>3.9531017190888333E-3</c:v>
                </c:pt>
                <c:pt idx="9">
                  <c:v>4.176607291431227E-3</c:v>
                </c:pt>
                <c:pt idx="10">
                  <c:v>4.1902092882669236E-3</c:v>
                </c:pt>
                <c:pt idx="11">
                  <c:v>4.201717765061945E-3</c:v>
                </c:pt>
                <c:pt idx="12">
                  <c:v>4.1136428376364895E-3</c:v>
                </c:pt>
                <c:pt idx="13">
                  <c:v>3.7327423102361365E-3</c:v>
                </c:pt>
                <c:pt idx="14">
                  <c:v>3.5461175008959971E-3</c:v>
                </c:pt>
                <c:pt idx="15">
                  <c:v>2.8214550993882707E-3</c:v>
                </c:pt>
                <c:pt idx="16">
                  <c:v>2.3991886751842371E-3</c:v>
                </c:pt>
                <c:pt idx="17">
                  <c:v>1.7529107037708366E-3</c:v>
                </c:pt>
                <c:pt idx="18">
                  <c:v>1.1039341997335788E-3</c:v>
                </c:pt>
                <c:pt idx="19">
                  <c:v>8.0866697685410128E-4</c:v>
                </c:pt>
                <c:pt idx="20">
                  <c:v>3.0275957319647172E-4</c:v>
                </c:pt>
                <c:pt idx="21">
                  <c:v>2.4657126033338447E-4</c:v>
                </c:pt>
                <c:pt idx="22">
                  <c:v>2.2158811390514049E-4</c:v>
                </c:pt>
                <c:pt idx="23">
                  <c:v>2.8401737180376607E-4</c:v>
                </c:pt>
                <c:pt idx="24">
                  <c:v>7.6906120579890345E-4</c:v>
                </c:pt>
                <c:pt idx="25">
                  <c:v>1.0171541169047085E-3</c:v>
                </c:pt>
                <c:pt idx="26">
                  <c:v>1.7429078944336391E-3</c:v>
                </c:pt>
                <c:pt idx="27">
                  <c:v>2.3330555047565071E-3</c:v>
                </c:pt>
                <c:pt idx="28">
                  <c:v>2.9027724186824356E-3</c:v>
                </c:pt>
                <c:pt idx="29">
                  <c:v>3.7101381772255419E-3</c:v>
                </c:pt>
                <c:pt idx="30">
                  <c:v>4.0023460171884368E-3</c:v>
                </c:pt>
                <c:pt idx="31">
                  <c:v>4.628960099076939E-3</c:v>
                </c:pt>
                <c:pt idx="32">
                  <c:v>4.7771445465273794E-3</c:v>
                </c:pt>
                <c:pt idx="33">
                  <c:v>4.9687320279639367E-3</c:v>
                </c:pt>
                <c:pt idx="34">
                  <c:v>5.0207268289741216E-3</c:v>
                </c:pt>
                <c:pt idx="35">
                  <c:v>4.7714189898447118E-3</c:v>
                </c:pt>
                <c:pt idx="36">
                  <c:v>4.606690340929984E-3</c:v>
                </c:pt>
                <c:pt idx="37">
                  <c:v>4.1509570132185931E-3</c:v>
                </c:pt>
                <c:pt idx="38">
                  <c:v>3.6300990328133526E-3</c:v>
                </c:pt>
                <c:pt idx="39">
                  <c:v>3.2165371413498643E-3</c:v>
                </c:pt>
                <c:pt idx="40">
                  <c:v>2.4078628102099059E-3</c:v>
                </c:pt>
                <c:pt idx="41">
                  <c:v>2.0995789916489634E-3</c:v>
                </c:pt>
                <c:pt idx="42">
                  <c:v>1.305007729354436E-3</c:v>
                </c:pt>
                <c:pt idx="43">
                  <c:v>1.0399577962048943E-3</c:v>
                </c:pt>
                <c:pt idx="44">
                  <c:v>6.6790986783367748E-4</c:v>
                </c:pt>
                <c:pt idx="45">
                  <c:v>4.7578802398673875E-4</c:v>
                </c:pt>
                <c:pt idx="46">
                  <c:v>6.2915866479508259E-4</c:v>
                </c:pt>
                <c:pt idx="47">
                  <c:v>7.7126798184177798E-4</c:v>
                </c:pt>
                <c:pt idx="48">
                  <c:v>1.1817199909591313E-3</c:v>
                </c:pt>
                <c:pt idx="49">
                  <c:v>1.8461983490118536E-3</c:v>
                </c:pt>
                <c:pt idx="50">
                  <c:v>2.257915785582364E-3</c:v>
                </c:pt>
                <c:pt idx="51">
                  <c:v>3.3166917284385821E-3</c:v>
                </c:pt>
                <c:pt idx="52">
                  <c:v>3.7243657786448208E-3</c:v>
                </c:pt>
                <c:pt idx="53">
                  <c:v>4.8521925822711705E-3</c:v>
                </c:pt>
                <c:pt idx="54">
                  <c:v>5.3601369269969459E-3</c:v>
                </c:pt>
                <c:pt idx="55">
                  <c:v>6.1083717758197943E-3</c:v>
                </c:pt>
                <c:pt idx="56">
                  <c:v>6.6681751124102592E-3</c:v>
                </c:pt>
                <c:pt idx="57">
                  <c:v>6.8139076409559195E-3</c:v>
                </c:pt>
                <c:pt idx="58">
                  <c:v>7.0039914160775476E-3</c:v>
                </c:pt>
                <c:pt idx="59">
                  <c:v>6.7846768061022925E-3</c:v>
                </c:pt>
                <c:pt idx="60">
                  <c:v>6.2543004186549796E-3</c:v>
                </c:pt>
                <c:pt idx="61">
                  <c:v>5.9320846409662157E-3</c:v>
                </c:pt>
                <c:pt idx="62">
                  <c:v>4.8435919901040729E-3</c:v>
                </c:pt>
                <c:pt idx="63">
                  <c:v>4.3964621962741222E-3</c:v>
                </c:pt>
                <c:pt idx="64">
                  <c:v>3.3484691073416856E-3</c:v>
                </c:pt>
                <c:pt idx="65">
                  <c:v>2.7133985772888865E-3</c:v>
                </c:pt>
                <c:pt idx="66">
                  <c:v>2.1493366189013971E-3</c:v>
                </c:pt>
                <c:pt idx="67">
                  <c:v>1.5546989719198657E-3</c:v>
                </c:pt>
                <c:pt idx="68">
                  <c:v>1.4927675501451982E-3</c:v>
                </c:pt>
                <c:pt idx="69">
                  <c:v>1.3976952648695081E-3</c:v>
                </c:pt>
                <c:pt idx="70">
                  <c:v>1.5859968513850817E-3</c:v>
                </c:pt>
                <c:pt idx="71">
                  <c:v>2.2703749263958558E-3</c:v>
                </c:pt>
                <c:pt idx="72">
                  <c:v>2.6068781203622037E-3</c:v>
                </c:pt>
                <c:pt idx="73">
                  <c:v>3.8642933242205562E-3</c:v>
                </c:pt>
                <c:pt idx="74">
                  <c:v>4.504159338937953E-3</c:v>
                </c:pt>
                <c:pt idx="75">
                  <c:v>5.6436887725059533E-3</c:v>
                </c:pt>
                <c:pt idx="76">
                  <c:v>6.6173815114234126E-3</c:v>
                </c:pt>
                <c:pt idx="77">
                  <c:v>7.113673235351366E-3</c:v>
                </c:pt>
                <c:pt idx="78">
                  <c:v>7.8504746210949355E-3</c:v>
                </c:pt>
                <c:pt idx="79">
                  <c:v>7.8951543591058559E-3</c:v>
                </c:pt>
                <c:pt idx="80">
                  <c:v>7.885784998923822E-3</c:v>
                </c:pt>
                <c:pt idx="81">
                  <c:v>7.7576929507208918E-3</c:v>
                </c:pt>
                <c:pt idx="82">
                  <c:v>7.0667577944398654E-3</c:v>
                </c:pt>
                <c:pt idx="83">
                  <c:v>6.7471748510879682E-3</c:v>
                </c:pt>
                <c:pt idx="84">
                  <c:v>5.8408669820511298E-3</c:v>
                </c:pt>
                <c:pt idx="85">
                  <c:v>5.2161302041991014E-3</c:v>
                </c:pt>
                <c:pt idx="86">
                  <c:v>4.4663141839169614E-3</c:v>
                </c:pt>
                <c:pt idx="87">
                  <c:v>3.5660177081397724E-3</c:v>
                </c:pt>
                <c:pt idx="88">
                  <c:v>3.1111350261591947E-3</c:v>
                </c:pt>
                <c:pt idx="89">
                  <c:v>2.2046354554043461E-3</c:v>
                </c:pt>
                <c:pt idx="90">
                  <c:v>1.9775954132789965E-3</c:v>
                </c:pt>
                <c:pt idx="91">
                  <c:v>1.5528917787418974E-3</c:v>
                </c:pt>
                <c:pt idx="92">
                  <c:v>1.4639122741560099E-3</c:v>
                </c:pt>
                <c:pt idx="93">
                  <c:v>1.8413239283457221E-3</c:v>
                </c:pt>
                <c:pt idx="94">
                  <c:v>2.0638405943831889E-3</c:v>
                </c:pt>
                <c:pt idx="95">
                  <c:v>2.9575839111759161E-3</c:v>
                </c:pt>
                <c:pt idx="96">
                  <c:v>3.8270119977819473E-3</c:v>
                </c:pt>
                <c:pt idx="97">
                  <c:v>4.6137141742093038E-3</c:v>
                </c:pt>
                <c:pt idx="98">
                  <c:v>5.9411941497146291E-3</c:v>
                </c:pt>
                <c:pt idx="99">
                  <c:v>6.4536554968138782E-3</c:v>
                </c:pt>
                <c:pt idx="100">
                  <c:v>7.6852189150271102E-3</c:v>
                </c:pt>
                <c:pt idx="101">
                  <c:v>8.0691028310568551E-3</c:v>
                </c:pt>
                <c:pt idx="102">
                  <c:v>8.7603223530576917E-3</c:v>
                </c:pt>
                <c:pt idx="103">
                  <c:v>9.067138256161544E-3</c:v>
                </c:pt>
                <c:pt idx="104">
                  <c:v>9.1076603712345449E-3</c:v>
                </c:pt>
                <c:pt idx="105">
                  <c:v>9.1395534575684674E-3</c:v>
                </c:pt>
                <c:pt idx="106">
                  <c:v>8.7040228433924432E-3</c:v>
                </c:pt>
                <c:pt idx="107">
                  <c:v>8.106344934637558E-3</c:v>
                </c:pt>
                <c:pt idx="108">
                  <c:v>7.5223950261493894E-3</c:v>
                </c:pt>
                <c:pt idx="109">
                  <c:v>6.1637887711821823E-3</c:v>
                </c:pt>
                <c:pt idx="110">
                  <c:v>5.5996562116504634E-3</c:v>
                </c:pt>
                <c:pt idx="111">
                  <c:v>3.966565945636138E-3</c:v>
                </c:pt>
                <c:pt idx="112">
                  <c:v>3.3107842757523803E-3</c:v>
                </c:pt>
                <c:pt idx="113">
                  <c:v>2.1657469723630842E-3</c:v>
                </c:pt>
                <c:pt idx="114">
                  <c:v>1.4396534268275522E-3</c:v>
                </c:pt>
                <c:pt idx="115">
                  <c:v>1.1268276013212219E-3</c:v>
                </c:pt>
                <c:pt idx="116">
                  <c:v>7.8056183802234426E-4</c:v>
                </c:pt>
                <c:pt idx="117">
                  <c:v>9.9968180456524655E-4</c:v>
                </c:pt>
                <c:pt idx="118">
                  <c:v>1.4443263400611974E-3</c:v>
                </c:pt>
                <c:pt idx="119">
                  <c:v>1.8026310693082608E-3</c:v>
                </c:pt>
                <c:pt idx="120">
                  <c:v>2.9261114899930231E-3</c:v>
                </c:pt>
                <c:pt idx="121">
                  <c:v>3.3857131720652846E-3</c:v>
                </c:pt>
                <c:pt idx="122">
                  <c:v>4.7034624468101274E-3</c:v>
                </c:pt>
                <c:pt idx="123">
                  <c:v>5.395373761967262E-3</c:v>
                </c:pt>
                <c:pt idx="124">
                  <c:v>6.3588391406860173E-3</c:v>
                </c:pt>
                <c:pt idx="125">
                  <c:v>7.2235315574857564E-3</c:v>
                </c:pt>
                <c:pt idx="126">
                  <c:v>7.5674767984538352E-3</c:v>
                </c:pt>
                <c:pt idx="127">
                  <c:v>8.1005252430959192E-3</c:v>
                </c:pt>
                <c:pt idx="128">
                  <c:v>8.0216725901353526E-3</c:v>
                </c:pt>
                <c:pt idx="129">
                  <c:v>7.6849541607362524E-3</c:v>
                </c:pt>
                <c:pt idx="130">
                  <c:v>7.421602087048269E-3</c:v>
                </c:pt>
                <c:pt idx="131">
                  <c:v>6.2735686476007623E-3</c:v>
                </c:pt>
                <c:pt idx="132">
                  <c:v>5.7398289000881045E-3</c:v>
                </c:pt>
                <c:pt idx="133">
                  <c:v>4.4204822744550844E-3</c:v>
                </c:pt>
                <c:pt idx="134">
                  <c:v>3.4652767393253767E-3</c:v>
                </c:pt>
                <c:pt idx="135">
                  <c:v>2.5862920033908159E-3</c:v>
                </c:pt>
                <c:pt idx="136">
                  <c:v>1.4769587772666276E-3</c:v>
                </c:pt>
                <c:pt idx="137">
                  <c:v>1.1164355051193184E-3</c:v>
                </c:pt>
                <c:pt idx="138">
                  <c:v>4.0521340421557472E-4</c:v>
                </c:pt>
                <c:pt idx="139">
                  <c:v>2.8163777004324808E-4</c:v>
                </c:pt>
                <c:pt idx="140">
                  <c:v>1.9957658924891659E-4</c:v>
                </c:pt>
                <c:pt idx="141">
                  <c:v>2.12148103550306E-4</c:v>
                </c:pt>
                <c:pt idx="142">
                  <c:v>6.3742341124136911E-4</c:v>
                </c:pt>
                <c:pt idx="143">
                  <c:v>8.9150222074918604E-4</c:v>
                </c:pt>
                <c:pt idx="144">
                  <c:v>1.4901347158083316E-3</c:v>
                </c:pt>
                <c:pt idx="145">
                  <c:v>2.1014813002573508E-3</c:v>
                </c:pt>
                <c:pt idx="146">
                  <c:v>2.5388446024689807E-3</c:v>
                </c:pt>
                <c:pt idx="147">
                  <c:v>3.3083941328488002E-3</c:v>
                </c:pt>
                <c:pt idx="148">
                  <c:v>3.5255191267815145E-3</c:v>
                </c:pt>
                <c:pt idx="149">
                  <c:v>3.9921814135623814E-3</c:v>
                </c:pt>
                <c:pt idx="150">
                  <c:v>4.0924840669396903E-3</c:v>
                </c:pt>
                <c:pt idx="151">
                  <c:v>3.9946823610395431E-3</c:v>
                </c:pt>
                <c:pt idx="152">
                  <c:v>3.9345301861565861E-3</c:v>
                </c:pt>
                <c:pt idx="153">
                  <c:v>3.5057066806823012E-3</c:v>
                </c:pt>
                <c:pt idx="154">
                  <c:v>3.1509432852183266E-3</c:v>
                </c:pt>
                <c:pt idx="155">
                  <c:v>2.774738714480638E-3</c:v>
                </c:pt>
                <c:pt idx="156">
                  <c:v>2.2323581713715301E-3</c:v>
                </c:pt>
                <c:pt idx="157">
                  <c:v>2.0128631362499125E-3</c:v>
                </c:pt>
                <c:pt idx="158">
                  <c:v>1.5275945062504077E-3</c:v>
                </c:pt>
                <c:pt idx="159">
                  <c:v>1.3606120138633191E-3</c:v>
                </c:pt>
                <c:pt idx="160">
                  <c:v>9.4781055555746222E-4</c:v>
                </c:pt>
                <c:pt idx="161">
                  <c:v>7.7365518303101498E-4</c:v>
                </c:pt>
                <c:pt idx="162">
                  <c:v>4.4481167389919825E-4</c:v>
                </c:pt>
                <c:pt idx="163">
                  <c:v>2.2566954644157977E-4</c:v>
                </c:pt>
                <c:pt idx="164">
                  <c:v>1.2907673805063376E-4</c:v>
                </c:pt>
                <c:pt idx="165">
                  <c:v>1.6782347948914188E-5</c:v>
                </c:pt>
                <c:pt idx="166">
                  <c:v>1.4475695801242089E-4</c:v>
                </c:pt>
                <c:pt idx="167">
                  <c:v>4.1531809492618011E-4</c:v>
                </c:pt>
                <c:pt idx="168">
                  <c:v>6.0625104492144886E-4</c:v>
                </c:pt>
                <c:pt idx="169">
                  <c:v>1.2164773264915596E-3</c:v>
                </c:pt>
                <c:pt idx="170">
                  <c:v>1.4554033654192655E-3</c:v>
                </c:pt>
                <c:pt idx="171">
                  <c:v>2.0459618351786873E-3</c:v>
                </c:pt>
                <c:pt idx="172">
                  <c:v>2.3682639031548415E-3</c:v>
                </c:pt>
                <c:pt idx="173">
                  <c:v>2.7270893158405922E-3</c:v>
                </c:pt>
                <c:pt idx="174">
                  <c:v>3.0652325155530887E-3</c:v>
                </c:pt>
                <c:pt idx="175">
                  <c:v>3.2215807105907108E-3</c:v>
                </c:pt>
                <c:pt idx="176">
                  <c:v>3.4752030640896594E-3</c:v>
                </c:pt>
                <c:pt idx="177">
                  <c:v>3.530582797737037E-3</c:v>
                </c:pt>
                <c:pt idx="178">
                  <c:v>3.6338129471712231E-3</c:v>
                </c:pt>
                <c:pt idx="179">
                  <c:v>3.6203987297677466E-3</c:v>
                </c:pt>
                <c:pt idx="180">
                  <c:v>3.3911813287429513E-3</c:v>
                </c:pt>
                <c:pt idx="181">
                  <c:v>3.2685706749322301E-3</c:v>
                </c:pt>
                <c:pt idx="182">
                  <c:v>2.7217148037361732E-3</c:v>
                </c:pt>
                <c:pt idx="183">
                  <c:v>2.3053072939316845E-3</c:v>
                </c:pt>
                <c:pt idx="184">
                  <c:v>1.8060052156595298E-3</c:v>
                </c:pt>
                <c:pt idx="185">
                  <c:v>1.1431982416392802E-3</c:v>
                </c:pt>
                <c:pt idx="186">
                  <c:v>9.012407660812492E-4</c:v>
                </c:pt>
                <c:pt idx="187">
                  <c:v>4.0124777716709969E-4</c:v>
                </c:pt>
                <c:pt idx="188">
                  <c:v>3.1231254538207232E-4</c:v>
                </c:pt>
                <c:pt idx="189">
                  <c:v>2.6970906935434765E-4</c:v>
                </c:pt>
                <c:pt idx="190">
                  <c:v>2.8129883552237739E-4</c:v>
                </c:pt>
                <c:pt idx="191">
                  <c:v>6.0014355565993194E-4</c:v>
                </c:pt>
                <c:pt idx="192">
                  <c:v>7.9859160522977978E-4</c:v>
                </c:pt>
                <c:pt idx="193">
                  <c:v>1.2389456503566583E-3</c:v>
                </c:pt>
                <c:pt idx="194">
                  <c:v>1.7110760938151928E-3</c:v>
                </c:pt>
                <c:pt idx="195">
                  <c:v>2.0926458612285483E-3</c:v>
                </c:pt>
                <c:pt idx="196">
                  <c:v>2.7968182417667546E-3</c:v>
                </c:pt>
                <c:pt idx="197">
                  <c:v>3.0907862074781322E-3</c:v>
                </c:pt>
                <c:pt idx="198">
                  <c:v>3.8542478600253872E-3</c:v>
                </c:pt>
                <c:pt idx="199">
                  <c:v>4.1116885587413774E-3</c:v>
                </c:pt>
                <c:pt idx="200">
                  <c:v>4.5836640719111874E-3</c:v>
                </c:pt>
                <c:pt idx="201">
                  <c:v>4.8145303038251604E-3</c:v>
                </c:pt>
                <c:pt idx="202">
                  <c:v>4.7918555696703372E-3</c:v>
                </c:pt>
                <c:pt idx="203">
                  <c:v>4.7721475544302951E-3</c:v>
                </c:pt>
                <c:pt idx="204">
                  <c:v>4.4665956079224288E-3</c:v>
                </c:pt>
                <c:pt idx="205">
                  <c:v>4.002645581765686E-3</c:v>
                </c:pt>
                <c:pt idx="206">
                  <c:v>3.6890578522445526E-3</c:v>
                </c:pt>
                <c:pt idx="207">
                  <c:v>2.9158679503654343E-3</c:v>
                </c:pt>
                <c:pt idx="208">
                  <c:v>2.6343159803238533E-3</c:v>
                </c:pt>
                <c:pt idx="209">
                  <c:v>1.8988775888924788E-3</c:v>
                </c:pt>
                <c:pt idx="210">
                  <c:v>1.5858899690972907E-3</c:v>
                </c:pt>
                <c:pt idx="211">
                  <c:v>1.1342858277518389E-3</c:v>
                </c:pt>
                <c:pt idx="212">
                  <c:v>8.1796083303466757E-4</c:v>
                </c:pt>
                <c:pt idx="213">
                  <c:v>7.0065065818406989E-4</c:v>
                </c:pt>
                <c:pt idx="214">
                  <c:v>5.5735190797140855E-4</c:v>
                </c:pt>
                <c:pt idx="215">
                  <c:v>6.623235522965719E-4</c:v>
                </c:pt>
                <c:pt idx="216">
                  <c:v>9.0141923008471645E-4</c:v>
                </c:pt>
                <c:pt idx="217">
                  <c:v>1.0870271868336711E-3</c:v>
                </c:pt>
                <c:pt idx="218">
                  <c:v>1.7207195237168365E-3</c:v>
                </c:pt>
                <c:pt idx="219">
                  <c:v>1.9868157266009915E-3</c:v>
                </c:pt>
                <c:pt idx="220">
                  <c:v>2.734278375408837E-3</c:v>
                </c:pt>
                <c:pt idx="221">
                  <c:v>3.1618776374307657E-3</c:v>
                </c:pt>
                <c:pt idx="222">
                  <c:v>3.6719351136261678E-3</c:v>
                </c:pt>
                <c:pt idx="223">
                  <c:v>4.1765484571443696E-3</c:v>
                </c:pt>
                <c:pt idx="224">
                  <c:v>4.3635610824920438E-3</c:v>
                </c:pt>
                <c:pt idx="225">
                  <c:v>4.6779661183147707E-3</c:v>
                </c:pt>
                <c:pt idx="226">
                  <c:v>4.6948540100714489E-3</c:v>
                </c:pt>
                <c:pt idx="227">
                  <c:v>4.655593400165815E-3</c:v>
                </c:pt>
                <c:pt idx="228">
                  <c:v>4.5968257921669012E-3</c:v>
                </c:pt>
                <c:pt idx="229">
                  <c:v>4.2538841660754636E-3</c:v>
                </c:pt>
                <c:pt idx="230">
                  <c:v>4.0808074221414014E-3</c:v>
                </c:pt>
                <c:pt idx="231">
                  <c:v>3.5903103851831733E-3</c:v>
                </c:pt>
                <c:pt idx="232">
                  <c:v>3.1975209192661208E-3</c:v>
                </c:pt>
                <c:pt idx="233">
                  <c:v>2.7514756374572408E-3</c:v>
                </c:pt>
                <c:pt idx="234">
                  <c:v>2.1288387533602957E-3</c:v>
                </c:pt>
                <c:pt idx="235">
                  <c:v>1.8592590704084619E-3</c:v>
                </c:pt>
                <c:pt idx="236">
                  <c:v>1.2694816258070716E-3</c:v>
                </c:pt>
                <c:pt idx="237">
                  <c:v>1.1260804058781336E-3</c:v>
                </c:pt>
                <c:pt idx="238">
                  <c:v>9.1822867612558574E-4</c:v>
                </c:pt>
                <c:pt idx="239">
                  <c:v>8.6505473794963486E-4</c:v>
                </c:pt>
                <c:pt idx="240">
                  <c:v>1.1525048452486655E-3</c:v>
                </c:pt>
                <c:pt idx="241">
                  <c:v>1.340006775748703E-3</c:v>
                </c:pt>
                <c:pt idx="242">
                  <c:v>1.878165468490072E-3</c:v>
                </c:pt>
                <c:pt idx="243">
                  <c:v>2.4840468379757671E-3</c:v>
                </c:pt>
                <c:pt idx="244">
                  <c:v>2.9422394388777949E-3</c:v>
                </c:pt>
                <c:pt idx="245">
                  <c:v>3.8246032240208628E-3</c:v>
                </c:pt>
                <c:pt idx="246">
                  <c:v>4.1392230049906182E-3</c:v>
                </c:pt>
                <c:pt idx="247">
                  <c:v>4.9195024384360471E-3</c:v>
                </c:pt>
                <c:pt idx="248">
                  <c:v>5.1749363976844789E-3</c:v>
                </c:pt>
                <c:pt idx="249">
                  <c:v>5.523073581591144E-3</c:v>
                </c:pt>
                <c:pt idx="250">
                  <c:v>5.6992332421565315E-3</c:v>
                </c:pt>
                <c:pt idx="251">
                  <c:v>5.5327322103502262E-3</c:v>
                </c:pt>
                <c:pt idx="252">
                  <c:v>5.3807534416832094E-3</c:v>
                </c:pt>
                <c:pt idx="253">
                  <c:v>4.9314850215259947E-3</c:v>
                </c:pt>
                <c:pt idx="254">
                  <c:v>4.2151368853226593E-3</c:v>
                </c:pt>
                <c:pt idx="255">
                  <c:v>3.7946310771528324E-3</c:v>
                </c:pt>
                <c:pt idx="256">
                  <c:v>2.7348809365634009E-3</c:v>
                </c:pt>
                <c:pt idx="257">
                  <c:v>2.368457075730023E-3</c:v>
                </c:pt>
                <c:pt idx="258">
                  <c:v>1.4897478803722445E-3</c:v>
                </c:pt>
                <c:pt idx="259">
                  <c:v>1.1113066261625288E-3</c:v>
                </c:pt>
                <c:pt idx="260">
                  <c:v>7.7901253513510066E-4</c:v>
                </c:pt>
                <c:pt idx="261">
                  <c:v>5.3426484352285986E-4</c:v>
                </c:pt>
                <c:pt idx="262">
                  <c:v>6.7074175817441125E-4</c:v>
                </c:pt>
                <c:pt idx="263">
                  <c:v>8.4601400157970064E-4</c:v>
                </c:pt>
                <c:pt idx="264">
                  <c:v>1.1280140927728453E-3</c:v>
                </c:pt>
                <c:pt idx="265">
                  <c:v>1.7570050798503844E-3</c:v>
                </c:pt>
                <c:pt idx="266">
                  <c:v>2.0416306510945385E-3</c:v>
                </c:pt>
                <c:pt idx="267">
                  <c:v>2.8834252537351191E-3</c:v>
                </c:pt>
                <c:pt idx="268">
                  <c:v>3.21899102139754E-3</c:v>
                </c:pt>
                <c:pt idx="269">
                  <c:v>3.9411534559995525E-3</c:v>
                </c:pt>
                <c:pt idx="270">
                  <c:v>4.3718915272253208E-3</c:v>
                </c:pt>
                <c:pt idx="271">
                  <c:v>4.7000760433157634E-3</c:v>
                </c:pt>
                <c:pt idx="272">
                  <c:v>5.0409266007951457E-3</c:v>
                </c:pt>
                <c:pt idx="273">
                  <c:v>4.9639468392995382E-3</c:v>
                </c:pt>
                <c:pt idx="274">
                  <c:v>4.8127456637904872E-3</c:v>
                </c:pt>
                <c:pt idx="275">
                  <c:v>4.5831629999014524E-3</c:v>
                </c:pt>
                <c:pt idx="276">
                  <c:v>3.8583039938184776E-3</c:v>
                </c:pt>
                <c:pt idx="277">
                  <c:v>3.5518558050074843E-3</c:v>
                </c:pt>
                <c:pt idx="278">
                  <c:v>2.6044968026016522E-3</c:v>
                </c:pt>
                <c:pt idx="279">
                  <c:v>2.1332733877321686E-3</c:v>
                </c:pt>
                <c:pt idx="280">
                  <c:v>1.4387576748101491E-3</c:v>
                </c:pt>
                <c:pt idx="281">
                  <c:v>8.5423315145367266E-4</c:v>
                </c:pt>
                <c:pt idx="282">
                  <c:v>5.8517170051190738E-4</c:v>
                </c:pt>
                <c:pt idx="283">
                  <c:v>1.9158213732216724E-4</c:v>
                </c:pt>
                <c:pt idx="284">
                  <c:v>1.6392021678473563E-4</c:v>
                </c:pt>
                <c:pt idx="285">
                  <c:v>1.5612124177606985E-4</c:v>
                </c:pt>
                <c:pt idx="286">
                  <c:v>2.2526216803366497E-4</c:v>
                </c:pt>
                <c:pt idx="287">
                  <c:v>6.0279698199719846E-4</c:v>
                </c:pt>
                <c:pt idx="288">
                  <c:v>7.8314074092959154E-4</c:v>
                </c:pt>
                <c:pt idx="289">
                  <c:v>1.3865525412244495E-3</c:v>
                </c:pt>
                <c:pt idx="290">
                  <c:v>1.7964505274738959E-3</c:v>
                </c:pt>
                <c:pt idx="291">
                  <c:v>2.3330354030418306E-3</c:v>
                </c:pt>
                <c:pt idx="292">
                  <c:v>2.9676053513706183E-3</c:v>
                </c:pt>
                <c:pt idx="293">
                  <c:v>3.2307814124837532E-3</c:v>
                </c:pt>
                <c:pt idx="294">
                  <c:v>3.7415257789782152E-3</c:v>
                </c:pt>
                <c:pt idx="295">
                  <c:v>3.8264903337718124E-3</c:v>
                </c:pt>
                <c:pt idx="296">
                  <c:v>3.8969610619981007E-3</c:v>
                </c:pt>
                <c:pt idx="297">
                  <c:v>3.8795103222304863E-3</c:v>
                </c:pt>
                <c:pt idx="298">
                  <c:v>3.5123230865251342E-3</c:v>
                </c:pt>
                <c:pt idx="299">
                  <c:v>3.3041869910527756E-3</c:v>
                </c:pt>
                <c:pt idx="300">
                  <c:v>2.8122249803517996E-3</c:v>
                </c:pt>
                <c:pt idx="301">
                  <c:v>2.3407294569056008E-3</c:v>
                </c:pt>
                <c:pt idx="302">
                  <c:v>1.9959169004920996E-3</c:v>
                </c:pt>
                <c:pt idx="303">
                  <c:v>1.4237966059480484E-3</c:v>
                </c:pt>
                <c:pt idx="304">
                  <c:v>1.216065486483558E-3</c:v>
                </c:pt>
                <c:pt idx="305">
                  <c:v>7.2981138217919261E-4</c:v>
                </c:pt>
                <c:pt idx="306">
                  <c:v>5.8159849815677084E-4</c:v>
                </c:pt>
                <c:pt idx="307">
                  <c:v>3.2266581095465003E-4</c:v>
                </c:pt>
                <c:pt idx="308">
                  <c:v>2.1089478615452726E-4</c:v>
                </c:pt>
                <c:pt idx="309">
                  <c:v>2.2701420406770454E-4</c:v>
                </c:pt>
                <c:pt idx="310">
                  <c:v>2.3950580179611273E-4</c:v>
                </c:pt>
                <c:pt idx="311">
                  <c:v>4.3704030197678302E-4</c:v>
                </c:pt>
                <c:pt idx="312">
                  <c:v>7.0391988339044349E-4</c:v>
                </c:pt>
                <c:pt idx="313">
                  <c:v>9.1397299604290395E-4</c:v>
                </c:pt>
                <c:pt idx="314">
                  <c:v>1.3896334967128793E-3</c:v>
                </c:pt>
                <c:pt idx="315">
                  <c:v>1.568362254471038E-3</c:v>
                </c:pt>
                <c:pt idx="316">
                  <c:v>2.0476709712118932E-3</c:v>
                </c:pt>
                <c:pt idx="317">
                  <c:v>2.2334250331065434E-3</c:v>
                </c:pt>
                <c:pt idx="318">
                  <c:v>2.5084091355919488E-3</c:v>
                </c:pt>
                <c:pt idx="319">
                  <c:v>2.6799213777813297E-3</c:v>
                </c:pt>
                <c:pt idx="320">
                  <c:v>2.7171144527896522E-3</c:v>
                </c:pt>
                <c:pt idx="321">
                  <c:v>2.7576713781490439E-3</c:v>
                </c:pt>
                <c:pt idx="322">
                  <c:v>2.6641832060469882E-3</c:v>
                </c:pt>
                <c:pt idx="323">
                  <c:v>2.4824141865154754E-3</c:v>
                </c:pt>
                <c:pt idx="324">
                  <c:v>2.3505488993820927E-3</c:v>
                </c:pt>
                <c:pt idx="325">
                  <c:v>1.9502443338904614E-3</c:v>
                </c:pt>
                <c:pt idx="326">
                  <c:v>1.788270110172105E-3</c:v>
                </c:pt>
                <c:pt idx="327">
                  <c:v>1.3296637081191807E-3</c:v>
                </c:pt>
                <c:pt idx="328">
                  <c:v>1.0922997195075375E-3</c:v>
                </c:pt>
                <c:pt idx="329">
                  <c:v>7.7043792811136544E-4</c:v>
                </c:pt>
                <c:pt idx="330">
                  <c:v>4.8587957503994604E-4</c:v>
                </c:pt>
                <c:pt idx="331">
                  <c:v>3.9050502861552627E-4</c:v>
                </c:pt>
                <c:pt idx="332">
                  <c:v>2.4495777904489399E-4</c:v>
                </c:pt>
                <c:pt idx="333">
                  <c:v>2.8679871368637503E-4</c:v>
                </c:pt>
                <c:pt idx="334">
                  <c:v>4.3285929240983767E-4</c:v>
                </c:pt>
                <c:pt idx="335">
                  <c:v>5.3352892465141914E-4</c:v>
                </c:pt>
                <c:pt idx="336">
                  <c:v>9.4555180922786374E-4</c:v>
                </c:pt>
                <c:pt idx="337">
                  <c:v>1.1366205683686283E-3</c:v>
                </c:pt>
                <c:pt idx="338">
                  <c:v>1.6304294853912015E-3</c:v>
                </c:pt>
                <c:pt idx="339">
                  <c:v>1.9825536728039E-3</c:v>
                </c:pt>
                <c:pt idx="340">
                  <c:v>2.3478425221866548E-3</c:v>
                </c:pt>
                <c:pt idx="341">
                  <c:v>2.8018377870071341E-3</c:v>
                </c:pt>
                <c:pt idx="342">
                  <c:v>2.9580246780416225E-3</c:v>
                </c:pt>
                <c:pt idx="343">
                  <c:v>3.2656274897321911E-3</c:v>
                </c:pt>
                <c:pt idx="344">
                  <c:v>3.291831790812732E-3</c:v>
                </c:pt>
                <c:pt idx="345">
                  <c:v>3.215484007615118E-3</c:v>
                </c:pt>
                <c:pt idx="346">
                  <c:v>3.1529245298282482E-3</c:v>
                </c:pt>
                <c:pt idx="347">
                  <c:v>2.7394263755088554E-3</c:v>
                </c:pt>
                <c:pt idx="348">
                  <c:v>2.496498134217678E-3</c:v>
                </c:pt>
                <c:pt idx="349">
                  <c:v>2.0035629063549364E-3</c:v>
                </c:pt>
                <c:pt idx="350">
                  <c:v>1.5076026155762794E-3</c:v>
                </c:pt>
                <c:pt idx="351">
                  <c:v>1.1834266755637183E-3</c:v>
                </c:pt>
                <c:pt idx="352">
                  <c:v>6.2184556293871376E-4</c:v>
                </c:pt>
                <c:pt idx="353">
                  <c:v>4.6296969985198271E-4</c:v>
                </c:pt>
                <c:pt idx="354">
                  <c:v>1.2151260990367357E-4</c:v>
                </c:pt>
                <c:pt idx="355">
                  <c:v>5.3357206979511449E-5</c:v>
                </c:pt>
                <c:pt idx="356">
                  <c:v>1.4869204026030249E-4</c:v>
                </c:pt>
                <c:pt idx="357">
                  <c:v>2.121377094929612E-4</c:v>
                </c:pt>
                <c:pt idx="358">
                  <c:v>7.5976293704682282E-4</c:v>
                </c:pt>
                <c:pt idx="359">
                  <c:v>1.2059567754300173E-3</c:v>
                </c:pt>
                <c:pt idx="360">
                  <c:v>1.8885663898350041E-3</c:v>
                </c:pt>
                <c:pt idx="361">
                  <c:v>2.8581971115306869E-3</c:v>
                </c:pt>
                <c:pt idx="362">
                  <c:v>3.34812492676357E-3</c:v>
                </c:pt>
                <c:pt idx="363">
                  <c:v>4.4562255745780972E-3</c:v>
                </c:pt>
                <c:pt idx="364">
                  <c:v>4.7668279543269434E-3</c:v>
                </c:pt>
                <c:pt idx="365">
                  <c:v>5.3513412011117721E-3</c:v>
                </c:pt>
                <c:pt idx="366">
                  <c:v>5.5533487250364897E-3</c:v>
                </c:pt>
                <c:pt idx="367">
                  <c:v>5.4092537508083583E-3</c:v>
                </c:pt>
                <c:pt idx="368">
                  <c:v>5.3129763432235404E-3</c:v>
                </c:pt>
                <c:pt idx="369">
                  <c:v>4.7998281058252322E-3</c:v>
                </c:pt>
                <c:pt idx="370">
                  <c:v>4.2121946806940678E-3</c:v>
                </c:pt>
                <c:pt idx="371">
                  <c:v>3.7743003990435508E-3</c:v>
                </c:pt>
                <c:pt idx="372">
                  <c:v>2.9185243184170441E-3</c:v>
                </c:pt>
                <c:pt idx="373">
                  <c:v>2.6011613888225643E-3</c:v>
                </c:pt>
                <c:pt idx="374">
                  <c:v>1.7936456028479718E-3</c:v>
                </c:pt>
                <c:pt idx="375">
                  <c:v>1.5049634075250033E-3</c:v>
                </c:pt>
                <c:pt idx="376">
                  <c:v>9.5596989057312933E-4</c:v>
                </c:pt>
                <c:pt idx="377">
                  <c:v>6.6461318662677045E-4</c:v>
                </c:pt>
                <c:pt idx="378">
                  <c:v>5.3661968585432527E-4</c:v>
                </c:pt>
                <c:pt idx="379">
                  <c:v>4.1779222377424891E-4</c:v>
                </c:pt>
                <c:pt idx="380">
                  <c:v>6.4049799301538961E-4</c:v>
                </c:pt>
                <c:pt idx="381">
                  <c:v>1.0040590755074335E-3</c:v>
                </c:pt>
                <c:pt idx="382">
                  <c:v>1.3196162827811162E-3</c:v>
                </c:pt>
                <c:pt idx="383">
                  <c:v>2.1670736855317172E-3</c:v>
                </c:pt>
                <c:pt idx="384">
                  <c:v>2.4897454289436256E-3</c:v>
                </c:pt>
                <c:pt idx="385">
                  <c:v>3.3696067957523605E-3</c:v>
                </c:pt>
                <c:pt idx="386">
                  <c:v>3.7631174719691394E-3</c:v>
                </c:pt>
                <c:pt idx="387">
                  <c:v>4.2760857745068092E-3</c:v>
                </c:pt>
                <c:pt idx="388">
                  <c:v>4.660653148835547E-3</c:v>
                </c:pt>
                <c:pt idx="389">
                  <c:v>4.7556033529660077E-3</c:v>
                </c:pt>
                <c:pt idx="390">
                  <c:v>4.8796995725198774E-3</c:v>
                </c:pt>
                <c:pt idx="391">
                  <c:v>4.7763198859399293E-3</c:v>
                </c:pt>
                <c:pt idx="392">
                  <c:v>4.5221018352865497E-3</c:v>
                </c:pt>
                <c:pt idx="393">
                  <c:v>4.3490564696388118E-3</c:v>
                </c:pt>
                <c:pt idx="394">
                  <c:v>3.7418439744129686E-3</c:v>
                </c:pt>
                <c:pt idx="395">
                  <c:v>3.4760061521052622E-3</c:v>
                </c:pt>
                <c:pt idx="396">
                  <c:v>2.6992052958702741E-3</c:v>
                </c:pt>
                <c:pt idx="397">
                  <c:v>2.2260506455346984E-3</c:v>
                </c:pt>
                <c:pt idx="398">
                  <c:v>1.6306559973956023E-3</c:v>
                </c:pt>
                <c:pt idx="399">
                  <c:v>1.0017581646055871E-3</c:v>
                </c:pt>
                <c:pt idx="400">
                  <c:v>7.4902126712384181E-4</c:v>
                </c:pt>
                <c:pt idx="401">
                  <c:v>2.9979339359598596E-4</c:v>
                </c:pt>
                <c:pt idx="402">
                  <c:v>2.3954340671112904E-4</c:v>
                </c:pt>
                <c:pt idx="403">
                  <c:v>1.9661389067706988E-4</c:v>
                </c:pt>
                <c:pt idx="404">
                  <c:v>2.1943389649185856E-4</c:v>
                </c:pt>
                <c:pt idx="405">
                  <c:v>4.8130354226532594E-4</c:v>
                </c:pt>
                <c:pt idx="406">
                  <c:v>6.1865478344815005E-4</c:v>
                </c:pt>
                <c:pt idx="407">
                  <c:v>9.8660784545409521E-4</c:v>
                </c:pt>
                <c:pt idx="408">
                  <c:v>1.3016340732888907E-3</c:v>
                </c:pt>
                <c:pt idx="409">
                  <c:v>1.6119162964600879E-3</c:v>
                </c:pt>
                <c:pt idx="410">
                  <c:v>2.0746102105924269E-3</c:v>
                </c:pt>
                <c:pt idx="411">
                  <c:v>2.27110103955282E-3</c:v>
                </c:pt>
                <c:pt idx="412">
                  <c:v>2.7189584173969066E-3</c:v>
                </c:pt>
                <c:pt idx="413">
                  <c:v>2.8300517692695774E-3</c:v>
                </c:pt>
                <c:pt idx="414">
                  <c:v>2.97165903373509E-3</c:v>
                </c:pt>
                <c:pt idx="415">
                  <c:v>3.0091413773204612E-3</c:v>
                </c:pt>
                <c:pt idx="416">
                  <c:v>2.7324098965153922E-3</c:v>
                </c:pt>
                <c:pt idx="417">
                  <c:v>2.5409670493673599E-3</c:v>
                </c:pt>
                <c:pt idx="418">
                  <c:v>2.111900852459788E-3</c:v>
                </c:pt>
                <c:pt idx="419">
                  <c:v>1.5957005864307542E-3</c:v>
                </c:pt>
                <c:pt idx="420">
                  <c:v>1.2996400812501502E-3</c:v>
                </c:pt>
                <c:pt idx="421">
                  <c:v>7.0372474967236658E-4</c:v>
                </c:pt>
                <c:pt idx="422">
                  <c:v>5.3760270873056694E-4</c:v>
                </c:pt>
                <c:pt idx="423">
                  <c:v>1.9000027946286258E-4</c:v>
                </c:pt>
                <c:pt idx="424">
                  <c:v>8.4391704953895984E-5</c:v>
                </c:pt>
                <c:pt idx="425">
                  <c:v>7.0238479878919033E-5</c:v>
                </c:pt>
                <c:pt idx="426">
                  <c:v>6.5913473394890336E-5</c:v>
                </c:pt>
                <c:pt idx="427">
                  <c:v>2.9334549895642683E-4</c:v>
                </c:pt>
                <c:pt idx="428">
                  <c:v>5.1502210943471527E-4</c:v>
                </c:pt>
                <c:pt idx="429">
                  <c:v>8.2730616921623411E-4</c:v>
                </c:pt>
                <c:pt idx="430">
                  <c:v>1.3575398835179177E-3</c:v>
                </c:pt>
                <c:pt idx="431">
                  <c:v>1.641894326756804E-3</c:v>
                </c:pt>
                <c:pt idx="432">
                  <c:v>2.3840947388909834E-3</c:v>
                </c:pt>
                <c:pt idx="433">
                  <c:v>2.6388285701258122E-3</c:v>
                </c:pt>
                <c:pt idx="434">
                  <c:v>3.2113518795348363E-3</c:v>
                </c:pt>
                <c:pt idx="435">
                  <c:v>3.46764285822849E-3</c:v>
                </c:pt>
                <c:pt idx="436">
                  <c:v>3.541315152231266E-3</c:v>
                </c:pt>
                <c:pt idx="437">
                  <c:v>3.5994120493600054E-3</c:v>
                </c:pt>
                <c:pt idx="438">
                  <c:v>3.2910968525127387E-3</c:v>
                </c:pt>
                <c:pt idx="439">
                  <c:v>2.8671227631326709E-3</c:v>
                </c:pt>
                <c:pt idx="440">
                  <c:v>2.532757705207864E-3</c:v>
                </c:pt>
                <c:pt idx="441">
                  <c:v>1.7639249725562567E-3</c:v>
                </c:pt>
                <c:pt idx="442">
                  <c:v>1.502782126339767E-3</c:v>
                </c:pt>
                <c:pt idx="443">
                  <c:v>8.6107067615794454E-4</c:v>
                </c:pt>
                <c:pt idx="444">
                  <c:v>6.1620041311475087E-4</c:v>
                </c:pt>
                <c:pt idx="445">
                  <c:v>3.4192796035745752E-4</c:v>
                </c:pt>
                <c:pt idx="446">
                  <c:v>1.6815064715264115E-4</c:v>
                </c:pt>
                <c:pt idx="447">
                  <c:v>1.846174325011387E-4</c:v>
                </c:pt>
                <c:pt idx="448">
                  <c:v>2.0288028154167404E-4</c:v>
                </c:pt>
                <c:pt idx="449">
                  <c:v>3.5526392815941345E-4</c:v>
                </c:pt>
                <c:pt idx="450">
                  <c:v>6.532473829773777E-4</c:v>
                </c:pt>
                <c:pt idx="451">
                  <c:v>8.7255365809532821E-4</c:v>
                </c:pt>
                <c:pt idx="452">
                  <c:v>1.5503432735495264E-3</c:v>
                </c:pt>
                <c:pt idx="453">
                  <c:v>1.846161087296844E-3</c:v>
                </c:pt>
                <c:pt idx="454">
                  <c:v>2.7977174257842242E-3</c:v>
                </c:pt>
                <c:pt idx="455">
                  <c:v>3.3005740755540107E-3</c:v>
                </c:pt>
                <c:pt idx="456">
                  <c:v>4.0955596292851582E-3</c:v>
                </c:pt>
                <c:pt idx="457">
                  <c:v>4.8104442626029174E-3</c:v>
                </c:pt>
                <c:pt idx="458">
                  <c:v>5.0920094703590414E-3</c:v>
                </c:pt>
                <c:pt idx="459">
                  <c:v>5.5290893874223078E-3</c:v>
                </c:pt>
                <c:pt idx="460">
                  <c:v>5.4562280260067163E-3</c:v>
                </c:pt>
                <c:pt idx="461">
                  <c:v>5.1556779744531718E-3</c:v>
                </c:pt>
                <c:pt idx="462">
                  <c:v>4.9540528733930276E-3</c:v>
                </c:pt>
                <c:pt idx="463">
                  <c:v>4.1249900104283772E-3</c:v>
                </c:pt>
                <c:pt idx="464">
                  <c:v>3.7482137665367245E-3</c:v>
                </c:pt>
                <c:pt idx="465">
                  <c:v>2.9681716313816201E-3</c:v>
                </c:pt>
                <c:pt idx="466">
                  <c:v>2.4023417026740675E-3</c:v>
                </c:pt>
                <c:pt idx="467">
                  <c:v>2.0436045414186023E-3</c:v>
                </c:pt>
                <c:pt idx="468">
                  <c:v>1.5899431611760386E-3</c:v>
                </c:pt>
                <c:pt idx="469">
                  <c:v>1.5371070298637937E-3</c:v>
                </c:pt>
                <c:pt idx="470">
                  <c:v>1.4591118866341738E-3</c:v>
                </c:pt>
                <c:pt idx="471">
                  <c:v>1.5174303929100762E-3</c:v>
                </c:pt>
                <c:pt idx="472">
                  <c:v>1.8215698262476422E-3</c:v>
                </c:pt>
                <c:pt idx="473">
                  <c:v>1.9708255480046107E-3</c:v>
                </c:pt>
                <c:pt idx="474">
                  <c:v>2.552446109018953E-3</c:v>
                </c:pt>
                <c:pt idx="475">
                  <c:v>2.8991036106111559E-3</c:v>
                </c:pt>
                <c:pt idx="476">
                  <c:v>3.5926887612293817E-3</c:v>
                </c:pt>
                <c:pt idx="477">
                  <c:v>4.302388623017836E-3</c:v>
                </c:pt>
                <c:pt idx="478">
                  <c:v>4.8708317746333028E-3</c:v>
                </c:pt>
                <c:pt idx="479">
                  <c:v>5.8751379541455376E-3</c:v>
                </c:pt>
                <c:pt idx="480">
                  <c:v>6.2296782696051782E-3</c:v>
                </c:pt>
                <c:pt idx="481">
                  <c:v>7.075499588895421E-3</c:v>
                </c:pt>
                <c:pt idx="482">
                  <c:v>7.3077920619799598E-3</c:v>
                </c:pt>
                <c:pt idx="483">
                  <c:v>7.4961206142103434E-3</c:v>
                </c:pt>
                <c:pt idx="484">
                  <c:v>7.5652214841243027E-3</c:v>
                </c:pt>
                <c:pt idx="485">
                  <c:v>7.0115663305104318E-3</c:v>
                </c:pt>
                <c:pt idx="486">
                  <c:v>6.552619670165182E-3</c:v>
                </c:pt>
                <c:pt idx="487">
                  <c:v>5.8213487073862031E-3</c:v>
                </c:pt>
                <c:pt idx="488">
                  <c:v>4.7644789954241632E-3</c:v>
                </c:pt>
                <c:pt idx="489">
                  <c:v>4.2933546182708894E-3</c:v>
                </c:pt>
                <c:pt idx="490">
                  <c:v>3.2336486033966013E-3</c:v>
                </c:pt>
                <c:pt idx="491">
                  <c:v>2.9539773693915603E-3</c:v>
                </c:pt>
                <c:pt idx="492">
                  <c:v>2.4973919250921859E-3</c:v>
                </c:pt>
                <c:pt idx="493">
                  <c:v>2.336533591681224E-3</c:v>
                </c:pt>
                <c:pt idx="494">
                  <c:v>2.4567060545874317E-3</c:v>
                </c:pt>
                <c:pt idx="495">
                  <c:v>2.5376007475876716E-3</c:v>
                </c:pt>
                <c:pt idx="496">
                  <c:v>2.803783240759217E-3</c:v>
                </c:pt>
                <c:pt idx="497">
                  <c:v>3.1138472867833188E-3</c:v>
                </c:pt>
                <c:pt idx="498">
                  <c:v>3.3377181219899519E-3</c:v>
                </c:pt>
                <c:pt idx="499">
                  <c:v>3.7813369797516901E-3</c:v>
                </c:pt>
                <c:pt idx="500">
                  <c:v>3.9959928947792909E-3</c:v>
                </c:pt>
                <c:pt idx="501">
                  <c:v>4.613252325057474E-3</c:v>
                </c:pt>
                <c:pt idx="502">
                  <c:v>4.8635696624922103E-3</c:v>
                </c:pt>
                <c:pt idx="503">
                  <c:v>5.5399345076330136E-3</c:v>
                </c:pt>
                <c:pt idx="504">
                  <c:v>5.9065162404694583E-3</c:v>
                </c:pt>
                <c:pt idx="505">
                  <c:v>6.1443097193751598E-3</c:v>
                </c:pt>
                <c:pt idx="506">
                  <c:v>6.3688409694517677E-3</c:v>
                </c:pt>
                <c:pt idx="507">
                  <c:v>6.0519398890091182E-3</c:v>
                </c:pt>
                <c:pt idx="508">
                  <c:v>5.5242992959006719E-3</c:v>
                </c:pt>
                <c:pt idx="509">
                  <c:v>5.0764919272004144E-3</c:v>
                </c:pt>
                <c:pt idx="510">
                  <c:v>3.8577210440928658E-3</c:v>
                </c:pt>
                <c:pt idx="511">
                  <c:v>3.4425578794554101E-3</c:v>
                </c:pt>
                <c:pt idx="512">
                  <c:v>2.494407555891347E-3</c:v>
                </c:pt>
                <c:pt idx="513">
                  <c:v>2.0871169091211286E-3</c:v>
                </c:pt>
                <c:pt idx="514">
                  <c:v>2.0391571596179107E-3</c:v>
                </c:pt>
                <c:pt idx="515">
                  <c:v>2.0025632137640852E-3</c:v>
                </c:pt>
                <c:pt idx="516">
                  <c:v>2.3577198183785566E-3</c:v>
                </c:pt>
                <c:pt idx="517">
                  <c:v>2.8301444332713777E-3</c:v>
                </c:pt>
                <c:pt idx="518">
                  <c:v>2.98816499291292E-3</c:v>
                </c:pt>
                <c:pt idx="519">
                  <c:v>3.3106553306070179E-3</c:v>
                </c:pt>
                <c:pt idx="520">
                  <c:v>3.3089790437173072E-3</c:v>
                </c:pt>
                <c:pt idx="521">
                  <c:v>3.0607679737520636E-3</c:v>
                </c:pt>
                <c:pt idx="522">
                  <c:v>2.9544313739718097E-3</c:v>
                </c:pt>
                <c:pt idx="523">
                  <c:v>2.6733441947964015E-3</c:v>
                </c:pt>
                <c:pt idx="524">
                  <c:v>2.5021280851842027E-3</c:v>
                </c:pt>
                <c:pt idx="525">
                  <c:v>2.6576153384908121E-3</c:v>
                </c:pt>
                <c:pt idx="526">
                  <c:v>2.8246488205931771E-3</c:v>
                </c:pt>
                <c:pt idx="527">
                  <c:v>3.1012900888250645E-3</c:v>
                </c:pt>
                <c:pt idx="528">
                  <c:v>3.6194176680344006E-3</c:v>
                </c:pt>
                <c:pt idx="529">
                  <c:v>3.7059359382867552E-3</c:v>
                </c:pt>
                <c:pt idx="530">
                  <c:v>3.8099598603077915E-3</c:v>
                </c:pt>
                <c:pt idx="531">
                  <c:v>3.7562990684080963E-3</c:v>
                </c:pt>
                <c:pt idx="532">
                  <c:v>3.1102613369993633E-3</c:v>
                </c:pt>
                <c:pt idx="533">
                  <c:v>2.7753422562066497E-3</c:v>
                </c:pt>
                <c:pt idx="534">
                  <c:v>2.1469793251413126E-3</c:v>
                </c:pt>
                <c:pt idx="535">
                  <c:v>1.5997400505092354E-3</c:v>
                </c:pt>
                <c:pt idx="536">
                  <c:v>1.6279206933424591E-3</c:v>
                </c:pt>
                <c:pt idx="537">
                  <c:v>1.6737099479463646E-3</c:v>
                </c:pt>
                <c:pt idx="538">
                  <c:v>2.0054750206778002E-3</c:v>
                </c:pt>
                <c:pt idx="539">
                  <c:v>2.9088803982296762E-3</c:v>
                </c:pt>
                <c:pt idx="540">
                  <c:v>3.219393545976789E-3</c:v>
                </c:pt>
                <c:pt idx="541">
                  <c:v>3.974538481791033E-3</c:v>
                </c:pt>
                <c:pt idx="542">
                  <c:v>4.2617130485132822E-3</c:v>
                </c:pt>
                <c:pt idx="543">
                  <c:v>4.1260019601623236E-3</c:v>
                </c:pt>
                <c:pt idx="544">
                  <c:v>4.0303079925888413E-3</c:v>
                </c:pt>
                <c:pt idx="545">
                  <c:v>3.5727336419845391E-3</c:v>
                </c:pt>
                <c:pt idx="546">
                  <c:v>3.012671434531902E-3</c:v>
                </c:pt>
                <c:pt idx="547">
                  <c:v>2.9323788124005026E-3</c:v>
                </c:pt>
                <c:pt idx="548">
                  <c:v>2.8011783527086081E-3</c:v>
                </c:pt>
                <c:pt idx="549">
                  <c:v>2.9309942455164597E-3</c:v>
                </c:pt>
                <c:pt idx="550">
                  <c:v>3.5491631558123128E-3</c:v>
                </c:pt>
                <c:pt idx="551">
                  <c:v>3.7764537339425295E-3</c:v>
                </c:pt>
                <c:pt idx="552">
                  <c:v>4.1705297095988633E-3</c:v>
                </c:pt>
                <c:pt idx="553">
                  <c:v>4.3874541766705383E-3</c:v>
                </c:pt>
                <c:pt idx="554">
                  <c:v>4.0131813316846661E-3</c:v>
                </c:pt>
                <c:pt idx="555">
                  <c:v>3.6421796730480623E-3</c:v>
                </c:pt>
                <c:pt idx="556">
                  <c:v>3.2383323029161705E-3</c:v>
                </c:pt>
                <c:pt idx="557">
                  <c:v>2.5429036779764142E-3</c:v>
                </c:pt>
                <c:pt idx="558">
                  <c:v>2.5578166988375816E-3</c:v>
                </c:pt>
                <c:pt idx="559">
                  <c:v>2.8129756077949547E-3</c:v>
                </c:pt>
                <c:pt idx="560">
                  <c:v>3.0479955403610562E-3</c:v>
                </c:pt>
                <c:pt idx="561">
                  <c:v>4.263991406271833E-3</c:v>
                </c:pt>
                <c:pt idx="562">
                  <c:v>4.8388406311546178E-3</c:v>
                </c:pt>
                <c:pt idx="563">
                  <c:v>5.5425673419698795E-3</c:v>
                </c:pt>
                <c:pt idx="564">
                  <c:v>6.1072392157977906E-3</c:v>
                </c:pt>
                <c:pt idx="565">
                  <c:v>5.7389758029286727E-3</c:v>
                </c:pt>
                <c:pt idx="566">
                  <c:v>5.2231167757634117E-3</c:v>
                </c:pt>
                <c:pt idx="567">
                  <c:v>4.7344156554115042E-3</c:v>
                </c:pt>
                <c:pt idx="568">
                  <c:v>3.5792098261103623E-3</c:v>
                </c:pt>
                <c:pt idx="569">
                  <c:v>3.3358658225253932E-3</c:v>
                </c:pt>
                <c:pt idx="570">
                  <c:v>3.1180416811505242E-3</c:v>
                </c:pt>
                <c:pt idx="571">
                  <c:v>3.0943750989764307E-3</c:v>
                </c:pt>
                <c:pt idx="572">
                  <c:v>3.8458183775758998E-3</c:v>
                </c:pt>
                <c:pt idx="573">
                  <c:v>4.3321185687383032E-3</c:v>
                </c:pt>
                <c:pt idx="574">
                  <c:v>4.6713237273285756E-3</c:v>
                </c:pt>
                <c:pt idx="575">
                  <c:v>5.0539682010485249E-3</c:v>
                </c:pt>
                <c:pt idx="576">
                  <c:v>4.6989586821511971E-3</c:v>
                </c:pt>
                <c:pt idx="577">
                  <c:v>3.9706201182863341E-3</c:v>
                </c:pt>
                <c:pt idx="578">
                  <c:v>3.6164671285485043E-3</c:v>
                </c:pt>
                <c:pt idx="579">
                  <c:v>2.6172662942783166E-3</c:v>
                </c:pt>
                <c:pt idx="580">
                  <c:v>2.3607149738653194E-3</c:v>
                </c:pt>
                <c:pt idx="581">
                  <c:v>2.5380621064537779E-3</c:v>
                </c:pt>
                <c:pt idx="582">
                  <c:v>2.6507665372148925E-3</c:v>
                </c:pt>
                <c:pt idx="583">
                  <c:v>3.6005568665251047E-3</c:v>
                </c:pt>
                <c:pt idx="584">
                  <c:v>4.4692436411167338E-3</c:v>
                </c:pt>
                <c:pt idx="585">
                  <c:v>4.795682249744684E-3</c:v>
                </c:pt>
                <c:pt idx="586">
                  <c:v>5.3096473031588615E-3</c:v>
                </c:pt>
                <c:pt idx="587">
                  <c:v>5.0437751608504887E-3</c:v>
                </c:pt>
                <c:pt idx="588">
                  <c:v>4.1545846372890733E-3</c:v>
                </c:pt>
                <c:pt idx="589">
                  <c:v>3.7535181677826389E-3</c:v>
                </c:pt>
                <c:pt idx="590">
                  <c:v>2.4483947309973833E-3</c:v>
                </c:pt>
                <c:pt idx="591">
                  <c:v>1.8946179865240065E-3</c:v>
                </c:pt>
                <c:pt idx="592">
                  <c:v>1.5874025005552486E-3</c:v>
                </c:pt>
                <c:pt idx="593">
                  <c:v>1.3606929110077479E-3</c:v>
                </c:pt>
                <c:pt idx="594">
                  <c:v>1.739162111503721E-3</c:v>
                </c:pt>
                <c:pt idx="595">
                  <c:v>2.2261996923947369E-3</c:v>
                </c:pt>
                <c:pt idx="596">
                  <c:v>2.3663733614038254E-3</c:v>
                </c:pt>
                <c:pt idx="597">
                  <c:v>2.6405205461586851E-3</c:v>
                </c:pt>
                <c:pt idx="598">
                  <c:v>2.5681587858956564E-3</c:v>
                </c:pt>
                <c:pt idx="599">
                  <c:v>2.0600614720240515E-3</c:v>
                </c:pt>
                <c:pt idx="600">
                  <c:v>1.8568395103614533E-3</c:v>
                </c:pt>
                <c:pt idx="601">
                  <c:v>1.4156362903609337E-3</c:v>
                </c:pt>
                <c:pt idx="602">
                  <c:v>1.1564487036110035E-3</c:v>
                </c:pt>
                <c:pt idx="603">
                  <c:v>1.4147273006289876E-3</c:v>
                </c:pt>
                <c:pt idx="604">
                  <c:v>1.6834994829937043E-3</c:v>
                </c:pt>
                <c:pt idx="605">
                  <c:v>2.0130680756824653E-3</c:v>
                </c:pt>
                <c:pt idx="606">
                  <c:v>2.6089579124026108E-3</c:v>
                </c:pt>
                <c:pt idx="607">
                  <c:v>2.6320567437085312E-3</c:v>
                </c:pt>
                <c:pt idx="608">
                  <c:v>2.5014882623146293E-3</c:v>
                </c:pt>
                <c:pt idx="609">
                  <c:v>2.3535141474397034E-3</c:v>
                </c:pt>
                <c:pt idx="610">
                  <c:v>1.48221022765437E-3</c:v>
                </c:pt>
                <c:pt idx="611">
                  <c:v>1.0538971096185725E-3</c:v>
                </c:pt>
                <c:pt idx="612">
                  <c:v>5.980622927623531E-4</c:v>
                </c:pt>
                <c:pt idx="613">
                  <c:v>2.1365607535103233E-4</c:v>
                </c:pt>
                <c:pt idx="614">
                  <c:v>4.9744732737897661E-4</c:v>
                </c:pt>
                <c:pt idx="615">
                  <c:v>9.1643913323367454E-4</c:v>
                </c:pt>
                <c:pt idx="616">
                  <c:v>1.2444618550352588E-3</c:v>
                </c:pt>
                <c:pt idx="617">
                  <c:v>2.0439575471397466E-3</c:v>
                </c:pt>
                <c:pt idx="618">
                  <c:v>2.2118166704010096E-3</c:v>
                </c:pt>
                <c:pt idx="619">
                  <c:v>2.3135759626637616E-3</c:v>
                </c:pt>
                <c:pt idx="620">
                  <c:v>2.3180743341797297E-3</c:v>
                </c:pt>
                <c:pt idx="621">
                  <c:v>1.7827960700657521E-3</c:v>
                </c:pt>
                <c:pt idx="622">
                  <c:v>1.4188329532801832E-3</c:v>
                </c:pt>
                <c:pt idx="623">
                  <c:v>1.1101951484266486E-3</c:v>
                </c:pt>
                <c:pt idx="624">
                  <c:v>7.4447190589259707E-4</c:v>
                </c:pt>
                <c:pt idx="625">
                  <c:v>7.7690920937995033E-4</c:v>
                </c:pt>
                <c:pt idx="626">
                  <c:v>8.694192614630028E-4</c:v>
                </c:pt>
                <c:pt idx="627">
                  <c:v>9.145397663396298E-4</c:v>
                </c:pt>
                <c:pt idx="628">
                  <c:v>1.0460932317526686E-3</c:v>
                </c:pt>
                <c:pt idx="629">
                  <c:v>1.0558406022277602E-3</c:v>
                </c:pt>
                <c:pt idx="630">
                  <c:v>7.7583450307335607E-4</c:v>
                </c:pt>
                <c:pt idx="631">
                  <c:v>6.1863124973340715E-4</c:v>
                </c:pt>
                <c:pt idx="632">
                  <c:v>3.4750246000861922E-4</c:v>
                </c:pt>
                <c:pt idx="633">
                  <c:v>8.7144904435958138E-5</c:v>
                </c:pt>
                <c:pt idx="634">
                  <c:v>2.1603773631159032E-4</c:v>
                </c:pt>
                <c:pt idx="635">
                  <c:v>4.3742620586999486E-4</c:v>
                </c:pt>
                <c:pt idx="636">
                  <c:v>7.0414149253760611E-4</c:v>
                </c:pt>
                <c:pt idx="637">
                  <c:v>1.4663936102042186E-3</c:v>
                </c:pt>
                <c:pt idx="638">
                  <c:v>1.716977172786985E-3</c:v>
                </c:pt>
                <c:pt idx="639">
                  <c:v>2.2411460526851235E-3</c:v>
                </c:pt>
                <c:pt idx="640">
                  <c:v>2.463299417001246E-3</c:v>
                </c:pt>
                <c:pt idx="641">
                  <c:v>2.3228060817002323E-3</c:v>
                </c:pt>
                <c:pt idx="642">
                  <c:v>2.21371162472354E-3</c:v>
                </c:pt>
                <c:pt idx="643">
                  <c:v>1.837414389984051E-3</c:v>
                </c:pt>
                <c:pt idx="644">
                  <c:v>1.3279928143724317E-3</c:v>
                </c:pt>
                <c:pt idx="645">
                  <c:v>1.1215727189334127E-3</c:v>
                </c:pt>
                <c:pt idx="646">
                  <c:v>6.832210007025794E-4</c:v>
                </c:pt>
                <c:pt idx="647">
                  <c:v>5.9117328805708108E-4</c:v>
                </c:pt>
                <c:pt idx="648">
                  <c:v>4.9592351934937124E-4</c:v>
                </c:pt>
                <c:pt idx="649">
                  <c:v>4.6444340068061465E-4</c:v>
                </c:pt>
                <c:pt idx="650">
                  <c:v>4.804341676198638E-4</c:v>
                </c:pt>
                <c:pt idx="651">
                  <c:v>4.8991197900400416E-4</c:v>
                </c:pt>
                <c:pt idx="652">
                  <c:v>4.1003379539494232E-4</c:v>
                </c:pt>
                <c:pt idx="653">
                  <c:v>3.2276028901362847E-4</c:v>
                </c:pt>
                <c:pt idx="654">
                  <c:v>2.3452940169942836E-4</c:v>
                </c:pt>
                <c:pt idx="655">
                  <c:v>6.7921781776766047E-5</c:v>
                </c:pt>
                <c:pt idx="656">
                  <c:v>6.6415427918928313E-5</c:v>
                </c:pt>
                <c:pt idx="657">
                  <c:v>1.2939027577101107E-4</c:v>
                </c:pt>
                <c:pt idx="658">
                  <c:v>2.0483210900816668E-4</c:v>
                </c:pt>
                <c:pt idx="659">
                  <c:v>6.8939958139404905E-4</c:v>
                </c:pt>
                <c:pt idx="660">
                  <c:v>9.47785060699824E-4</c:v>
                </c:pt>
                <c:pt idx="661">
                  <c:v>1.5671291858756528E-3</c:v>
                </c:pt>
                <c:pt idx="662">
                  <c:v>2.1157706776778304E-3</c:v>
                </c:pt>
                <c:pt idx="663">
                  <c:v>2.4168526892417094E-3</c:v>
                </c:pt>
                <c:pt idx="664">
                  <c:v>2.879471589658305E-3</c:v>
                </c:pt>
                <c:pt idx="665">
                  <c:v>2.8809890239735012E-3</c:v>
                </c:pt>
                <c:pt idx="666">
                  <c:v>2.7922580942495857E-3</c:v>
                </c:pt>
                <c:pt idx="667">
                  <c:v>2.6954791243693089E-3</c:v>
                </c:pt>
                <c:pt idx="668">
                  <c:v>2.2388843646411818E-3</c:v>
                </c:pt>
                <c:pt idx="669">
                  <c:v>2.0411942968003465E-3</c:v>
                </c:pt>
                <c:pt idx="670">
                  <c:v>1.7528979563420175E-3</c:v>
                </c:pt>
                <c:pt idx="671">
                  <c:v>1.5470333546280766E-3</c:v>
                </c:pt>
                <c:pt idx="672">
                  <c:v>1.5291644011380511E-3</c:v>
                </c:pt>
                <c:pt idx="673">
                  <c:v>1.5069118029914293E-3</c:v>
                </c:pt>
                <c:pt idx="674">
                  <c:v>1.4646437804559363E-3</c:v>
                </c:pt>
                <c:pt idx="675">
                  <c:v>1.3728014975287147E-3</c:v>
                </c:pt>
                <c:pt idx="676">
                  <c:v>1.2569156027057889E-3</c:v>
                </c:pt>
                <c:pt idx="677">
                  <c:v>8.1877274619329905E-4</c:v>
                </c:pt>
                <c:pt idx="678">
                  <c:v>6.471639177163276E-4</c:v>
                </c:pt>
                <c:pt idx="679">
                  <c:v>2.74596580649305E-4</c:v>
                </c:pt>
                <c:pt idx="680">
                  <c:v>6.3472880090330248E-5</c:v>
                </c:pt>
                <c:pt idx="681">
                  <c:v>2.7569923324215651E-4</c:v>
                </c:pt>
                <c:pt idx="682">
                  <c:v>4.8964492037024412E-4</c:v>
                </c:pt>
                <c:pt idx="683">
                  <c:v>1.0143364448499653E-3</c:v>
                </c:pt>
                <c:pt idx="684">
                  <c:v>1.9393050788207844E-3</c:v>
                </c:pt>
                <c:pt idx="685">
                  <c:v>2.3203448473667E-3</c:v>
                </c:pt>
                <c:pt idx="686">
                  <c:v>3.2726464201542735E-3</c:v>
                </c:pt>
                <c:pt idx="687">
                  <c:v>3.5256544456412865E-3</c:v>
                </c:pt>
                <c:pt idx="688">
                  <c:v>3.7040115668207961E-3</c:v>
                </c:pt>
                <c:pt idx="689">
                  <c:v>3.7695362926652765E-3</c:v>
                </c:pt>
                <c:pt idx="690">
                  <c:v>3.3139029832415438E-3</c:v>
                </c:pt>
                <c:pt idx="691">
                  <c:v>2.9419187920144223E-3</c:v>
                </c:pt>
                <c:pt idx="692">
                  <c:v>2.5211036135528702E-3</c:v>
                </c:pt>
                <c:pt idx="693">
                  <c:v>1.9222902030616381E-3</c:v>
                </c:pt>
                <c:pt idx="694">
                  <c:v>1.6970048935418093E-3</c:v>
                </c:pt>
                <c:pt idx="695">
                  <c:v>1.2093054269236483E-3</c:v>
                </c:pt>
                <c:pt idx="696">
                  <c:v>1.0445610888657583E-3</c:v>
                </c:pt>
                <c:pt idx="697">
                  <c:v>6.4440507994844155E-4</c:v>
                </c:pt>
                <c:pt idx="698">
                  <c:v>4.8030787001741002E-4</c:v>
                </c:pt>
                <c:pt idx="699">
                  <c:v>2.0916564646378971E-4</c:v>
                </c:pt>
                <c:pt idx="700">
                  <c:v>3.1648963266322717E-5</c:v>
                </c:pt>
                <c:pt idx="701">
                  <c:v>1.7928302576892735E-4</c:v>
                </c:pt>
                <c:pt idx="702">
                  <c:v>3.4868086174579959E-4</c:v>
                </c:pt>
                <c:pt idx="703">
                  <c:v>8.0976619744688616E-4</c:v>
                </c:pt>
                <c:pt idx="704">
                  <c:v>1.7376417354741823E-3</c:v>
                </c:pt>
                <c:pt idx="705">
                  <c:v>2.1709690056073978E-3</c:v>
                </c:pt>
                <c:pt idx="706">
                  <c:v>3.3895727012831266E-3</c:v>
                </c:pt>
                <c:pt idx="707">
                  <c:v>3.7878656244499606E-3</c:v>
                </c:pt>
                <c:pt idx="708">
                  <c:v>4.2732465298802183E-3</c:v>
                </c:pt>
                <c:pt idx="709">
                  <c:v>4.5207795346894307E-3</c:v>
                </c:pt>
                <c:pt idx="710">
                  <c:v>4.1097166295602089E-3</c:v>
                </c:pt>
                <c:pt idx="711">
                  <c:v>3.7273418129883554E-3</c:v>
                </c:pt>
                <c:pt idx="712">
                  <c:v>3.2039220896762006E-3</c:v>
                </c:pt>
                <c:pt idx="713">
                  <c:v>2.3555885463371487E-3</c:v>
                </c:pt>
                <c:pt idx="714">
                  <c:v>2.0870203228335379E-3</c:v>
                </c:pt>
                <c:pt idx="715">
                  <c:v>1.4935206290169723E-3</c:v>
                </c:pt>
                <c:pt idx="716">
                  <c:v>1.3355275253759634E-3</c:v>
                </c:pt>
                <c:pt idx="717">
                  <c:v>1.1438767970810349E-3</c:v>
                </c:pt>
                <c:pt idx="718">
                  <c:v>1.0566196662428963E-3</c:v>
                </c:pt>
                <c:pt idx="719">
                  <c:v>9.1533402921220401E-4</c:v>
                </c:pt>
                <c:pt idx="720">
                  <c:v>8.0919795629298891E-4</c:v>
                </c:pt>
                <c:pt idx="721">
                  <c:v>7.9662997204881089E-4</c:v>
                </c:pt>
                <c:pt idx="722">
                  <c:v>7.8017108030046666E-4</c:v>
                </c:pt>
                <c:pt idx="723">
                  <c:v>1.0772425546435695E-3</c:v>
                </c:pt>
                <c:pt idx="724">
                  <c:v>1.773701760174777E-3</c:v>
                </c:pt>
                <c:pt idx="725">
                  <c:v>2.2266198672600433E-3</c:v>
                </c:pt>
                <c:pt idx="726">
                  <c:v>3.7965544680473441E-3</c:v>
                </c:pt>
                <c:pt idx="727">
                  <c:v>4.433139000415272E-3</c:v>
                </c:pt>
                <c:pt idx="728">
                  <c:v>5.830468021849093E-3</c:v>
                </c:pt>
                <c:pt idx="729">
                  <c:v>6.6767502097197185E-3</c:v>
                </c:pt>
                <c:pt idx="730">
                  <c:v>6.9913567529749313E-3</c:v>
                </c:pt>
                <c:pt idx="731">
                  <c:v>7.3243146908723994E-3</c:v>
                </c:pt>
                <c:pt idx="732">
                  <c:v>6.9553648779899458E-3</c:v>
                </c:pt>
                <c:pt idx="733">
                  <c:v>6.2553153101032686E-3</c:v>
                </c:pt>
                <c:pt idx="734">
                  <c:v>5.8941022059425573E-3</c:v>
                </c:pt>
                <c:pt idx="735">
                  <c:v>4.9013903032270115E-3</c:v>
                </c:pt>
                <c:pt idx="736">
                  <c:v>4.5836307324819683E-3</c:v>
                </c:pt>
                <c:pt idx="737">
                  <c:v>4.0830784256140947E-3</c:v>
                </c:pt>
                <c:pt idx="738">
                  <c:v>3.8347692985040891E-3</c:v>
                </c:pt>
                <c:pt idx="739">
                  <c:v>3.6251765641462873E-3</c:v>
                </c:pt>
                <c:pt idx="740">
                  <c:v>3.4453755515101536E-3</c:v>
                </c:pt>
                <c:pt idx="741">
                  <c:v>3.1686038672757324E-3</c:v>
                </c:pt>
                <c:pt idx="742">
                  <c:v>2.7546526889475381E-3</c:v>
                </c:pt>
                <c:pt idx="743">
                  <c:v>2.5303327520178934E-3</c:v>
                </c:pt>
                <c:pt idx="744">
                  <c:v>1.9979922799609928E-3</c:v>
                </c:pt>
                <c:pt idx="745">
                  <c:v>1.9107287754084447E-3</c:v>
                </c:pt>
                <c:pt idx="746">
                  <c:v>1.9899584580906214E-3</c:v>
                </c:pt>
                <c:pt idx="747">
                  <c:v>2.0709188493778521E-3</c:v>
                </c:pt>
                <c:pt idx="748">
                  <c:v>2.9076973387781196E-3</c:v>
                </c:pt>
                <c:pt idx="749">
                  <c:v>3.4869944357473204E-3</c:v>
                </c:pt>
                <c:pt idx="750">
                  <c:v>4.3353931870876387E-3</c:v>
                </c:pt>
                <c:pt idx="751">
                  <c:v>5.3581169498148435E-3</c:v>
                </c:pt>
                <c:pt idx="752">
                  <c:v>5.6967425906795707E-3</c:v>
                </c:pt>
                <c:pt idx="753">
                  <c:v>6.3481754261931226E-3</c:v>
                </c:pt>
                <c:pt idx="754">
                  <c:v>6.4174969246827973E-3</c:v>
                </c:pt>
                <c:pt idx="755">
                  <c:v>6.3379921917095629E-3</c:v>
                </c:pt>
                <c:pt idx="756">
                  <c:v>6.2723086132905675E-3</c:v>
                </c:pt>
                <c:pt idx="757">
                  <c:v>5.8539625137341289E-3</c:v>
                </c:pt>
                <c:pt idx="758">
                  <c:v>5.6162229662580464E-3</c:v>
                </c:pt>
                <c:pt idx="759">
                  <c:v>5.2481360562495003E-3</c:v>
                </c:pt>
                <c:pt idx="760">
                  <c:v>4.8886585635510805E-3</c:v>
                </c:pt>
                <c:pt idx="761">
                  <c:v>4.5583878817058218E-3</c:v>
                </c:pt>
                <c:pt idx="762">
                  <c:v>3.9988978376928721E-3</c:v>
                </c:pt>
                <c:pt idx="763">
                  <c:v>3.6545647807172585E-3</c:v>
                </c:pt>
                <c:pt idx="764">
                  <c:v>2.7310728873465588E-3</c:v>
                </c:pt>
                <c:pt idx="765">
                  <c:v>2.3779097844851046E-3</c:v>
                </c:pt>
                <c:pt idx="766">
                  <c:v>1.4221080619152423E-3</c:v>
                </c:pt>
                <c:pt idx="767">
                  <c:v>9.8234922365707071E-4</c:v>
                </c:pt>
                <c:pt idx="768">
                  <c:v>5.8567767537888058E-4</c:v>
                </c:pt>
                <c:pt idx="769">
                  <c:v>2.7223595294629849E-4</c:v>
                </c:pt>
                <c:pt idx="770">
                  <c:v>5.195239129507503E-4</c:v>
                </c:pt>
                <c:pt idx="771">
                  <c:v>8.6039555271625646E-4</c:v>
                </c:pt>
                <c:pt idx="772">
                  <c:v>1.2703386452522936E-3</c:v>
                </c:pt>
                <c:pt idx="773">
                  <c:v>2.2378444686209781E-3</c:v>
                </c:pt>
                <c:pt idx="774">
                  <c:v>2.6029803488579039E-3</c:v>
                </c:pt>
                <c:pt idx="775">
                  <c:v>3.5887380388669103E-3</c:v>
                </c:pt>
                <c:pt idx="776">
                  <c:v>3.9739741629229268E-3</c:v>
                </c:pt>
                <c:pt idx="777">
                  <c:v>4.5086214293103589E-3</c:v>
                </c:pt>
                <c:pt idx="778">
                  <c:v>4.8491072142112261E-3</c:v>
                </c:pt>
                <c:pt idx="779">
                  <c:v>5.0154366460141977E-3</c:v>
                </c:pt>
                <c:pt idx="780">
                  <c:v>5.200269461033807E-3</c:v>
                </c:pt>
                <c:pt idx="781">
                  <c:v>5.2256417472410395E-3</c:v>
                </c:pt>
                <c:pt idx="782">
                  <c:v>5.2668453594701386E-3</c:v>
                </c:pt>
                <c:pt idx="783">
                  <c:v>5.2308191644844862E-3</c:v>
                </c:pt>
                <c:pt idx="784">
                  <c:v>5.0801984872724274E-3</c:v>
                </c:pt>
                <c:pt idx="785">
                  <c:v>4.9785279367256857E-3</c:v>
                </c:pt>
                <c:pt idx="786">
                  <c:v>4.4608171003815891E-3</c:v>
                </c:pt>
                <c:pt idx="787">
                  <c:v>4.1776574834516307E-3</c:v>
                </c:pt>
                <c:pt idx="788">
                  <c:v>3.359939832135974E-3</c:v>
                </c:pt>
                <c:pt idx="789">
                  <c:v>2.6231688441072805E-3</c:v>
                </c:pt>
                <c:pt idx="790">
                  <c:v>1.9761054349643342E-3</c:v>
                </c:pt>
                <c:pt idx="791">
                  <c:v>9.6230340155332322E-4</c:v>
                </c:pt>
                <c:pt idx="792">
                  <c:v>6.9426174491708532E-4</c:v>
                </c:pt>
                <c:pt idx="793">
                  <c:v>1.4483682555682976E-4</c:v>
                </c:pt>
                <c:pt idx="794">
                  <c:v>1.2257849106723926E-4</c:v>
                </c:pt>
                <c:pt idx="795">
                  <c:v>6.5875966537018774E-4</c:v>
                </c:pt>
                <c:pt idx="796">
                  <c:v>9.5011980131661324E-4</c:v>
                </c:pt>
                <c:pt idx="797">
                  <c:v>2.3584542663928256E-3</c:v>
                </c:pt>
                <c:pt idx="798">
                  <c:v>3.3823503022856632E-3</c:v>
                </c:pt>
                <c:pt idx="799">
                  <c:v>4.83068374756757E-3</c:v>
                </c:pt>
                <c:pt idx="800">
                  <c:v>6.6659492152241562E-3</c:v>
                </c:pt>
                <c:pt idx="801">
                  <c:v>7.6059936449164476E-3</c:v>
                </c:pt>
                <c:pt idx="802">
                  <c:v>9.5613609743350134E-3</c:v>
                </c:pt>
                <c:pt idx="803">
                  <c:v>1.0149978402913866E-2</c:v>
                </c:pt>
                <c:pt idx="804">
                  <c:v>1.1455187639700789E-2</c:v>
                </c:pt>
                <c:pt idx="805">
                  <c:v>1.1889458219566617E-2</c:v>
                </c:pt>
                <c:pt idx="806">
                  <c:v>1.2093299412098388E-2</c:v>
                </c:pt>
                <c:pt idx="807">
                  <c:v>1.2203853939960591E-2</c:v>
                </c:pt>
                <c:pt idx="808">
                  <c:v>1.1429378999199363E-2</c:v>
                </c:pt>
                <c:pt idx="809">
                  <c:v>1.0635361269487019E-2</c:v>
                </c:pt>
                <c:pt idx="810">
                  <c:v>9.5558403570848976E-3</c:v>
                </c:pt>
                <c:pt idx="811">
                  <c:v>7.6297479882351041E-3</c:v>
                </c:pt>
                <c:pt idx="812">
                  <c:v>6.7219937763130216E-3</c:v>
                </c:pt>
                <c:pt idx="813">
                  <c:v>4.3392252603049481E-3</c:v>
                </c:pt>
                <c:pt idx="814">
                  <c:v>3.5459914974649777E-3</c:v>
                </c:pt>
                <c:pt idx="815">
                  <c:v>2.003490834353536E-3</c:v>
                </c:pt>
                <c:pt idx="816">
                  <c:v>1.2846947015312114E-3</c:v>
                </c:pt>
                <c:pt idx="817">
                  <c:v>1.3509298513894943E-3</c:v>
                </c:pt>
                <c:pt idx="818">
                  <c:v>1.4059443221726324E-3</c:v>
                </c:pt>
                <c:pt idx="819">
                  <c:v>2.6286879905002237E-3</c:v>
                </c:pt>
                <c:pt idx="820">
                  <c:v>4.4009811597904907E-3</c:v>
                </c:pt>
                <c:pt idx="821">
                  <c:v>5.7944026040055363E-3</c:v>
                </c:pt>
                <c:pt idx="822">
                  <c:v>9.1466478919920158E-3</c:v>
                </c:pt>
                <c:pt idx="823">
                  <c:v>1.0476341997826074E-2</c:v>
                </c:pt>
                <c:pt idx="824">
                  <c:v>1.4249811362567763E-2</c:v>
                </c:pt>
                <c:pt idx="825">
                  <c:v>1.5830227781844425E-2</c:v>
                </c:pt>
                <c:pt idx="826">
                  <c:v>1.8597238612746349E-2</c:v>
                </c:pt>
                <c:pt idx="827">
                  <c:v>2.0449131140154547E-2</c:v>
                </c:pt>
                <c:pt idx="828">
                  <c:v>2.1473068360048184E-2</c:v>
                </c:pt>
                <c:pt idx="829">
                  <c:v>2.266817413183881E-2</c:v>
                </c:pt>
                <c:pt idx="830">
                  <c:v>2.2342364559794513E-2</c:v>
                </c:pt>
                <c:pt idx="831">
                  <c:v>2.1594531745265187E-2</c:v>
                </c:pt>
                <c:pt idx="832">
                  <c:v>2.0761403923364417E-2</c:v>
                </c:pt>
                <c:pt idx="833">
                  <c:v>1.7870821478633104E-2</c:v>
                </c:pt>
                <c:pt idx="834">
                  <c:v>1.6639718929000253E-2</c:v>
                </c:pt>
                <c:pt idx="835">
                  <c:v>1.292665276543211E-2</c:v>
                </c:pt>
                <c:pt idx="836">
                  <c:v>1.0885534462918955E-2</c:v>
                </c:pt>
                <c:pt idx="837">
                  <c:v>8.2284603998672313E-3</c:v>
                </c:pt>
                <c:pt idx="838">
                  <c:v>5.7147311738862056E-3</c:v>
                </c:pt>
                <c:pt idx="839">
                  <c:v>4.9449482675018516E-3</c:v>
                </c:pt>
                <c:pt idx="840">
                  <c:v>3.7039826399630914E-3</c:v>
                </c:pt>
                <c:pt idx="841">
                  <c:v>4.008703061883374E-3</c:v>
                </c:pt>
                <c:pt idx="842">
                  <c:v>5.246170010497017E-3</c:v>
                </c:pt>
                <c:pt idx="843">
                  <c:v>6.0349760029652479E-3</c:v>
                </c:pt>
                <c:pt idx="844">
                  <c:v>9.352195278842651E-3</c:v>
                </c:pt>
                <c:pt idx="845">
                  <c:v>1.094339798404316E-2</c:v>
                </c:pt>
                <c:pt idx="846">
                  <c:v>1.4745588286485716E-2</c:v>
                </c:pt>
                <c:pt idx="847">
                  <c:v>1.7652614914393662E-2</c:v>
                </c:pt>
                <c:pt idx="848">
                  <c:v>2.0409829836533836E-2</c:v>
                </c:pt>
                <c:pt idx="849">
                  <c:v>2.4084854730791465E-2</c:v>
                </c:pt>
                <c:pt idx="850">
                  <c:v>2.5442088185731997E-2</c:v>
                </c:pt>
                <c:pt idx="851">
                  <c:v>2.8258465886164479E-2</c:v>
                </c:pt>
                <c:pt idx="852">
                  <c:v>2.8831212765863562E-2</c:v>
                </c:pt>
                <c:pt idx="853">
                  <c:v>2.9394521645379278E-2</c:v>
                </c:pt>
                <c:pt idx="854">
                  <c:v>2.9425958765990055E-2</c:v>
                </c:pt>
                <c:pt idx="855">
                  <c:v>2.7454260019111339E-2</c:v>
                </c:pt>
                <c:pt idx="856">
                  <c:v>2.6219367560833425E-2</c:v>
                </c:pt>
                <c:pt idx="857">
                  <c:v>2.3013526492834228E-2</c:v>
                </c:pt>
                <c:pt idx="858">
                  <c:v>1.9562875957221591E-2</c:v>
                </c:pt>
                <c:pt idx="859">
                  <c:v>1.6936729117627881E-2</c:v>
                </c:pt>
                <c:pt idx="860">
                  <c:v>1.2080498051849676E-2</c:v>
                </c:pt>
                <c:pt idx="861">
                  <c:v>1.0371680704364082E-2</c:v>
                </c:pt>
                <c:pt idx="862">
                  <c:v>6.2229270351882963E-3</c:v>
                </c:pt>
                <c:pt idx="863">
                  <c:v>4.9377508730763025E-3</c:v>
                </c:pt>
                <c:pt idx="864">
                  <c:v>3.3119820437756513E-3</c:v>
                </c:pt>
                <c:pt idx="865">
                  <c:v>2.5395736573402884E-3</c:v>
                </c:pt>
                <c:pt idx="866">
                  <c:v>3.5737769700048098E-3</c:v>
                </c:pt>
                <c:pt idx="867">
                  <c:v>4.4762390378240728E-3</c:v>
                </c:pt>
                <c:pt idx="868">
                  <c:v>6.7460422910659646E-3</c:v>
                </c:pt>
                <c:pt idx="869">
                  <c:v>1.0202404655361005E-2</c:v>
                </c:pt>
                <c:pt idx="870">
                  <c:v>1.234075642262041E-2</c:v>
                </c:pt>
                <c:pt idx="871">
                  <c:v>1.7575120352888052E-2</c:v>
                </c:pt>
                <c:pt idx="872">
                  <c:v>1.9496623647362973E-2</c:v>
                </c:pt>
                <c:pt idx="873">
                  <c:v>2.4559505242870389E-2</c:v>
                </c:pt>
                <c:pt idx="874">
                  <c:v>2.6708216747473926E-2</c:v>
                </c:pt>
                <c:pt idx="875">
                  <c:v>2.959763231218257E-2</c:v>
                </c:pt>
                <c:pt idx="876">
                  <c:v>3.1629096888793881E-2</c:v>
                </c:pt>
                <c:pt idx="877">
                  <c:v>3.1786532537566921E-2</c:v>
                </c:pt>
                <c:pt idx="878">
                  <c:v>3.1979616861318269E-2</c:v>
                </c:pt>
                <c:pt idx="879">
                  <c:v>3.0607130617509967E-2</c:v>
                </c:pt>
                <c:pt idx="880">
                  <c:v>2.7597624467610989E-2</c:v>
                </c:pt>
                <c:pt idx="881">
                  <c:v>2.5876152845593827E-2</c:v>
                </c:pt>
                <c:pt idx="882">
                  <c:v>2.0441673894295378E-2</c:v>
                </c:pt>
                <c:pt idx="883">
                  <c:v>1.8258941463316577E-2</c:v>
                </c:pt>
                <c:pt idx="884">
                  <c:v>1.2906815805046707E-2</c:v>
                </c:pt>
                <c:pt idx="885">
                  <c:v>9.8427996883743932E-3</c:v>
                </c:pt>
                <c:pt idx="886">
                  <c:v>6.8374168414126702E-3</c:v>
                </c:pt>
                <c:pt idx="887">
                  <c:v>3.8524852828482857E-3</c:v>
                </c:pt>
                <c:pt idx="888">
                  <c:v>3.4730031520469186E-3</c:v>
                </c:pt>
                <c:pt idx="889">
                  <c:v>2.8757130592995681E-3</c:v>
                </c:pt>
                <c:pt idx="890">
                  <c:v>3.713145099569676E-3</c:v>
                </c:pt>
                <c:pt idx="891">
                  <c:v>6.5782370992343211E-3</c:v>
                </c:pt>
                <c:pt idx="892">
                  <c:v>8.0152057214382833E-3</c:v>
                </c:pt>
                <c:pt idx="893">
                  <c:v>1.3336433573393567E-2</c:v>
                </c:pt>
                <c:pt idx="894">
                  <c:v>1.5944910515501117E-2</c:v>
                </c:pt>
                <c:pt idx="895">
                  <c:v>2.1363239455057224E-2</c:v>
                </c:pt>
                <c:pt idx="896">
                  <c:v>2.5719687962553937E-2</c:v>
                </c:pt>
                <c:pt idx="897">
                  <c:v>2.9185017652737486E-2</c:v>
                </c:pt>
                <c:pt idx="898">
                  <c:v>3.4040469164214826E-2</c:v>
                </c:pt>
                <c:pt idx="899">
                  <c:v>3.5452560688792607E-2</c:v>
                </c:pt>
                <c:pt idx="900">
                  <c:v>3.8328449270381301E-2</c:v>
                </c:pt>
                <c:pt idx="901">
                  <c:v>3.8695859586090987E-2</c:v>
                </c:pt>
                <c:pt idx="902">
                  <c:v>3.8038479584747605E-2</c:v>
                </c:pt>
                <c:pt idx="903">
                  <c:v>3.753397557494581E-2</c:v>
                </c:pt>
                <c:pt idx="904">
                  <c:v>3.3761805467372223E-2</c:v>
                </c:pt>
                <c:pt idx="905">
                  <c:v>3.1303404985323295E-2</c:v>
                </c:pt>
                <c:pt idx="906">
                  <c:v>2.6703353113093718E-2</c:v>
                </c:pt>
                <c:pt idx="907">
                  <c:v>2.15039955835062E-2</c:v>
                </c:pt>
                <c:pt idx="908">
                  <c:v>1.8250439908865691E-2</c:v>
                </c:pt>
                <c:pt idx="909">
                  <c:v>1.2008945753316661E-2</c:v>
                </c:pt>
                <c:pt idx="910">
                  <c:v>1.0098194424764921E-2</c:v>
                </c:pt>
                <c:pt idx="911">
                  <c:v>5.7569839975642606E-3</c:v>
                </c:pt>
                <c:pt idx="912">
                  <c:v>4.5132261928283943E-3</c:v>
                </c:pt>
                <c:pt idx="913">
                  <c:v>4.1756610399842718E-3</c:v>
                </c:pt>
                <c:pt idx="914">
                  <c:v>4.0726294562682293E-3</c:v>
                </c:pt>
                <c:pt idx="915">
                  <c:v>7.3823988405723202E-3</c:v>
                </c:pt>
                <c:pt idx="916">
                  <c:v>1.0415477928072143E-2</c:v>
                </c:pt>
                <c:pt idx="917">
                  <c:v>1.4827892550941912E-2</c:v>
                </c:pt>
                <c:pt idx="918">
                  <c:v>2.1875847887873615E-2</c:v>
                </c:pt>
                <c:pt idx="919">
                  <c:v>2.5526025101648489E-2</c:v>
                </c:pt>
                <c:pt idx="920">
                  <c:v>3.4565476922986407E-2</c:v>
                </c:pt>
                <c:pt idx="921">
                  <c:v>3.7671897851911156E-2</c:v>
                </c:pt>
                <c:pt idx="922">
                  <c:v>4.503360663493864E-2</c:v>
                </c:pt>
                <c:pt idx="923">
                  <c:v>4.821929205683196E-2</c:v>
                </c:pt>
                <c:pt idx="924">
                  <c:v>5.1077182249499538E-2</c:v>
                </c:pt>
                <c:pt idx="925">
                  <c:v>5.3190754976277524E-2</c:v>
                </c:pt>
                <c:pt idx="926">
                  <c:v>5.1807707977978325E-2</c:v>
                </c:pt>
                <c:pt idx="927">
                  <c:v>5.0024293657614849E-2</c:v>
                </c:pt>
                <c:pt idx="928">
                  <c:v>4.7027054456525628E-2</c:v>
                </c:pt>
                <c:pt idx="929">
                  <c:v>4.030765919454881E-2</c:v>
                </c:pt>
                <c:pt idx="930">
                  <c:v>3.7206494128583317E-2</c:v>
                </c:pt>
                <c:pt idx="931">
                  <c:v>2.7924257719671292E-2</c:v>
                </c:pt>
                <c:pt idx="932">
                  <c:v>2.4234475225126947E-2</c:v>
                </c:pt>
                <c:pt idx="933">
                  <c:v>1.6482567645947029E-2</c:v>
                </c:pt>
                <c:pt idx="934">
                  <c:v>1.1842861464375595E-2</c:v>
                </c:pt>
                <c:pt idx="935">
                  <c:v>8.497553719381044E-3</c:v>
                </c:pt>
                <c:pt idx="936">
                  <c:v>5.0095188973277955E-3</c:v>
                </c:pt>
                <c:pt idx="937">
                  <c:v>5.630431446534097E-3</c:v>
                </c:pt>
                <c:pt idx="938">
                  <c:v>6.8800766022414882E-3</c:v>
                </c:pt>
                <c:pt idx="939">
                  <c:v>9.0920839937890605E-3</c:v>
                </c:pt>
                <c:pt idx="940">
                  <c:v>1.6178747388615664E-2</c:v>
                </c:pt>
                <c:pt idx="941">
                  <c:v>1.9306510455097917E-2</c:v>
                </c:pt>
                <c:pt idx="942">
                  <c:v>2.9563018140081495E-2</c:v>
                </c:pt>
                <c:pt idx="943">
                  <c:v>3.4717808697374571E-2</c:v>
                </c:pt>
                <c:pt idx="944">
                  <c:v>4.3396670077421019E-2</c:v>
                </c:pt>
                <c:pt idx="945">
                  <c:v>5.0730108985613545E-2</c:v>
                </c:pt>
                <c:pt idx="946">
                  <c:v>5.4647933176016988E-2</c:v>
                </c:pt>
                <c:pt idx="947">
                  <c:v>6.0404230773567914E-2</c:v>
                </c:pt>
                <c:pt idx="948">
                  <c:v>6.070492300798136E-2</c:v>
                </c:pt>
                <c:pt idx="949">
                  <c:v>6.0533323004647421E-2</c:v>
                </c:pt>
                <c:pt idx="950">
                  <c:v>5.9265885380022913E-2</c:v>
                </c:pt>
                <c:pt idx="951">
                  <c:v>5.2619964336616448E-2</c:v>
                </c:pt>
                <c:pt idx="952">
                  <c:v>4.9516406676318757E-2</c:v>
                </c:pt>
                <c:pt idx="953">
                  <c:v>4.008858972743546E-2</c:v>
                </c:pt>
                <c:pt idx="954">
                  <c:v>3.3661787179714721E-2</c:v>
                </c:pt>
                <c:pt idx="955">
                  <c:v>2.640057716435407E-2</c:v>
                </c:pt>
                <c:pt idx="956">
                  <c:v>1.7779250813996873E-2</c:v>
                </c:pt>
                <c:pt idx="957">
                  <c:v>1.4429888406066403E-2</c:v>
                </c:pt>
                <c:pt idx="958">
                  <c:v>7.9475217772661377E-3</c:v>
                </c:pt>
                <c:pt idx="959">
                  <c:v>6.7785629431263653E-3</c:v>
                </c:pt>
                <c:pt idx="960">
                  <c:v>5.5402679019252053E-3</c:v>
                </c:pt>
                <c:pt idx="961">
                  <c:v>5.5563835936668811E-3</c:v>
                </c:pt>
                <c:pt idx="962">
                  <c:v>9.2579623627261267E-3</c:v>
                </c:pt>
                <c:pt idx="963">
                  <c:v>1.1374942575284598E-2</c:v>
                </c:pt>
                <c:pt idx="964">
                  <c:v>1.7075332891749326E-2</c:v>
                </c:pt>
                <c:pt idx="965">
                  <c:v>2.2559963169736429E-2</c:v>
                </c:pt>
                <c:pt idx="966">
                  <c:v>2.7078205966090858E-2</c:v>
                </c:pt>
                <c:pt idx="967">
                  <c:v>3.4614069141073345E-2</c:v>
                </c:pt>
                <c:pt idx="968">
                  <c:v>3.737842752620945E-2</c:v>
                </c:pt>
                <c:pt idx="969">
                  <c:v>4.3882214738283028E-2</c:v>
                </c:pt>
                <c:pt idx="970">
                  <c:v>4.5762033940519517E-2</c:v>
                </c:pt>
                <c:pt idx="971">
                  <c:v>4.8519577354094644E-2</c:v>
                </c:pt>
                <c:pt idx="972">
                  <c:v>4.9656334221894492E-2</c:v>
                </c:pt>
                <c:pt idx="973">
                  <c:v>4.8098642545916483E-2</c:v>
                </c:pt>
                <c:pt idx="974">
                  <c:v>4.6886626819511605E-2</c:v>
                </c:pt>
                <c:pt idx="975">
                  <c:v>4.3094467762978234E-2</c:v>
                </c:pt>
                <c:pt idx="976">
                  <c:v>3.7950306600177383E-2</c:v>
                </c:pt>
                <c:pt idx="977">
                  <c:v>3.4409517034242047E-2</c:v>
                </c:pt>
                <c:pt idx="978">
                  <c:v>2.6442021016587838E-2</c:v>
                </c:pt>
                <c:pt idx="979">
                  <c:v>2.3574349623730222E-2</c:v>
                </c:pt>
                <c:pt idx="980">
                  <c:v>1.6143417399357825E-2</c:v>
                </c:pt>
                <c:pt idx="981">
                  <c:v>1.3284193629521476E-2</c:v>
                </c:pt>
                <c:pt idx="982">
                  <c:v>9.3978016568715753E-3</c:v>
                </c:pt>
                <c:pt idx="983">
                  <c:v>6.9683770610998973E-3</c:v>
                </c:pt>
                <c:pt idx="984">
                  <c:v>7.1482040588793936E-3</c:v>
                </c:pt>
                <c:pt idx="985">
                  <c:v>7.3450635827040922E-3</c:v>
                </c:pt>
                <c:pt idx="986">
                  <c:v>9.5257073964994578E-3</c:v>
                </c:pt>
                <c:pt idx="987">
                  <c:v>1.3735016255423173E-2</c:v>
                </c:pt>
                <c:pt idx="988">
                  <c:v>1.6158140679643877E-2</c:v>
                </c:pt>
                <c:pt idx="989">
                  <c:v>2.3180787467512443E-2</c:v>
                </c:pt>
                <c:pt idx="990">
                  <c:v>2.5892802948774458E-2</c:v>
                </c:pt>
                <c:pt idx="991">
                  <c:v>3.2846500855303447E-2</c:v>
                </c:pt>
                <c:pt idx="992">
                  <c:v>3.6445889370948704E-2</c:v>
                </c:pt>
                <c:pt idx="993">
                  <c:v>4.0855847662342182E-2</c:v>
                </c:pt>
                <c:pt idx="994">
                  <c:v>4.4770073155532851E-2</c:v>
                </c:pt>
                <c:pt idx="995">
                  <c:v>4.6029293591426275E-2</c:v>
                </c:pt>
                <c:pt idx="996">
                  <c:v>4.7956444977439505E-2</c:v>
                </c:pt>
                <c:pt idx="997">
                  <c:v>4.7492992591292429E-2</c:v>
                </c:pt>
                <c:pt idx="998">
                  <c:v>4.5800859666988131E-2</c:v>
                </c:pt>
                <c:pt idx="999">
                  <c:v>4.4632597038576173E-2</c:v>
                </c:pt>
                <c:pt idx="1000">
                  <c:v>3.9829709059548635E-2</c:v>
                </c:pt>
                <c:pt idx="1001">
                  <c:v>3.7606126022061877E-2</c:v>
                </c:pt>
                <c:pt idx="1002">
                  <c:v>3.2003057421773687E-2</c:v>
                </c:pt>
                <c:pt idx="1003">
                  <c:v>2.7991873023842106E-2</c:v>
                </c:pt>
                <c:pt idx="1004">
                  <c:v>2.4162471863728024E-2</c:v>
                </c:pt>
                <c:pt idx="1005">
                  <c:v>1.9384000113746289E-2</c:v>
                </c:pt>
                <c:pt idx="1006">
                  <c:v>1.7881696015987238E-2</c:v>
                </c:pt>
                <c:pt idx="1007">
                  <c:v>1.4950723833328348E-2</c:v>
                </c:pt>
                <c:pt idx="1008">
                  <c:v>1.4684287862437593E-2</c:v>
                </c:pt>
                <c:pt idx="1009">
                  <c:v>1.535596949834455E-2</c:v>
                </c:pt>
                <c:pt idx="1010">
                  <c:v>1.5914502994910346E-2</c:v>
                </c:pt>
                <c:pt idx="1011">
                  <c:v>1.9660418301973841E-2</c:v>
                </c:pt>
                <c:pt idx="1012">
                  <c:v>2.1870278242051119E-2</c:v>
                </c:pt>
                <c:pt idx="1013">
                  <c:v>2.6487014537461998E-2</c:v>
                </c:pt>
                <c:pt idx="1014">
                  <c:v>3.1150239725204656E-2</c:v>
                </c:pt>
                <c:pt idx="1015">
                  <c:v>3.4474778966938562E-2</c:v>
                </c:pt>
                <c:pt idx="1016">
                  <c:v>4.0265004336577224E-2</c:v>
                </c:pt>
                <c:pt idx="1017">
                  <c:v>4.2242983643577967E-2</c:v>
                </c:pt>
                <c:pt idx="1018">
                  <c:v>4.6877639882194143E-2</c:v>
                </c:pt>
                <c:pt idx="1019">
                  <c:v>4.823568230857897E-2</c:v>
                </c:pt>
                <c:pt idx="1020">
                  <c:v>4.9993797885593785E-2</c:v>
                </c:pt>
                <c:pt idx="1021">
                  <c:v>5.0761536300509849E-2</c:v>
                </c:pt>
                <c:pt idx="1022">
                  <c:v>4.9611178906731473E-2</c:v>
                </c:pt>
                <c:pt idx="1023">
                  <c:v>4.8670119585590893E-2</c:v>
                </c:pt>
                <c:pt idx="1024">
                  <c:v>4.6149884268054893E-2</c:v>
                </c:pt>
                <c:pt idx="1025">
                  <c:v>4.2554501386773171E-2</c:v>
                </c:pt>
                <c:pt idx="1026">
                  <c:v>4.0220054941418212E-2</c:v>
                </c:pt>
                <c:pt idx="1027">
                  <c:v>3.4771897018425431E-2</c:v>
                </c:pt>
                <c:pt idx="1028">
                  <c:v>3.2808665505996933E-2</c:v>
                </c:pt>
                <c:pt idx="1029">
                  <c:v>2.7710115624082248E-2</c:v>
                </c:pt>
                <c:pt idx="1030">
                  <c:v>2.566660963009413E-2</c:v>
                </c:pt>
                <c:pt idx="1031">
                  <c:v>2.2946308320099706E-2</c:v>
                </c:pt>
                <c:pt idx="1032">
                  <c:v>2.1156917416762969E-2</c:v>
                </c:pt>
                <c:pt idx="1033">
                  <c:v>2.1286862745001904E-2</c:v>
                </c:pt>
                <c:pt idx="1034">
                  <c:v>2.1436257707904437E-2</c:v>
                </c:pt>
                <c:pt idx="1035">
                  <c:v>2.2997557886809697E-2</c:v>
                </c:pt>
                <c:pt idx="1036">
                  <c:v>2.6169809479870583E-2</c:v>
                </c:pt>
                <c:pt idx="1037">
                  <c:v>2.7926037456848726E-2</c:v>
                </c:pt>
                <c:pt idx="1038">
                  <c:v>3.3154414998428632E-2</c:v>
                </c:pt>
                <c:pt idx="1039">
                  <c:v>3.5157178248768031E-2</c:v>
                </c:pt>
                <c:pt idx="1040">
                  <c:v>3.9890102455007702E-2</c:v>
                </c:pt>
                <c:pt idx="1041">
                  <c:v>4.2433346881562167E-2</c:v>
                </c:pt>
                <c:pt idx="1042">
                  <c:v>4.4617422695424215E-2</c:v>
                </c:pt>
                <c:pt idx="1043">
                  <c:v>4.6653049797830679E-2</c:v>
                </c:pt>
                <c:pt idx="1044">
                  <c:v>4.6226702235261645E-2</c:v>
                </c:pt>
                <c:pt idx="1045">
                  <c:v>4.5505609604108987E-2</c:v>
                </c:pt>
                <c:pt idx="1046">
                  <c:v>4.4039248352762538E-2</c:v>
                </c:pt>
                <c:pt idx="1047">
                  <c:v>3.9853286900006717E-2</c:v>
                </c:pt>
                <c:pt idx="1048">
                  <c:v>3.7989377469507903E-2</c:v>
                </c:pt>
                <c:pt idx="1049">
                  <c:v>3.1955553637993614E-2</c:v>
                </c:pt>
                <c:pt idx="1050">
                  <c:v>2.9174197046812973E-2</c:v>
                </c:pt>
                <c:pt idx="1051">
                  <c:v>2.408894371372805E-2</c:v>
                </c:pt>
                <c:pt idx="1052">
                  <c:v>2.0260998702213689E-2</c:v>
                </c:pt>
                <c:pt idx="1053">
                  <c:v>1.7880695833110662E-2</c:v>
                </c:pt>
                <c:pt idx="1054">
                  <c:v>1.4757036458136709E-2</c:v>
                </c:pt>
                <c:pt idx="1055">
                  <c:v>1.4450127400745333E-2</c:v>
                </c:pt>
                <c:pt idx="1056">
                  <c:v>1.406317429608453E-2</c:v>
                </c:pt>
                <c:pt idx="1057">
                  <c:v>1.4542624705399566E-2</c:v>
                </c:pt>
                <c:pt idx="1058">
                  <c:v>1.7013179370541771E-2</c:v>
                </c:pt>
                <c:pt idx="1059">
                  <c:v>1.8124005026409241E-2</c:v>
                </c:pt>
                <c:pt idx="1060">
                  <c:v>2.1618340020013463E-2</c:v>
                </c:pt>
                <c:pt idx="1061">
                  <c:v>2.3752141935755901E-2</c:v>
                </c:pt>
                <c:pt idx="1062">
                  <c:v>2.6132851742009692E-2</c:v>
                </c:pt>
                <c:pt idx="1063">
                  <c:v>2.8657367253914563E-2</c:v>
                </c:pt>
                <c:pt idx="1064">
                  <c:v>2.9233889333686994E-2</c:v>
                </c:pt>
                <c:pt idx="1065">
                  <c:v>3.0223629124344793E-2</c:v>
                </c:pt>
                <c:pt idx="1066">
                  <c:v>2.9873270946109264E-2</c:v>
                </c:pt>
                <c:pt idx="1067">
                  <c:v>2.8286711246713246E-2</c:v>
                </c:pt>
                <c:pt idx="1068">
                  <c:v>2.7443331550327583E-2</c:v>
                </c:pt>
                <c:pt idx="1069">
                  <c:v>2.4026829415378401E-2</c:v>
                </c:pt>
                <c:pt idx="1070">
                  <c:v>2.2274847312768461E-2</c:v>
                </c:pt>
                <c:pt idx="1071">
                  <c:v>1.8997404917663867E-2</c:v>
                </c:pt>
                <c:pt idx="1072">
                  <c:v>1.6180267274359478E-2</c:v>
                </c:pt>
                <c:pt idx="1073">
                  <c:v>1.4445469686369125E-2</c:v>
                </c:pt>
                <c:pt idx="1074">
                  <c:v>1.1853005476001249E-2</c:v>
                </c:pt>
                <c:pt idx="1075">
                  <c:v>1.1369078758027815E-2</c:v>
                </c:pt>
                <c:pt idx="1076">
                  <c:v>1.052451257019053E-2</c:v>
                </c:pt>
                <c:pt idx="1077">
                  <c:v>1.0560406388030753E-2</c:v>
                </c:pt>
                <c:pt idx="1078">
                  <c:v>1.1651174454937104E-2</c:v>
                </c:pt>
                <c:pt idx="1079">
                  <c:v>1.2185953608184242E-2</c:v>
                </c:pt>
                <c:pt idx="1080">
                  <c:v>1.4097862011044177E-2</c:v>
                </c:pt>
                <c:pt idx="1081">
                  <c:v>1.5423241602508695E-2</c:v>
                </c:pt>
                <c:pt idx="1082">
                  <c:v>1.6813353618088014E-2</c:v>
                </c:pt>
                <c:pt idx="1083">
                  <c:v>1.8492440039281691E-2</c:v>
                </c:pt>
                <c:pt idx="1084">
                  <c:v>1.9006485009268853E-2</c:v>
                </c:pt>
                <c:pt idx="1085">
                  <c:v>1.9987375142611861E-2</c:v>
                </c:pt>
                <c:pt idx="1086">
                  <c:v>2.0066257212715856E-2</c:v>
                </c:pt>
                <c:pt idx="1087">
                  <c:v>1.9839794236887431E-2</c:v>
                </c:pt>
                <c:pt idx="1088">
                  <c:v>1.9666154644942434E-2</c:v>
                </c:pt>
                <c:pt idx="1089">
                  <c:v>1.8606514818640861E-2</c:v>
                </c:pt>
                <c:pt idx="1090">
                  <c:v>1.8000771709729278E-2</c:v>
                </c:pt>
                <c:pt idx="1091">
                  <c:v>1.690051661406718E-2</c:v>
                </c:pt>
                <c:pt idx="1092">
                  <c:v>1.58239079988645E-2</c:v>
                </c:pt>
                <c:pt idx="1093">
                  <c:v>1.5182893734981936E-2</c:v>
                </c:pt>
                <c:pt idx="1094">
                  <c:v>1.4102264776844002E-2</c:v>
                </c:pt>
                <c:pt idx="1095">
                  <c:v>1.3843531194674321E-2</c:v>
                </c:pt>
                <c:pt idx="1096">
                  <c:v>1.3336967984832521E-2</c:v>
                </c:pt>
                <c:pt idx="1097">
                  <c:v>1.3264395891993977E-2</c:v>
                </c:pt>
                <c:pt idx="1098">
                  <c:v>1.3562602377787704E-2</c:v>
                </c:pt>
                <c:pt idx="1099">
                  <c:v>1.3731898038219734E-2</c:v>
                </c:pt>
                <c:pt idx="1100">
                  <c:v>1.4651767210377191E-2</c:v>
                </c:pt>
                <c:pt idx="1101">
                  <c:v>1.5380096458813303E-2</c:v>
                </c:pt>
                <c:pt idx="1102">
                  <c:v>1.6345483757569397E-2</c:v>
                </c:pt>
                <c:pt idx="1103">
                  <c:v>1.7678001909172607E-2</c:v>
                </c:pt>
                <c:pt idx="1104">
                  <c:v>1.8332155830453313E-2</c:v>
                </c:pt>
                <c:pt idx="1105">
                  <c:v>1.9775758018500442E-2</c:v>
                </c:pt>
                <c:pt idx="1106">
                  <c:v>2.0188446220804099E-2</c:v>
                </c:pt>
                <c:pt idx="1107">
                  <c:v>2.1012288031095883E-2</c:v>
                </c:pt>
                <c:pt idx="1108">
                  <c:v>2.1295369202310031E-2</c:v>
                </c:pt>
                <c:pt idx="1109">
                  <c:v>2.1211584274967922E-2</c:v>
                </c:pt>
                <c:pt idx="1110">
                  <c:v>2.1154794479578864E-2</c:v>
                </c:pt>
                <c:pt idx="1111">
                  <c:v>2.0481328203637232E-2</c:v>
                </c:pt>
                <c:pt idx="1112">
                  <c:v>1.973147050906857E-2</c:v>
                </c:pt>
                <c:pt idx="1113">
                  <c:v>1.9072359799120132E-2</c:v>
                </c:pt>
                <c:pt idx="1114">
                  <c:v>1.7809927991735745E-2</c:v>
                </c:pt>
                <c:pt idx="1115">
                  <c:v>1.7340631399760838E-2</c:v>
                </c:pt>
                <c:pt idx="1116">
                  <c:v>1.6157454279630539E-2</c:v>
                </c:pt>
                <c:pt idx="1117">
                  <c:v>1.5770447243540119E-2</c:v>
                </c:pt>
                <c:pt idx="1118">
                  <c:v>1.5217635381371202E-2</c:v>
                </c:pt>
                <c:pt idx="1119">
                  <c:v>1.4941192678857457E-2</c:v>
                </c:pt>
                <c:pt idx="1120">
                  <c:v>1.518976754082977E-2</c:v>
                </c:pt>
                <c:pt idx="1121">
                  <c:v>1.5414171316618186E-2</c:v>
                </c:pt>
                <c:pt idx="1122">
                  <c:v>1.6160342062543787E-2</c:v>
                </c:pt>
                <c:pt idx="1123">
                  <c:v>1.7337022896833587E-2</c:v>
                </c:pt>
                <c:pt idx="1124">
                  <c:v>1.8162384592869188E-2</c:v>
                </c:pt>
                <c:pt idx="1125">
                  <c:v>2.027356962817221E-2</c:v>
                </c:pt>
                <c:pt idx="1126">
                  <c:v>2.1088218581142532E-2</c:v>
                </c:pt>
                <c:pt idx="1127">
                  <c:v>2.3353220956576864E-2</c:v>
                </c:pt>
                <c:pt idx="1128">
                  <c:v>2.4342132164361426E-2</c:v>
                </c:pt>
                <c:pt idx="1129">
                  <c:v>2.5645649915401199E-2</c:v>
                </c:pt>
                <c:pt idx="1130">
                  <c:v>2.6594794048127427E-2</c:v>
                </c:pt>
                <c:pt idx="1131">
                  <c:v>2.6394953587101956E-2</c:v>
                </c:pt>
                <c:pt idx="1132">
                  <c:v>2.6141211113600672E-2</c:v>
                </c:pt>
                <c:pt idx="1133">
                  <c:v>2.5139336751278541E-2</c:v>
                </c:pt>
                <c:pt idx="1134">
                  <c:v>2.2895186227677902E-2</c:v>
                </c:pt>
                <c:pt idx="1135">
                  <c:v>2.1764763851429697E-2</c:v>
                </c:pt>
                <c:pt idx="1136">
                  <c:v>1.8276013212219687E-2</c:v>
                </c:pt>
                <c:pt idx="1137">
                  <c:v>1.691074887712312E-2</c:v>
                </c:pt>
                <c:pt idx="1138">
                  <c:v>1.4110202502712506E-2</c:v>
                </c:pt>
                <c:pt idx="1139">
                  <c:v>1.2461925636403127E-2</c:v>
                </c:pt>
                <c:pt idx="1140">
                  <c:v>1.158130383643676E-2</c:v>
                </c:pt>
                <c:pt idx="1141">
                  <c:v>1.0676702161718786E-2</c:v>
                </c:pt>
                <c:pt idx="1142">
                  <c:v>1.1216438103633654E-2</c:v>
                </c:pt>
                <c:pt idx="1143">
                  <c:v>1.2217925140233975E-2</c:v>
                </c:pt>
                <c:pt idx="1144">
                  <c:v>1.3035643281835355E-2</c:v>
                </c:pt>
                <c:pt idx="1145">
                  <c:v>1.5431365636952247E-2</c:v>
                </c:pt>
                <c:pt idx="1146">
                  <c:v>1.6306064785374972E-2</c:v>
                </c:pt>
                <c:pt idx="1147">
                  <c:v>1.8420534735027531E-2</c:v>
                </c:pt>
                <c:pt idx="1148">
                  <c:v>1.9430538034650453E-2</c:v>
                </c:pt>
                <c:pt idx="1149">
                  <c:v>2.0016488308891772E-2</c:v>
                </c:pt>
                <c:pt idx="1150">
                  <c:v>2.0504146101223409E-2</c:v>
                </c:pt>
                <c:pt idx="1151">
                  <c:v>1.9792761127402216E-2</c:v>
                </c:pt>
                <c:pt idx="1152">
                  <c:v>1.8758336695876256E-2</c:v>
                </c:pt>
                <c:pt idx="1153">
                  <c:v>1.7726996161553068E-2</c:v>
                </c:pt>
                <c:pt idx="1154">
                  <c:v>1.5197347358119891E-2</c:v>
                </c:pt>
                <c:pt idx="1155">
                  <c:v>1.4176881361150837E-2</c:v>
                </c:pt>
                <c:pt idx="1156">
                  <c:v>1.1238540184063067E-2</c:v>
                </c:pt>
                <c:pt idx="1157">
                  <c:v>1.0010629394492229E-2</c:v>
                </c:pt>
                <c:pt idx="1158">
                  <c:v>7.923639959659291E-3</c:v>
                </c:pt>
                <c:pt idx="1159">
                  <c:v>6.5241585838979382E-3</c:v>
                </c:pt>
                <c:pt idx="1160">
                  <c:v>5.7761051407929E-3</c:v>
                </c:pt>
                <c:pt idx="1161">
                  <c:v>4.9012741055104682E-3</c:v>
                </c:pt>
                <c:pt idx="1162">
                  <c:v>5.0109799487847535E-3</c:v>
                </c:pt>
                <c:pt idx="1163">
                  <c:v>5.2928305028321354E-3</c:v>
                </c:pt>
                <c:pt idx="1164">
                  <c:v>5.6100698804242149E-3</c:v>
                </c:pt>
                <c:pt idx="1165">
                  <c:v>6.7145120161676624E-3</c:v>
                </c:pt>
                <c:pt idx="1166">
                  <c:v>7.1367951100863051E-3</c:v>
                </c:pt>
                <c:pt idx="1167">
                  <c:v>8.1010155288197307E-3</c:v>
                </c:pt>
                <c:pt idx="1168">
                  <c:v>8.6216107160770085E-3</c:v>
                </c:pt>
                <c:pt idx="1169">
                  <c:v>8.7411619869711479E-3</c:v>
                </c:pt>
                <c:pt idx="1170">
                  <c:v>8.8544866291728839E-3</c:v>
                </c:pt>
                <c:pt idx="1171">
                  <c:v>8.3565328366412093E-3</c:v>
                </c:pt>
                <c:pt idx="1172">
                  <c:v>7.5273322033881686E-3</c:v>
                </c:pt>
                <c:pt idx="1173">
                  <c:v>6.9577133466070026E-3</c:v>
                </c:pt>
                <c:pt idx="1174">
                  <c:v>5.4421911457339994E-3</c:v>
                </c:pt>
                <c:pt idx="1175">
                  <c:v>4.9044898895729463E-3</c:v>
                </c:pt>
                <c:pt idx="1176">
                  <c:v>3.5914679497770917E-3</c:v>
                </c:pt>
                <c:pt idx="1177">
                  <c:v>3.0038095200740134E-3</c:v>
                </c:pt>
                <c:pt idx="1178">
                  <c:v>2.4611274512447621E-3</c:v>
                </c:pt>
                <c:pt idx="1179">
                  <c:v>2.0453671185957042E-3</c:v>
                </c:pt>
                <c:pt idx="1180">
                  <c:v>2.1162599828301941E-3</c:v>
                </c:pt>
                <c:pt idx="1181">
                  <c:v>2.2109591606700638E-3</c:v>
                </c:pt>
                <c:pt idx="1182">
                  <c:v>2.4018729895221038E-3</c:v>
                </c:pt>
                <c:pt idx="1183">
                  <c:v>2.846865137596237E-3</c:v>
                </c:pt>
                <c:pt idx="1184">
                  <c:v>2.9925986467133452E-3</c:v>
                </c:pt>
                <c:pt idx="1185">
                  <c:v>3.3395071745961394E-3</c:v>
                </c:pt>
                <c:pt idx="1186">
                  <c:v>3.4558598214281338E-3</c:v>
                </c:pt>
                <c:pt idx="1187">
                  <c:v>3.4429893308923643E-3</c:v>
                </c:pt>
                <c:pt idx="1188">
                  <c:v>3.433264023274844E-3</c:v>
                </c:pt>
                <c:pt idx="1189">
                  <c:v>3.1813022675224439E-3</c:v>
                </c:pt>
                <c:pt idx="1190">
                  <c:v>2.9095677788144596E-3</c:v>
                </c:pt>
                <c:pt idx="1191">
                  <c:v>2.6622593248667526E-3</c:v>
                </c:pt>
                <c:pt idx="1192">
                  <c:v>2.2020447856397271E-3</c:v>
                </c:pt>
                <c:pt idx="1193">
                  <c:v>2.0327304943501922E-3</c:v>
                </c:pt>
                <c:pt idx="1194">
                  <c:v>1.6131312244836923E-3</c:v>
                </c:pt>
                <c:pt idx="1195">
                  <c:v>1.4790920104509305E-3</c:v>
                </c:pt>
                <c:pt idx="1196">
                  <c:v>1.2835861655096741E-3</c:v>
                </c:pt>
                <c:pt idx="1197">
                  <c:v>1.188256480228983E-3</c:v>
                </c:pt>
                <c:pt idx="1198">
                  <c:v>1.2311952136346499E-3</c:v>
                </c:pt>
                <c:pt idx="1199">
                  <c:v>1.2687383526497737E-3</c:v>
                </c:pt>
                <c:pt idx="1200">
                  <c:v>1.4193555978617659E-3</c:v>
                </c:pt>
                <c:pt idx="1201">
                  <c:v>1.6492937189005637E-3</c:v>
                </c:pt>
                <c:pt idx="1202">
                  <c:v>1.7799935968684469E-3</c:v>
                </c:pt>
                <c:pt idx="1203">
                  <c:v>2.0968637893104963E-3</c:v>
                </c:pt>
                <c:pt idx="1204">
                  <c:v>2.1977822415569122E-3</c:v>
                </c:pt>
                <c:pt idx="1205">
                  <c:v>2.4169639841010145E-3</c:v>
                </c:pt>
                <c:pt idx="1206">
                  <c:v>2.5031321903465683E-3</c:v>
                </c:pt>
                <c:pt idx="1207">
                  <c:v>2.5058871058286636E-3</c:v>
                </c:pt>
                <c:pt idx="1208">
                  <c:v>2.5076874350064989E-3</c:v>
                </c:pt>
                <c:pt idx="1209">
                  <c:v>2.359412284697153E-3</c:v>
                </c:pt>
                <c:pt idx="1210">
                  <c:v>2.1771985760141439E-3</c:v>
                </c:pt>
                <c:pt idx="1211">
                  <c:v>2.0087177704550883E-3</c:v>
                </c:pt>
                <c:pt idx="1212">
                  <c:v>1.654823651579431E-3</c:v>
                </c:pt>
                <c:pt idx="1213">
                  <c:v>1.5122103208086576E-3</c:v>
                </c:pt>
                <c:pt idx="1214">
                  <c:v>1.1230695612482087E-3</c:v>
                </c:pt>
                <c:pt idx="1215">
                  <c:v>9.7419184978429882E-4</c:v>
                </c:pt>
                <c:pt idx="1216">
                  <c:v>6.695645821515405E-4</c:v>
                </c:pt>
                <c:pt idx="1217">
                  <c:v>4.9501060733163468E-4</c:v>
                </c:pt>
                <c:pt idx="1218">
                  <c:v>3.3612278127324261E-4</c:v>
                </c:pt>
                <c:pt idx="1219">
                  <c:v>1.7800793968701141E-4</c:v>
                </c:pt>
                <c:pt idx="1220">
                  <c:v>1.4919252392716904E-4</c:v>
                </c:pt>
                <c:pt idx="1221">
                  <c:v>1.0229620415889768E-4</c:v>
                </c:pt>
                <c:pt idx="1222">
                  <c:v>1.4295829580604689E-4</c:v>
                </c:pt>
                <c:pt idx="1223">
                  <c:v>2.8784875862106159E-4</c:v>
                </c:pt>
                <c:pt idx="1224">
                  <c:v>3.6919524991579341E-4</c:v>
                </c:pt>
                <c:pt idx="1225">
                  <c:v>6.991709758696075E-4</c:v>
                </c:pt>
                <c:pt idx="1226">
                  <c:v>8.6257095047280702E-4</c:v>
                </c:pt>
                <c:pt idx="1227">
                  <c:v>1.2362745737333346E-3</c:v>
                </c:pt>
                <c:pt idx="1228">
                  <c:v>1.5373443281541184E-3</c:v>
                </c:pt>
                <c:pt idx="1229">
                  <c:v>1.7415968704081678E-3</c:v>
                </c:pt>
                <c:pt idx="1230">
                  <c:v>2.0283090976928623E-3</c:v>
                </c:pt>
                <c:pt idx="1231">
                  <c:v>2.0328868954960881E-3</c:v>
                </c:pt>
                <c:pt idx="1232">
                  <c:v>2.0042159669390529E-3</c:v>
                </c:pt>
                <c:pt idx="1233">
                  <c:v>1.9115504942815525E-3</c:v>
                </c:pt>
                <c:pt idx="1234">
                  <c:v>1.4713062731568076E-3</c:v>
                </c:pt>
                <c:pt idx="1235">
                  <c:v>1.2760029162194853E-3</c:v>
                </c:pt>
                <c:pt idx="1236">
                  <c:v>7.4652031964668052E-4</c:v>
                </c:pt>
                <c:pt idx="1237">
                  <c:v>4.0282208462625766E-4</c:v>
                </c:pt>
                <c:pt idx="1238">
                  <c:v>2.361646026454837E-4</c:v>
                </c:pt>
                <c:pt idx="1239">
                  <c:v>4.7423661287088276E-5</c:v>
                </c:pt>
                <c:pt idx="1240">
                  <c:v>2.8578941149533715E-4</c:v>
                </c:pt>
                <c:pt idx="1241">
                  <c:v>7.7354977160039556E-4</c:v>
                </c:pt>
                <c:pt idx="1242">
                  <c:v>1.1597684282469295E-3</c:v>
                </c:pt>
                <c:pt idx="1243">
                  <c:v>2.3932096407823589E-3</c:v>
                </c:pt>
                <c:pt idx="1244">
                  <c:v>2.8957819248323345E-3</c:v>
                </c:pt>
                <c:pt idx="1245">
                  <c:v>4.3033892961801346E-3</c:v>
                </c:pt>
                <c:pt idx="1246">
                  <c:v>5.0534043724661422E-3</c:v>
                </c:pt>
                <c:pt idx="1247">
                  <c:v>5.9003043203487695E-3</c:v>
                </c:pt>
                <c:pt idx="1248">
                  <c:v>6.6779317983141039E-3</c:v>
                </c:pt>
                <c:pt idx="1249">
                  <c:v>6.765555662873653E-3</c:v>
                </c:pt>
                <c:pt idx="1250">
                  <c:v>6.8983054254527915E-3</c:v>
                </c:pt>
                <c:pt idx="1251">
                  <c:v>6.6278491116267824E-3</c:v>
                </c:pt>
                <c:pt idx="1252">
                  <c:v>5.8072922156845348E-3</c:v>
                </c:pt>
                <c:pt idx="1253">
                  <c:v>5.4239280025220301E-3</c:v>
                </c:pt>
                <c:pt idx="1254">
                  <c:v>4.1368289398012476E-3</c:v>
                </c:pt>
                <c:pt idx="1255">
                  <c:v>3.5654033801278372E-3</c:v>
                </c:pt>
                <c:pt idx="1256">
                  <c:v>2.7938309308515722E-3</c:v>
                </c:pt>
                <c:pt idx="1257">
                  <c:v>2.2220317734566175E-3</c:v>
                </c:pt>
                <c:pt idx="1258">
                  <c:v>2.5353694572586064E-3</c:v>
                </c:pt>
                <c:pt idx="1259">
                  <c:v>2.9402292674101686E-3</c:v>
                </c:pt>
                <c:pt idx="1260">
                  <c:v>3.9681593742385253E-3</c:v>
                </c:pt>
                <c:pt idx="1261">
                  <c:v>6.2977397337846573E-3</c:v>
                </c:pt>
                <c:pt idx="1262">
                  <c:v>7.5493509352445327E-3</c:v>
                </c:pt>
                <c:pt idx="1263">
                  <c:v>1.1561618864625738E-2</c:v>
                </c:pt>
                <c:pt idx="1264">
                  <c:v>1.3229026679878233E-2</c:v>
                </c:pt>
                <c:pt idx="1265">
                  <c:v>1.7399848109482762E-2</c:v>
                </c:pt>
                <c:pt idx="1266">
                  <c:v>1.9908694089654629E-2</c:v>
                </c:pt>
                <c:pt idx="1267">
                  <c:v>2.2523059363305155E-2</c:v>
                </c:pt>
                <c:pt idx="1268">
                  <c:v>2.5254298947797807E-2</c:v>
                </c:pt>
                <c:pt idx="1269">
                  <c:v>2.597691636755152E-2</c:v>
                </c:pt>
                <c:pt idx="1270">
                  <c:v>2.7220609454571842E-2</c:v>
                </c:pt>
                <c:pt idx="1271">
                  <c:v>2.7035340285258041E-2</c:v>
                </c:pt>
                <c:pt idx="1272">
                  <c:v>2.5961526298681082E-2</c:v>
                </c:pt>
                <c:pt idx="1273">
                  <c:v>2.5377110618755291E-2</c:v>
                </c:pt>
                <c:pt idx="1274">
                  <c:v>2.2982501212231454E-2</c:v>
                </c:pt>
                <c:pt idx="1275">
                  <c:v>2.1781217840320805E-2</c:v>
                </c:pt>
                <c:pt idx="1276">
                  <c:v>1.9886856763516075E-2</c:v>
                </c:pt>
                <c:pt idx="1277">
                  <c:v>1.8282989978069521E-2</c:v>
                </c:pt>
                <c:pt idx="1278">
                  <c:v>1.7970275937708217E-2</c:v>
                </c:pt>
                <c:pt idx="1279">
                  <c:v>1.7513314934544406E-2</c:v>
                </c:pt>
                <c:pt idx="1280">
                  <c:v>1.8248846480263304E-2</c:v>
                </c:pt>
                <c:pt idx="1281">
                  <c:v>2.0285106051253488E-2</c:v>
                </c:pt>
                <c:pt idx="1282">
                  <c:v>2.1459418805497281E-2</c:v>
                </c:pt>
                <c:pt idx="1283">
                  <c:v>2.5737455917184859E-2</c:v>
                </c:pt>
                <c:pt idx="1284">
                  <c:v>2.7646584399990782E-2</c:v>
                </c:pt>
                <c:pt idx="1285">
                  <c:v>3.2273905964178742E-2</c:v>
                </c:pt>
                <c:pt idx="1286">
                  <c:v>3.5433297362704064E-2</c:v>
                </c:pt>
                <c:pt idx="1287">
                  <c:v>3.8419588483580576E-2</c:v>
                </c:pt>
                <c:pt idx="1288">
                  <c:v>4.1972291992604528E-2</c:v>
                </c:pt>
                <c:pt idx="1289">
                  <c:v>4.2948519508714096E-2</c:v>
                </c:pt>
                <c:pt idx="1290">
                  <c:v>4.4770122184105234E-2</c:v>
                </c:pt>
                <c:pt idx="1291">
                  <c:v>4.4773157052735622E-2</c:v>
                </c:pt>
                <c:pt idx="1292">
                  <c:v>4.3810064291166961E-2</c:v>
                </c:pt>
                <c:pt idx="1293">
                  <c:v>4.3234292348551966E-2</c:v>
                </c:pt>
                <c:pt idx="1294">
                  <c:v>4.0399156316326464E-2</c:v>
                </c:pt>
                <c:pt idx="1295">
                  <c:v>3.8802374159588982E-2</c:v>
                </c:pt>
                <c:pt idx="1296">
                  <c:v>3.6073448723712716E-2</c:v>
                </c:pt>
                <c:pt idx="1297">
                  <c:v>3.3442688295457941E-2</c:v>
                </c:pt>
                <c:pt idx="1298">
                  <c:v>3.2097819846471927E-2</c:v>
                </c:pt>
                <c:pt idx="1299">
                  <c:v>2.9867465963139338E-2</c:v>
                </c:pt>
                <c:pt idx="1300">
                  <c:v>2.9505179133243482E-2</c:v>
                </c:pt>
                <c:pt idx="1301">
                  <c:v>2.898910928321698E-2</c:v>
                </c:pt>
                <c:pt idx="1302">
                  <c:v>2.9063412084660577E-2</c:v>
                </c:pt>
                <c:pt idx="1303">
                  <c:v>3.0324882932026297E-2</c:v>
                </c:pt>
                <c:pt idx="1304">
                  <c:v>3.0958248738617404E-2</c:v>
                </c:pt>
                <c:pt idx="1305">
                  <c:v>3.2902300273530402E-2</c:v>
                </c:pt>
                <c:pt idx="1306">
                  <c:v>3.4418003880121222E-2</c:v>
                </c:pt>
                <c:pt idx="1307">
                  <c:v>3.5883168834301565E-2</c:v>
                </c:pt>
                <c:pt idx="1308">
                  <c:v>3.7874523135847875E-2</c:v>
                </c:pt>
                <c:pt idx="1309">
                  <c:v>3.8549102360382559E-2</c:v>
                </c:pt>
                <c:pt idx="1310">
                  <c:v>3.9945210570364091E-2</c:v>
                </c:pt>
                <c:pt idx="1311">
                  <c:v>4.0195633809515172E-2</c:v>
                </c:pt>
                <c:pt idx="1312">
                  <c:v>4.0288783194182075E-2</c:v>
                </c:pt>
                <c:pt idx="1313">
                  <c:v>4.0230645113052535E-2</c:v>
                </c:pt>
                <c:pt idx="1314">
                  <c:v>3.9057504141688654E-2</c:v>
                </c:pt>
                <c:pt idx="1315">
                  <c:v>3.8312877795793052E-2</c:v>
                </c:pt>
                <c:pt idx="1316">
                  <c:v>3.6748939879693687E-2</c:v>
                </c:pt>
                <c:pt idx="1317">
                  <c:v>3.5033498772079404E-2</c:v>
                </c:pt>
                <c:pt idx="1318">
                  <c:v>3.3958885619772637E-2</c:v>
                </c:pt>
                <c:pt idx="1319">
                  <c:v>3.1950390929321879E-2</c:v>
                </c:pt>
                <c:pt idx="1320">
                  <c:v>3.1447245010975046E-2</c:v>
                </c:pt>
                <c:pt idx="1321">
                  <c:v>3.045845637462144E-2</c:v>
                </c:pt>
                <c:pt idx="1322">
                  <c:v>3.0288209559885215E-2</c:v>
                </c:pt>
                <c:pt idx="1323">
                  <c:v>3.1070989940807803E-2</c:v>
                </c:pt>
                <c:pt idx="1324">
                  <c:v>3.1516306658031103E-2</c:v>
                </c:pt>
                <c:pt idx="1325">
                  <c:v>3.3578825932388617E-2</c:v>
                </c:pt>
                <c:pt idx="1326">
                  <c:v>3.5413097590883041E-2</c:v>
                </c:pt>
                <c:pt idx="1327">
                  <c:v>3.7348828977062966E-2</c:v>
                </c:pt>
                <c:pt idx="1328">
                  <c:v>4.0346136818153515E-2</c:v>
                </c:pt>
                <c:pt idx="1329">
                  <c:v>4.1545748315745964E-2</c:v>
                </c:pt>
                <c:pt idx="1330">
                  <c:v>4.4312332598068174E-2</c:v>
                </c:pt>
                <c:pt idx="1331">
                  <c:v>4.5072824589986307E-2</c:v>
                </c:pt>
                <c:pt idx="1332">
                  <c:v>4.6257546110146611E-2</c:v>
                </c:pt>
                <c:pt idx="1333">
                  <c:v>4.6706441913153728E-2</c:v>
                </c:pt>
                <c:pt idx="1334">
                  <c:v>4.624983391571106E-2</c:v>
                </c:pt>
                <c:pt idx="1335">
                  <c:v>4.5921960240769513E-2</c:v>
                </c:pt>
                <c:pt idx="1336">
                  <c:v>4.4997546119952325E-2</c:v>
                </c:pt>
                <c:pt idx="1337">
                  <c:v>4.384171223463898E-2</c:v>
                </c:pt>
                <c:pt idx="1338">
                  <c:v>4.3540485588786579E-2</c:v>
                </c:pt>
                <c:pt idx="1339">
                  <c:v>4.2969136023400356E-2</c:v>
                </c:pt>
                <c:pt idx="1340">
                  <c:v>4.3319832498785314E-2</c:v>
                </c:pt>
                <c:pt idx="1341">
                  <c:v>4.5179780420635737E-2</c:v>
                </c:pt>
                <c:pt idx="1342">
                  <c:v>4.6190788805992471E-2</c:v>
                </c:pt>
                <c:pt idx="1343">
                  <c:v>5.0807770244265249E-2</c:v>
                </c:pt>
                <c:pt idx="1344">
                  <c:v>5.3534053040090172E-2</c:v>
                </c:pt>
                <c:pt idx="1345">
                  <c:v>5.9063789604667911E-2</c:v>
                </c:pt>
                <c:pt idx="1346">
                  <c:v>6.4660106970539227E-2</c:v>
                </c:pt>
                <c:pt idx="1347">
                  <c:v>6.8713102934997425E-2</c:v>
                </c:pt>
                <c:pt idx="1348">
                  <c:v>7.5787092443863516E-2</c:v>
                </c:pt>
                <c:pt idx="1349">
                  <c:v>7.8301865978436247E-2</c:v>
                </c:pt>
                <c:pt idx="1350">
                  <c:v>8.429065706621848E-2</c:v>
                </c:pt>
                <c:pt idx="1351">
                  <c:v>8.6199143274726206E-2</c:v>
                </c:pt>
                <c:pt idx="1352">
                  <c:v>8.9556472825668615E-2</c:v>
                </c:pt>
                <c:pt idx="1353">
                  <c:v>9.1148920856607599E-2</c:v>
                </c:pt>
                <c:pt idx="1354">
                  <c:v>9.2421114252753081E-2</c:v>
                </c:pt>
                <c:pt idx="1355">
                  <c:v>9.3463902958727252E-2</c:v>
                </c:pt>
                <c:pt idx="1356">
                  <c:v>9.4022926741016866E-2</c:v>
                </c:pt>
                <c:pt idx="1357">
                  <c:v>9.482071967080255E-2</c:v>
                </c:pt>
                <c:pt idx="1358">
                  <c:v>9.5631995457993058E-2</c:v>
                </c:pt>
                <c:pt idx="1359">
                  <c:v>9.7596325210442883E-2</c:v>
                </c:pt>
                <c:pt idx="1360">
                  <c:v>9.8809733348303397E-2</c:v>
                </c:pt>
                <c:pt idx="1361">
                  <c:v>0.10324980989171059</c:v>
                </c:pt>
                <c:pt idx="1362">
                  <c:v>0.10536166661845524</c:v>
                </c:pt>
                <c:pt idx="1363">
                  <c:v>0.1125679352156056</c:v>
                </c:pt>
                <c:pt idx="1364">
                  <c:v>0.11734665210844925</c:v>
                </c:pt>
                <c:pt idx="1365">
                  <c:v>0.12563282404086629</c:v>
                </c:pt>
                <c:pt idx="1366">
                  <c:v>0.13517809874060305</c:v>
                </c:pt>
                <c:pt idx="1367">
                  <c:v>0.14211147430388008</c:v>
                </c:pt>
                <c:pt idx="1368">
                  <c:v>0.15571930553968935</c:v>
                </c:pt>
                <c:pt idx="1369">
                  <c:v>0.16104704438605685</c:v>
                </c:pt>
                <c:pt idx="1370">
                  <c:v>0.17499920328569882</c:v>
                </c:pt>
                <c:pt idx="1371">
                  <c:v>0.18004267446940053</c:v>
                </c:pt>
                <c:pt idx="1372">
                  <c:v>0.1898828070034374</c:v>
                </c:pt>
                <c:pt idx="1373">
                  <c:v>0.19516872447756378</c:v>
                </c:pt>
                <c:pt idx="1374">
                  <c:v>0.1991255754115826</c:v>
                </c:pt>
                <c:pt idx="1375">
                  <c:v>0.20282071182623096</c:v>
                </c:pt>
                <c:pt idx="1376">
                  <c:v>0.20317195251876935</c:v>
                </c:pt>
                <c:pt idx="1377">
                  <c:v>0.20370048052903791</c:v>
                </c:pt>
                <c:pt idx="1378">
                  <c:v>0.20361835767029951</c:v>
                </c:pt>
                <c:pt idx="1379">
                  <c:v>0.20324515217733438</c:v>
                </c:pt>
                <c:pt idx="1380">
                  <c:v>0.20355403218333548</c:v>
                </c:pt>
                <c:pt idx="1381">
                  <c:v>0.20599947931656132</c:v>
                </c:pt>
                <c:pt idx="1382">
                  <c:v>0.20732075031366029</c:v>
                </c:pt>
                <c:pt idx="1383">
                  <c:v>0.21348726997632411</c:v>
                </c:pt>
                <c:pt idx="1384">
                  <c:v>0.21813861063812157</c:v>
                </c:pt>
                <c:pt idx="1385">
                  <c:v>0.22497314459947823</c:v>
                </c:pt>
                <c:pt idx="1386">
                  <c:v>0.2339604251169454</c:v>
                </c:pt>
                <c:pt idx="1387">
                  <c:v>0.23870997000922228</c:v>
                </c:pt>
                <c:pt idx="1388">
                  <c:v>0.24890065683578419</c:v>
                </c:pt>
                <c:pt idx="1389">
                  <c:v>0.25200995083905048</c:v>
                </c:pt>
                <c:pt idx="1390">
                  <c:v>0.25892386205909218</c:v>
                </c:pt>
                <c:pt idx="1391">
                  <c:v>0.26139235262133714</c:v>
                </c:pt>
                <c:pt idx="1392">
                  <c:v>0.2634378736896501</c:v>
                </c:pt>
                <c:pt idx="1393">
                  <c:v>0.26467040297073924</c:v>
                </c:pt>
                <c:pt idx="1394">
                  <c:v>0.26376156032451031</c:v>
                </c:pt>
                <c:pt idx="1395">
                  <c:v>0.26279599162003642</c:v>
                </c:pt>
                <c:pt idx="1396">
                  <c:v>0.26180752657226053</c:v>
                </c:pt>
                <c:pt idx="1397">
                  <c:v>0.25998944905122356</c:v>
                </c:pt>
                <c:pt idx="1398">
                  <c:v>0.25958113910043357</c:v>
                </c:pt>
                <c:pt idx="1399">
                  <c:v>0.25884110182891285</c:v>
                </c:pt>
                <c:pt idx="1400">
                  <c:v>0.25874270148414391</c:v>
                </c:pt>
                <c:pt idx="1401">
                  <c:v>0.25946043075523123</c:v>
                </c:pt>
                <c:pt idx="1402">
                  <c:v>0.25983476390536114</c:v>
                </c:pt>
                <c:pt idx="1403">
                  <c:v>0.26071968060826806</c:v>
                </c:pt>
                <c:pt idx="1404">
                  <c:v>0.26148182976593271</c:v>
                </c:pt>
                <c:pt idx="1405">
                  <c:v>0.26177477548590994</c:v>
                </c:pt>
                <c:pt idx="1406">
                  <c:v>0.26221211035154957</c:v>
                </c:pt>
                <c:pt idx="1407">
                  <c:v>0.26207193766311193</c:v>
                </c:pt>
                <c:pt idx="1408">
                  <c:v>0.26161219673989411</c:v>
                </c:pt>
                <c:pt idx="1409">
                  <c:v>0.26131523067698165</c:v>
                </c:pt>
                <c:pt idx="1410">
                  <c:v>0.26016036265454417</c:v>
                </c:pt>
                <c:pt idx="1411">
                  <c:v>0.25961158584388222</c:v>
                </c:pt>
                <c:pt idx="1412">
                  <c:v>0.25788411312460563</c:v>
                </c:pt>
                <c:pt idx="1413">
                  <c:v>0.25668315824412991</c:v>
                </c:pt>
                <c:pt idx="1414">
                  <c:v>0.25465862140479606</c:v>
                </c:pt>
                <c:pt idx="1415">
                  <c:v>0.2522083694714769</c:v>
                </c:pt>
                <c:pt idx="1416">
                  <c:v>0.25037734840733133</c:v>
                </c:pt>
                <c:pt idx="1417">
                  <c:v>0.2466190141628837</c:v>
                </c:pt>
                <c:pt idx="1418">
                  <c:v>0.24521547322132919</c:v>
                </c:pt>
                <c:pt idx="1419">
                  <c:v>0.24156470766468574</c:v>
                </c:pt>
                <c:pt idx="1420">
                  <c:v>0.24033335506933376</c:v>
                </c:pt>
                <c:pt idx="1421">
                  <c:v>0.23902885184398912</c:v>
                </c:pt>
                <c:pt idx="1422">
                  <c:v>0.23833068497328189</c:v>
                </c:pt>
                <c:pt idx="1423">
                  <c:v>0.24025235986776014</c:v>
                </c:pt>
                <c:pt idx="1424">
                  <c:v>0.24213642984722206</c:v>
                </c:pt>
                <c:pt idx="1425">
                  <c:v>0.24541364671089372</c:v>
                </c:pt>
                <c:pt idx="1426">
                  <c:v>0.25101913241980028</c:v>
                </c:pt>
                <c:pt idx="1427">
                  <c:v>0.25379150207366347</c:v>
                </c:pt>
                <c:pt idx="1428">
                  <c:v>0.26093427866958024</c:v>
                </c:pt>
                <c:pt idx="1429">
                  <c:v>0.26331363528723634</c:v>
                </c:pt>
                <c:pt idx="1430">
                  <c:v>0.26829783092692927</c:v>
                </c:pt>
                <c:pt idx="1431">
                  <c:v>0.27056554948527356</c:v>
                </c:pt>
                <c:pt idx="1432">
                  <c:v>0.27178415465180644</c:v>
                </c:pt>
                <c:pt idx="1433">
                  <c:v>0.27275094907058989</c:v>
                </c:pt>
                <c:pt idx="1434">
                  <c:v>0.27188696756808967</c:v>
                </c:pt>
                <c:pt idx="1435">
                  <c:v>0.27069111165914161</c:v>
                </c:pt>
                <c:pt idx="1436">
                  <c:v>0.27000819267444487</c:v>
                </c:pt>
                <c:pt idx="1437">
                  <c:v>0.26847320613033659</c:v>
                </c:pt>
                <c:pt idx="1438">
                  <c:v>0.26849438647360524</c:v>
                </c:pt>
                <c:pt idx="1439">
                  <c:v>0.26988047324339204</c:v>
                </c:pt>
                <c:pt idx="1440">
                  <c:v>0.2707981410326496</c:v>
                </c:pt>
                <c:pt idx="1441">
                  <c:v>0.27661935246003311</c:v>
                </c:pt>
                <c:pt idx="1442">
                  <c:v>0.28037631390445411</c:v>
                </c:pt>
                <c:pt idx="1443">
                  <c:v>0.28917836447546535</c:v>
                </c:pt>
                <c:pt idx="1444">
                  <c:v>0.29899815015196407</c:v>
                </c:pt>
                <c:pt idx="1445">
                  <c:v>0.30750323466006285</c:v>
                </c:pt>
                <c:pt idx="1446">
                  <c:v>0.32381616834842841</c:v>
                </c:pt>
                <c:pt idx="1447">
                  <c:v>0.33130538083679023</c:v>
                </c:pt>
                <c:pt idx="1448">
                  <c:v>0.35188291780801095</c:v>
                </c:pt>
                <c:pt idx="1449">
                  <c:v>0.35992286824993003</c:v>
                </c:pt>
                <c:pt idx="1450">
                  <c:v>0.38069754911069525</c:v>
                </c:pt>
                <c:pt idx="1451">
                  <c:v>0.39172481046779634</c:v>
                </c:pt>
                <c:pt idx="1452">
                  <c:v>0.40883171285730185</c:v>
                </c:pt>
                <c:pt idx="1453">
                  <c:v>0.42430586572937112</c:v>
                </c:pt>
                <c:pt idx="1454">
                  <c:v>0.43535185600112175</c:v>
                </c:pt>
                <c:pt idx="1455">
                  <c:v>0.45269899839529482</c:v>
                </c:pt>
                <c:pt idx="1456">
                  <c:v>0.45967365601651672</c:v>
                </c:pt>
                <c:pt idx="1457">
                  <c:v>0.47593903198967263</c:v>
                </c:pt>
                <c:pt idx="1458">
                  <c:v>0.48165895038651674</c:v>
                </c:pt>
                <c:pt idx="1459">
                  <c:v>0.49578574906098027</c:v>
                </c:pt>
                <c:pt idx="1460">
                  <c:v>0.502231535471927</c:v>
                </c:pt>
                <c:pt idx="1461">
                  <c:v>0.51553690944471708</c:v>
                </c:pt>
                <c:pt idx="1462">
                  <c:v>0.52524897934769443</c:v>
                </c:pt>
                <c:pt idx="1463">
                  <c:v>0.53855337274903692</c:v>
                </c:pt>
                <c:pt idx="1464">
                  <c:v>0.55548048736362088</c:v>
                </c:pt>
                <c:pt idx="1465">
                  <c:v>0.56812005332347537</c:v>
                </c:pt>
                <c:pt idx="1466">
                  <c:v>0.59521275213556202</c:v>
                </c:pt>
                <c:pt idx="1467">
                  <c:v>0.60744194894458647</c:v>
                </c:pt>
                <c:pt idx="1468">
                  <c:v>0.64338871764298078</c:v>
                </c:pt>
                <c:pt idx="1469">
                  <c:v>0.65825712250328128</c:v>
                </c:pt>
                <c:pt idx="1470">
                  <c:v>0.69592087180646267</c:v>
                </c:pt>
                <c:pt idx="1471">
                  <c:v>0.7183234973845708</c:v>
                </c:pt>
                <c:pt idx="1472">
                  <c:v>0.74822112082258174</c:v>
                </c:pt>
                <c:pt idx="1473">
                  <c:v>0.77899341399187205</c:v>
                </c:pt>
                <c:pt idx="1474">
                  <c:v>0.79675499490838275</c:v>
                </c:pt>
                <c:pt idx="1475">
                  <c:v>0.82806268008807493</c:v>
                </c:pt>
                <c:pt idx="1476">
                  <c:v>0.83877101058183678</c:v>
                </c:pt>
                <c:pt idx="1477">
                  <c:v>0.86404916193009795</c:v>
                </c:pt>
                <c:pt idx="1478">
                  <c:v>0.8727198649557002</c:v>
                </c:pt>
                <c:pt idx="1479">
                  <c:v>0.89085112130796462</c:v>
                </c:pt>
                <c:pt idx="1480">
                  <c:v>0.8997924620531107</c:v>
                </c:pt>
                <c:pt idx="1481">
                  <c:v>0.9128056257345093</c:v>
                </c:pt>
                <c:pt idx="1482">
                  <c:v>0.92365711965962405</c:v>
                </c:pt>
                <c:pt idx="1483">
                  <c:v>0.93259944097621772</c:v>
                </c:pt>
                <c:pt idx="1484">
                  <c:v>0.94558809037142577</c:v>
                </c:pt>
                <c:pt idx="1485">
                  <c:v>0.95145484934255131</c:v>
                </c:pt>
                <c:pt idx="1486">
                  <c:v>0.96473227702908426</c:v>
                </c:pt>
                <c:pt idx="1487">
                  <c:v>0.9690801308278425</c:v>
                </c:pt>
                <c:pt idx="1488">
                  <c:v>0.97918835159565942</c:v>
                </c:pt>
                <c:pt idx="1489">
                  <c:v>0.98326605796059774</c:v>
                </c:pt>
                <c:pt idx="1490">
                  <c:v>0.98809733348303386</c:v>
                </c:pt>
                <c:pt idx="1491">
                  <c:v>0.99134008326032164</c:v>
                </c:pt>
                <c:pt idx="1492">
                  <c:v>0.99145579069114109</c:v>
                </c:pt>
                <c:pt idx="1493">
                  <c:v>0.99159110955091301</c:v>
                </c:pt>
                <c:pt idx="1494">
                  <c:v>0.98968389808528712</c:v>
                </c:pt>
                <c:pt idx="1495">
                  <c:v>0.98571013229379689</c:v>
                </c:pt>
                <c:pt idx="1496">
                  <c:v>0.98315476310129257</c:v>
                </c:pt>
                <c:pt idx="1497">
                  <c:v>0.9751111355164449</c:v>
                </c:pt>
                <c:pt idx="1498">
                  <c:v>0.97154038458992742</c:v>
                </c:pt>
                <c:pt idx="1499">
                  <c:v>0.95986128836301932</c:v>
                </c:pt>
                <c:pt idx="1500">
                  <c:v>0.95330469737849122</c:v>
                </c:pt>
                <c:pt idx="1501">
                  <c:v>0.93862848452192482</c:v>
                </c:pt>
                <c:pt idx="1502">
                  <c:v>0.92468917110824678</c:v>
                </c:pt>
                <c:pt idx="1503">
                  <c:v>0.90996834225081347</c:v>
                </c:pt>
                <c:pt idx="1504">
                  <c:v>0.88565948577852716</c:v>
                </c:pt>
                <c:pt idx="1505">
                  <c:v>0.87222369580320325</c:v>
                </c:pt>
                <c:pt idx="1506">
                  <c:v>0.83764090198845176</c:v>
                </c:pt>
                <c:pt idx="1507">
                  <c:v>0.82374130171840243</c:v>
                </c:pt>
                <c:pt idx="1508">
                  <c:v>0.7832937100754207</c:v>
                </c:pt>
                <c:pt idx="1509">
                  <c:v>0.76414265941762882</c:v>
                </c:pt>
                <c:pt idx="1510">
                  <c:v>0.72450894207617378</c:v>
                </c:pt>
                <c:pt idx="1511">
                  <c:v>0.69408328091361804</c:v>
                </c:pt>
                <c:pt idx="1512">
                  <c:v>0.66237061972605771</c:v>
                </c:pt>
                <c:pt idx="1513">
                  <c:v>0.61992952633005938</c:v>
                </c:pt>
                <c:pt idx="1514">
                  <c:v>0.59728764131873135</c:v>
                </c:pt>
                <c:pt idx="1515">
                  <c:v>0.5480104940756324</c:v>
                </c:pt>
                <c:pt idx="1516">
                  <c:v>0.52957182857453844</c:v>
                </c:pt>
                <c:pt idx="1517">
                  <c:v>0.48036327230420073</c:v>
                </c:pt>
                <c:pt idx="1518">
                  <c:v>0.46027607008536364</c:v>
                </c:pt>
                <c:pt idx="1519">
                  <c:v>0.41767367268623135</c:v>
                </c:pt>
                <c:pt idx="1520">
                  <c:v>0.39116799297126387</c:v>
                </c:pt>
                <c:pt idx="1521">
                  <c:v>0.35972440058893124</c:v>
                </c:pt>
                <c:pt idx="1522">
                  <c:v>0.32574681547165241</c:v>
                </c:pt>
                <c:pt idx="1523">
                  <c:v>0.3056673107386792</c:v>
                </c:pt>
                <c:pt idx="1524">
                  <c:v>0.26870368944910022</c:v>
                </c:pt>
                <c:pt idx="1525">
                  <c:v>0.25441941100014853</c:v>
                </c:pt>
                <c:pt idx="1526">
                  <c:v>0.21825358264035533</c:v>
                </c:pt>
                <c:pt idx="1527">
                  <c:v>0.20477033300696648</c:v>
                </c:pt>
                <c:pt idx="1528">
                  <c:v>0.17243868609309448</c:v>
                </c:pt>
                <c:pt idx="1529">
                  <c:v>0.15576602976916859</c:v>
                </c:pt>
                <c:pt idx="1530">
                  <c:v>0.13049307544957975</c:v>
                </c:pt>
                <c:pt idx="1531">
                  <c:v>0.10835236050513157</c:v>
                </c:pt>
                <c:pt idx="1532">
                  <c:v>9.2517210254620091E-2</c:v>
                </c:pt>
                <c:pt idx="1533">
                  <c:v>6.8399271043185841E-2</c:v>
                </c:pt>
                <c:pt idx="1534">
                  <c:v>5.9347517953037492E-2</c:v>
                </c:pt>
                <c:pt idx="1535">
                  <c:v>3.8949572642448839E-2</c:v>
                </c:pt>
                <c:pt idx="1536">
                  <c:v>3.2703543343954554E-2</c:v>
                </c:pt>
                <c:pt idx="1537">
                  <c:v>2.0039134606474614E-2</c:v>
                </c:pt>
                <c:pt idx="1538">
                  <c:v>1.4813581110663861E-2</c:v>
                </c:pt>
                <c:pt idx="1539">
                  <c:v>1.0510250158484859E-2</c:v>
                </c:pt>
                <c:pt idx="1540">
                  <c:v>7.4740038252092168E-3</c:v>
                </c:pt>
                <c:pt idx="1541">
                  <c:v>9.0553664959328352E-3</c:v>
                </c:pt>
                <c:pt idx="1542">
                  <c:v>1.100257547090718E-2</c:v>
                </c:pt>
                <c:pt idx="1543">
                  <c:v>1.4822092470829225E-2</c:v>
                </c:pt>
                <c:pt idx="1544">
                  <c:v>2.3034496013241638E-2</c:v>
                </c:pt>
                <c:pt idx="1545">
                  <c:v>2.7417214029820159E-2</c:v>
                </c:pt>
                <c:pt idx="1546">
                  <c:v>4.0967843630232391E-2</c:v>
                </c:pt>
                <c:pt idx="1547">
                  <c:v>4.6717502759082909E-2</c:v>
                </c:pt>
                <c:pt idx="1548">
                  <c:v>6.3180081456070153E-2</c:v>
                </c:pt>
                <c:pt idx="1549">
                  <c:v>7.2730406098762176E-2</c:v>
                </c:pt>
                <c:pt idx="1550">
                  <c:v>8.8773045267590597E-2</c:v>
                </c:pt>
                <c:pt idx="1551">
                  <c:v>0.10476876409265028</c:v>
                </c:pt>
                <c:pt idx="1552">
                  <c:v>0.11755840651256333</c:v>
                </c:pt>
                <c:pt idx="1553">
                  <c:v>0.13961229185532453</c:v>
                </c:pt>
                <c:pt idx="1554">
                  <c:v>0.14983033662527512</c:v>
                </c:pt>
                <c:pt idx="1555">
                  <c:v>0.17604606136318063</c:v>
                </c:pt>
                <c:pt idx="1556">
                  <c:v>0.18620301653194432</c:v>
                </c:pt>
                <c:pt idx="1557">
                  <c:v>0.21403173227261652</c:v>
                </c:pt>
                <c:pt idx="1558">
                  <c:v>0.22761598076511047</c:v>
                </c:pt>
                <c:pt idx="1559">
                  <c:v>0.25339353715164586</c:v>
                </c:pt>
                <c:pt idx="1560">
                  <c:v>0.27420253801307787</c:v>
                </c:pt>
                <c:pt idx="1561">
                  <c:v>0.29384294285180573</c:v>
                </c:pt>
                <c:pt idx="1562">
                  <c:v>0.32147534818866391</c:v>
                </c:pt>
                <c:pt idx="1563">
                  <c:v>0.33470438467425662</c:v>
                </c:pt>
                <c:pt idx="1564">
                  <c:v>0.36421581004762144</c:v>
                </c:pt>
                <c:pt idx="1565">
                  <c:v>0.37448445230426936</c:v>
                </c:pt>
                <c:pt idx="1566">
                  <c:v>0.40026568583373334</c:v>
                </c:pt>
                <c:pt idx="1567">
                  <c:v>0.41081227106720986</c:v>
                </c:pt>
                <c:pt idx="1568">
                  <c:v>0.42909615336529672</c:v>
                </c:pt>
                <c:pt idx="1569">
                  <c:v>0.44100852753959424</c:v>
                </c:pt>
                <c:pt idx="1570">
                  <c:v>0.45175784591986673</c:v>
                </c:pt>
                <c:pt idx="1571">
                  <c:v>0.46395551735685003</c:v>
                </c:pt>
                <c:pt idx="1572">
                  <c:v>0.4696659732392246</c:v>
                </c:pt>
                <c:pt idx="1573">
                  <c:v>0.48049599264963644</c:v>
                </c:pt>
                <c:pt idx="1574">
                  <c:v>0.48424648232250306</c:v>
                </c:pt>
                <c:pt idx="1575">
                  <c:v>0.49342649415800044</c:v>
                </c:pt>
                <c:pt idx="1576">
                  <c:v>0.49670944736464068</c:v>
                </c:pt>
                <c:pt idx="1577">
                  <c:v>0.50310865663182536</c:v>
                </c:pt>
                <c:pt idx="1578">
                  <c:v>0.50648917669750404</c:v>
                </c:pt>
                <c:pt idx="1579">
                  <c:v>0.50869448188320709</c:v>
                </c:pt>
                <c:pt idx="1580">
                  <c:v>0.51072328420833812</c:v>
                </c:pt>
                <c:pt idx="1581">
                  <c:v>0.50903572074697967</c:v>
                </c:pt>
                <c:pt idx="1582">
                  <c:v>0.50629600412232234</c:v>
                </c:pt>
                <c:pt idx="1583">
                  <c:v>0.50300569662982497</c:v>
                </c:pt>
                <c:pt idx="1584">
                  <c:v>0.49400110902630728</c:v>
                </c:pt>
                <c:pt idx="1585">
                  <c:v>0.48992448128996136</c:v>
                </c:pt>
                <c:pt idx="1586">
                  <c:v>0.47658522857365587</c:v>
                </c:pt>
                <c:pt idx="1587">
                  <c:v>0.47038183942456147</c:v>
                </c:pt>
                <c:pt idx="1588">
                  <c:v>0.45685819024753055</c:v>
                </c:pt>
                <c:pt idx="1589">
                  <c:v>0.44681439302382248</c:v>
                </c:pt>
                <c:pt idx="1590">
                  <c:v>0.43665861454079596</c:v>
                </c:pt>
                <c:pt idx="1591">
                  <c:v>0.42350973977104639</c:v>
                </c:pt>
                <c:pt idx="1592">
                  <c:v>0.41700158901603085</c:v>
                </c:pt>
                <c:pt idx="1593">
                  <c:v>0.4032854046352593</c:v>
                </c:pt>
                <c:pt idx="1594">
                  <c:v>0.39826223128052335</c:v>
                </c:pt>
                <c:pt idx="1595">
                  <c:v>0.38514625468284153</c:v>
                </c:pt>
                <c:pt idx="1596">
                  <c:v>0.37975355297806901</c:v>
                </c:pt>
                <c:pt idx="1597">
                  <c:v>0.36684962495593559</c:v>
                </c:pt>
                <c:pt idx="1598">
                  <c:v>0.35903010697544208</c:v>
                </c:pt>
                <c:pt idx="1599">
                  <c:v>0.34631841998561502</c:v>
                </c:pt>
                <c:pt idx="1600">
                  <c:v>0.33301255572710109</c:v>
                </c:pt>
                <c:pt idx="1601">
                  <c:v>0.32199034431295526</c:v>
                </c:pt>
                <c:pt idx="1602">
                  <c:v>0.3020856754690931</c:v>
                </c:pt>
                <c:pt idx="1603">
                  <c:v>0.29284305414666506</c:v>
                </c:pt>
                <c:pt idx="1604">
                  <c:v>0.26835342932800949</c:v>
                </c:pt>
                <c:pt idx="1605">
                  <c:v>0.2590108877750687</c:v>
                </c:pt>
                <c:pt idx="1606">
                  <c:v>0.23474870650368915</c:v>
                </c:pt>
                <c:pt idx="1607">
                  <c:v>0.22256696935272968</c:v>
                </c:pt>
                <c:pt idx="1608">
                  <c:v>0.20367106338560922</c:v>
                </c:pt>
                <c:pt idx="1609">
                  <c:v>0.18764102455988277</c:v>
                </c:pt>
                <c:pt idx="1610">
                  <c:v>0.17645123348533825</c:v>
                </c:pt>
                <c:pt idx="1611">
                  <c:v>0.15993135019295196</c:v>
                </c:pt>
                <c:pt idx="1612">
                  <c:v>0.15395437499111359</c:v>
                </c:pt>
                <c:pt idx="1613">
                  <c:v>0.14083065187899552</c:v>
                </c:pt>
                <c:pt idx="1614">
                  <c:v>0.13681673168672506</c:v>
                </c:pt>
                <c:pt idx="1615">
                  <c:v>0.12843794478108006</c:v>
                </c:pt>
                <c:pt idx="1616">
                  <c:v>0.12496667282792392</c:v>
                </c:pt>
                <c:pt idx="1617">
                  <c:v>0.12027169673670725</c:v>
                </c:pt>
                <c:pt idx="1618">
                  <c:v>0.11705934467429584</c:v>
                </c:pt>
                <c:pt idx="1619">
                  <c:v>0.11377756815339275</c:v>
                </c:pt>
                <c:pt idx="1620">
                  <c:v>0.10986552933453028</c:v>
                </c:pt>
                <c:pt idx="1621">
                  <c:v>0.10673878115949632</c:v>
                </c:pt>
                <c:pt idx="1622">
                  <c:v>0.10038747280752805</c:v>
                </c:pt>
                <c:pt idx="1623">
                  <c:v>9.7188701659666199E-2</c:v>
                </c:pt>
                <c:pt idx="1624">
                  <c:v>8.7715400904184934E-2</c:v>
                </c:pt>
                <c:pt idx="1625">
                  <c:v>8.3850233400518823E-2</c:v>
                </c:pt>
                <c:pt idx="1626">
                  <c:v>7.3509813313904951E-2</c:v>
                </c:pt>
                <c:pt idx="1627">
                  <c:v>6.7709488058355763E-2</c:v>
                </c:pt>
                <c:pt idx="1628">
                  <c:v>5.9799120133240048E-2</c:v>
                </c:pt>
                <c:pt idx="1629">
                  <c:v>5.2158360327648146E-2</c:v>
                </c:pt>
                <c:pt idx="1630">
                  <c:v>4.8127917506485256E-2</c:v>
                </c:pt>
                <c:pt idx="1631">
                  <c:v>4.1427927753456883E-2</c:v>
                </c:pt>
                <c:pt idx="1632">
                  <c:v>3.9652132473241432E-2</c:v>
                </c:pt>
                <c:pt idx="1633">
                  <c:v>3.5973910916064555E-2</c:v>
                </c:pt>
                <c:pt idx="1634">
                  <c:v>3.5081228087292429E-2</c:v>
                </c:pt>
                <c:pt idx="1635">
                  <c:v>3.4672790662214216E-2</c:v>
                </c:pt>
                <c:pt idx="1636">
                  <c:v>3.4559044374290006E-2</c:v>
                </c:pt>
                <c:pt idx="1637">
                  <c:v>3.6116059455969157E-2</c:v>
                </c:pt>
                <c:pt idx="1638">
                  <c:v>3.7332458336744902E-2</c:v>
                </c:pt>
                <c:pt idx="1639">
                  <c:v>3.902258599243881E-2</c:v>
                </c:pt>
                <c:pt idx="1640">
                  <c:v>4.1324452951446516E-2</c:v>
                </c:pt>
                <c:pt idx="1641">
                  <c:v>4.2164949767776169E-2</c:v>
                </c:pt>
                <c:pt idx="1642">
                  <c:v>4.3928615379184528E-2</c:v>
                </c:pt>
                <c:pt idx="1643">
                  <c:v>4.4202596847364738E-2</c:v>
                </c:pt>
                <c:pt idx="1644">
                  <c:v>4.4112428399898609E-2</c:v>
                </c:pt>
                <c:pt idx="1645">
                  <c:v>4.3951609779631279E-2</c:v>
                </c:pt>
                <c:pt idx="1646">
                  <c:v>4.2259310158180886E-2</c:v>
                </c:pt>
                <c:pt idx="1647">
                  <c:v>4.1185824663038877E-2</c:v>
                </c:pt>
                <c:pt idx="1648">
                  <c:v>3.9361721530456306E-2</c:v>
                </c:pt>
                <c:pt idx="1649">
                  <c:v>3.7356972622935469E-2</c:v>
                </c:pt>
                <c:pt idx="1650">
                  <c:v>3.6390952855595654E-2</c:v>
                </c:pt>
                <c:pt idx="1651">
                  <c:v>3.4602611163707872E-2</c:v>
                </c:pt>
                <c:pt idx="1652">
                  <c:v>3.4315534163844662E-2</c:v>
                </c:pt>
                <c:pt idx="1653">
                  <c:v>3.4020524340970186E-2</c:v>
                </c:pt>
                <c:pt idx="1654">
                  <c:v>3.4145454046254534E-2</c:v>
                </c:pt>
                <c:pt idx="1655">
                  <c:v>3.5848446799341252E-2</c:v>
                </c:pt>
                <c:pt idx="1656">
                  <c:v>3.6785255343256391E-2</c:v>
                </c:pt>
                <c:pt idx="1657">
                  <c:v>3.995883561062881E-2</c:v>
                </c:pt>
                <c:pt idx="1658">
                  <c:v>4.2786769345571518E-2</c:v>
                </c:pt>
                <c:pt idx="1659">
                  <c:v>4.5986094516301264E-2</c:v>
                </c:pt>
                <c:pt idx="1660">
                  <c:v>5.09510317327629E-2</c:v>
                </c:pt>
                <c:pt idx="1661">
                  <c:v>5.3315679778704633E-2</c:v>
                </c:pt>
                <c:pt idx="1662">
                  <c:v>5.8969213488544718E-2</c:v>
                </c:pt>
                <c:pt idx="1663">
                  <c:v>6.0781897866619729E-2</c:v>
                </c:pt>
                <c:pt idx="1664">
                  <c:v>6.4699427885588884E-2</c:v>
                </c:pt>
                <c:pt idx="1665">
                  <c:v>6.6306927688248876E-2</c:v>
                </c:pt>
                <c:pt idx="1666">
                  <c:v>6.6997495130237048E-2</c:v>
                </c:pt>
                <c:pt idx="1667">
                  <c:v>6.7492781768431195E-2</c:v>
                </c:pt>
                <c:pt idx="1668">
                  <c:v>6.5834488364784352E-2</c:v>
                </c:pt>
                <c:pt idx="1669">
                  <c:v>6.3756853581561732E-2</c:v>
                </c:pt>
                <c:pt idx="1670">
                  <c:v>6.1850524630238761E-2</c:v>
                </c:pt>
                <c:pt idx="1671">
                  <c:v>5.7776740551090958E-2</c:v>
                </c:pt>
                <c:pt idx="1672">
                  <c:v>5.6347410580463976E-2</c:v>
                </c:pt>
                <c:pt idx="1673">
                  <c:v>5.2747144453373092E-2</c:v>
                </c:pt>
                <c:pt idx="1674">
                  <c:v>5.152250877243731E-2</c:v>
                </c:pt>
                <c:pt idx="1675">
                  <c:v>5.0520217667249942E-2</c:v>
                </c:pt>
                <c:pt idx="1676">
                  <c:v>4.9963105999283206E-2</c:v>
                </c:pt>
                <c:pt idx="1677">
                  <c:v>5.1771230720126765E-2</c:v>
                </c:pt>
                <c:pt idx="1678">
                  <c:v>5.3604703212891375E-2</c:v>
                </c:pt>
                <c:pt idx="1679">
                  <c:v>5.6482925554525408E-2</c:v>
                </c:pt>
                <c:pt idx="1680">
                  <c:v>6.1570228281935861E-2</c:v>
                </c:pt>
                <c:pt idx="1681">
                  <c:v>6.4055094387356126E-2</c:v>
                </c:pt>
                <c:pt idx="1682">
                  <c:v>7.0589916685746948E-2</c:v>
                </c:pt>
                <c:pt idx="1683">
                  <c:v>7.2724179470069775E-2</c:v>
                </c:pt>
                <c:pt idx="1684">
                  <c:v>7.6744179205315483E-2</c:v>
                </c:pt>
                <c:pt idx="1685">
                  <c:v>7.8564610097826712E-2</c:v>
                </c:pt>
                <c:pt idx="1686">
                  <c:v>7.7525792706215402E-2</c:v>
                </c:pt>
                <c:pt idx="1687">
                  <c:v>7.6672646518211415E-2</c:v>
                </c:pt>
                <c:pt idx="1688">
                  <c:v>7.2307485633402571E-2</c:v>
                </c:pt>
                <c:pt idx="1689">
                  <c:v>6.6053646083327977E-2</c:v>
                </c:pt>
                <c:pt idx="1690">
                  <c:v>6.1817283258164359E-2</c:v>
                </c:pt>
                <c:pt idx="1691">
                  <c:v>5.1856736550359453E-2</c:v>
                </c:pt>
                <c:pt idx="1692">
                  <c:v>4.8322232447403371E-2</c:v>
                </c:pt>
                <c:pt idx="1693">
                  <c:v>3.9284658420387648E-2</c:v>
                </c:pt>
                <c:pt idx="1694">
                  <c:v>3.5645218463964241E-2</c:v>
                </c:pt>
                <c:pt idx="1695">
                  <c:v>3.0738958642928339E-2</c:v>
                </c:pt>
                <c:pt idx="1696">
                  <c:v>2.7494414419891481E-2</c:v>
                </c:pt>
                <c:pt idx="1697">
                  <c:v>2.6482111680223883E-2</c:v>
                </c:pt>
                <c:pt idx="1698">
                  <c:v>2.5313682354665829E-2</c:v>
                </c:pt>
                <c:pt idx="1699">
                  <c:v>2.6091628518351642E-2</c:v>
                </c:pt>
                <c:pt idx="1700">
                  <c:v>2.7750750504871725E-2</c:v>
                </c:pt>
                <c:pt idx="1701">
                  <c:v>2.8777948124828708E-2</c:v>
                </c:pt>
                <c:pt idx="1702">
                  <c:v>3.1940761717706226E-2</c:v>
                </c:pt>
                <c:pt idx="1703">
                  <c:v>3.3058127785129343E-2</c:v>
                </c:pt>
                <c:pt idx="1704">
                  <c:v>3.5039445937909239E-2</c:v>
                </c:pt>
                <c:pt idx="1705">
                  <c:v>3.6068129123609363E-2</c:v>
                </c:pt>
                <c:pt idx="1706">
                  <c:v>3.4938157810227063E-2</c:v>
                </c:pt>
                <c:pt idx="1707">
                  <c:v>3.3880861549685309E-2</c:v>
                </c:pt>
                <c:pt idx="1708">
                  <c:v>3.0859725822417531E-2</c:v>
                </c:pt>
                <c:pt idx="1709">
                  <c:v>2.5919959875016364E-2</c:v>
                </c:pt>
                <c:pt idx="1710">
                  <c:v>2.3157091958480643E-2</c:v>
                </c:pt>
                <c:pt idx="1711">
                  <c:v>1.6112367604468856E-2</c:v>
                </c:pt>
                <c:pt idx="1712">
                  <c:v>1.3755573935822579E-2</c:v>
                </c:pt>
                <c:pt idx="1713">
                  <c:v>8.5039274337905899E-3</c:v>
                </c:pt>
                <c:pt idx="1714">
                  <c:v>6.1952455032219123E-3</c:v>
                </c:pt>
                <c:pt idx="1715">
                  <c:v>4.3257075926137478E-3</c:v>
                </c:pt>
                <c:pt idx="1716">
                  <c:v>2.912656088588747E-3</c:v>
                </c:pt>
                <c:pt idx="1717">
                  <c:v>2.921254229327225E-3</c:v>
                </c:pt>
                <c:pt idx="1718">
                  <c:v>2.9325832615473319E-3</c:v>
                </c:pt>
                <c:pt idx="1719">
                  <c:v>3.1379271798225852E-3</c:v>
                </c:pt>
                <c:pt idx="1720">
                  <c:v>3.6200226806175836E-3</c:v>
                </c:pt>
                <c:pt idx="1721">
                  <c:v>3.7711052069814726E-3</c:v>
                </c:pt>
                <c:pt idx="1722">
                  <c:v>4.116318817117051E-3</c:v>
                </c:pt>
                <c:pt idx="1723">
                  <c:v>4.2580560072993734E-3</c:v>
                </c:pt>
                <c:pt idx="1724">
                  <c:v>4.5811920512917317E-3</c:v>
                </c:pt>
                <c:pt idx="1725">
                  <c:v>4.778848289417624E-3</c:v>
                </c:pt>
                <c:pt idx="1726">
                  <c:v>4.9488656504351044E-3</c:v>
                </c:pt>
                <c:pt idx="1727">
                  <c:v>5.1298644310945087E-3</c:v>
                </c:pt>
                <c:pt idx="1728">
                  <c:v>5.0555714353653879E-3</c:v>
                </c:pt>
                <c:pt idx="1729">
                  <c:v>4.9095545410999166E-3</c:v>
                </c:pt>
                <c:pt idx="1730">
                  <c:v>4.9373047130676345E-3</c:v>
                </c:pt>
                <c:pt idx="1731">
                  <c:v>5.0893521217359843E-3</c:v>
                </c:pt>
                <c:pt idx="1732">
                  <c:v>5.3451881152779407E-3</c:v>
                </c:pt>
                <c:pt idx="1733">
                  <c:v>7.0506421026981896E-3</c:v>
                </c:pt>
                <c:pt idx="1734">
                  <c:v>7.9652161890384852E-3</c:v>
                </c:pt>
                <c:pt idx="1735">
                  <c:v>1.0899002611752051E-2</c:v>
                </c:pt>
                <c:pt idx="1736">
                  <c:v>1.3430740032368663E-2</c:v>
                </c:pt>
                <c:pt idx="1737">
                  <c:v>1.5548793970662283E-2</c:v>
                </c:pt>
                <c:pt idx="1738">
                  <c:v>1.8730174683900536E-2</c:v>
                </c:pt>
                <c:pt idx="1739">
                  <c:v>1.9403229119834164E-2</c:v>
                </c:pt>
                <c:pt idx="1740">
                  <c:v>2.0653815624131273E-2</c:v>
                </c:pt>
                <c:pt idx="1741">
                  <c:v>2.0625070172144221E-2</c:v>
                </c:pt>
                <c:pt idx="1742">
                  <c:v>1.9128026840201665E-2</c:v>
                </c:pt>
                <c:pt idx="1743">
                  <c:v>1.8405257431873573E-2</c:v>
                </c:pt>
                <c:pt idx="1744">
                  <c:v>1.5983603864824305E-2</c:v>
                </c:pt>
                <c:pt idx="1745">
                  <c:v>1.4298668334945556E-2</c:v>
                </c:pt>
                <c:pt idx="1746">
                  <c:v>1.2861954661317976E-2</c:v>
                </c:pt>
                <c:pt idx="1747">
                  <c:v>1.1119636090324358E-2</c:v>
                </c:pt>
                <c:pt idx="1748">
                  <c:v>1.0845894862148814E-2</c:v>
                </c:pt>
                <c:pt idx="1749">
                  <c:v>1.0385487150346607E-2</c:v>
                </c:pt>
                <c:pt idx="1750">
                  <c:v>1.0639950343861893E-2</c:v>
                </c:pt>
                <c:pt idx="1751">
                  <c:v>1.1950116369316546E-2</c:v>
                </c:pt>
                <c:pt idx="1752">
                  <c:v>1.2619449536606448E-2</c:v>
                </c:pt>
                <c:pt idx="1753">
                  <c:v>1.5384308013180841E-2</c:v>
                </c:pt>
                <c:pt idx="1754">
                  <c:v>1.6972049301171244E-2</c:v>
                </c:pt>
                <c:pt idx="1755">
                  <c:v>1.9974112913782763E-2</c:v>
                </c:pt>
                <c:pt idx="1756">
                  <c:v>2.2923137416792385E-2</c:v>
                </c:pt>
                <c:pt idx="1757">
                  <c:v>2.4754138869508984E-2</c:v>
                </c:pt>
                <c:pt idx="1758">
                  <c:v>2.7854338072598569E-2</c:v>
                </c:pt>
                <c:pt idx="1759">
                  <c:v>2.8504599125232212E-2</c:v>
                </c:pt>
                <c:pt idx="1760">
                  <c:v>2.966577222207786E-2</c:v>
                </c:pt>
                <c:pt idx="1761">
                  <c:v>2.9717315960222139E-2</c:v>
                </c:pt>
                <c:pt idx="1762">
                  <c:v>2.8235285177142685E-2</c:v>
                </c:pt>
                <c:pt idx="1763">
                  <c:v>2.7466634830780334E-2</c:v>
                </c:pt>
                <c:pt idx="1764">
                  <c:v>2.4745666732201525E-2</c:v>
                </c:pt>
                <c:pt idx="1765">
                  <c:v>2.2582584953033079E-2</c:v>
                </c:pt>
                <c:pt idx="1766">
                  <c:v>2.0605198891758152E-2</c:v>
                </c:pt>
                <c:pt idx="1767">
                  <c:v>1.7865242027096131E-2</c:v>
                </c:pt>
                <c:pt idx="1768">
                  <c:v>1.7044028148283975E-2</c:v>
                </c:pt>
                <c:pt idx="1769">
                  <c:v>1.5368398241443166E-2</c:v>
                </c:pt>
                <c:pt idx="1770">
                  <c:v>1.5145283917108373E-2</c:v>
                </c:pt>
                <c:pt idx="1771">
                  <c:v>1.5453286311663848E-2</c:v>
                </c:pt>
                <c:pt idx="1772">
                  <c:v>1.5715309711040303E-2</c:v>
                </c:pt>
                <c:pt idx="1773">
                  <c:v>1.7802485454448288E-2</c:v>
                </c:pt>
                <c:pt idx="1774">
                  <c:v>1.9150378966350221E-2</c:v>
                </c:pt>
                <c:pt idx="1775">
                  <c:v>2.1998076118819765E-2</c:v>
                </c:pt>
                <c:pt idx="1776">
                  <c:v>2.5181290500665074E-2</c:v>
                </c:pt>
                <c:pt idx="1777">
                  <c:v>2.7407947629640127E-2</c:v>
                </c:pt>
                <c:pt idx="1778">
                  <c:v>3.1656832352189884E-2</c:v>
                </c:pt>
                <c:pt idx="1779">
                  <c:v>3.2998729669689607E-2</c:v>
                </c:pt>
                <c:pt idx="1780">
                  <c:v>3.6104841718608352E-2</c:v>
                </c:pt>
                <c:pt idx="1781">
                  <c:v>3.6967504352511511E-2</c:v>
                </c:pt>
                <c:pt idx="1782">
                  <c:v>3.7071773417394455E-2</c:v>
                </c:pt>
                <c:pt idx="1783">
                  <c:v>3.7075126971745323E-2</c:v>
                </c:pt>
                <c:pt idx="1784">
                  <c:v>3.4897508220865875E-2</c:v>
                </c:pt>
                <c:pt idx="1785">
                  <c:v>3.2923867942520862E-2</c:v>
                </c:pt>
                <c:pt idx="1786">
                  <c:v>3.0787055672434224E-2</c:v>
                </c:pt>
                <c:pt idx="1787">
                  <c:v>2.7415846132650724E-2</c:v>
                </c:pt>
                <c:pt idx="1788">
                  <c:v>2.6302225848157532E-2</c:v>
                </c:pt>
                <c:pt idx="1789">
                  <c:v>2.383349994876514E-2</c:v>
                </c:pt>
                <c:pt idx="1790">
                  <c:v>2.3351308842254E-2</c:v>
                </c:pt>
                <c:pt idx="1791">
                  <c:v>2.3520079896961553E-2</c:v>
                </c:pt>
                <c:pt idx="1792">
                  <c:v>2.3751641844317613E-2</c:v>
                </c:pt>
                <c:pt idx="1793">
                  <c:v>2.691080280855274E-2</c:v>
                </c:pt>
                <c:pt idx="1794">
                  <c:v>2.9221744956308186E-2</c:v>
                </c:pt>
                <c:pt idx="1795">
                  <c:v>3.399719164337401E-2</c:v>
                </c:pt>
                <c:pt idx="1796">
                  <c:v>4.0085182241654971E-2</c:v>
                </c:pt>
                <c:pt idx="1797">
                  <c:v>4.4261867488516279E-2</c:v>
                </c:pt>
                <c:pt idx="1798">
                  <c:v>5.3183940004716546E-2</c:v>
                </c:pt>
                <c:pt idx="1799">
                  <c:v>5.6233909435401672E-2</c:v>
                </c:pt>
                <c:pt idx="1800">
                  <c:v>6.3782740667778962E-2</c:v>
                </c:pt>
                <c:pt idx="1801">
                  <c:v>6.6421409404758811E-2</c:v>
                </c:pt>
                <c:pt idx="1802">
                  <c:v>6.88555309377646E-2</c:v>
                </c:pt>
                <c:pt idx="1803">
                  <c:v>7.0265298508011512E-2</c:v>
                </c:pt>
                <c:pt idx="1804">
                  <c:v>6.8315530241558869E-2</c:v>
                </c:pt>
                <c:pt idx="1805">
                  <c:v>6.6304819459636496E-2</c:v>
                </c:pt>
                <c:pt idx="1806">
                  <c:v>6.3841820097498225E-2</c:v>
                </c:pt>
                <c:pt idx="1807">
                  <c:v>5.942758161173587E-2</c:v>
                </c:pt>
                <c:pt idx="1808">
                  <c:v>5.8124745357852198E-2</c:v>
                </c:pt>
                <c:pt idx="1809">
                  <c:v>5.5253387016351518E-2</c:v>
                </c:pt>
                <c:pt idx="1810">
                  <c:v>5.4787713635875576E-2</c:v>
                </c:pt>
                <c:pt idx="1811">
                  <c:v>5.659333789952771E-2</c:v>
                </c:pt>
                <c:pt idx="1812">
                  <c:v>5.7656669577329581E-2</c:v>
                </c:pt>
                <c:pt idx="1813">
                  <c:v>6.4175459532551785E-2</c:v>
                </c:pt>
                <c:pt idx="1814">
                  <c:v>6.9622386838377806E-2</c:v>
                </c:pt>
                <c:pt idx="1815">
                  <c:v>7.7750049396286672E-2</c:v>
                </c:pt>
                <c:pt idx="1816">
                  <c:v>8.9589665169170635E-2</c:v>
                </c:pt>
                <c:pt idx="1817">
                  <c:v>9.6154738096720621E-2</c:v>
                </c:pt>
                <c:pt idx="1818">
                  <c:v>0.11146822433709692</c:v>
                </c:pt>
                <c:pt idx="1819">
                  <c:v>0.11655033003583498</c:v>
                </c:pt>
                <c:pt idx="1820">
                  <c:v>0.12855732935482811</c:v>
                </c:pt>
                <c:pt idx="1821">
                  <c:v>0.1332845172180992</c:v>
                </c:pt>
                <c:pt idx="1822">
                  <c:v>0.13711320746391376</c:v>
                </c:pt>
                <c:pt idx="1823">
                  <c:v>0.13968147117095431</c:v>
                </c:pt>
                <c:pt idx="1824">
                  <c:v>0.13726656883832192</c:v>
                </c:pt>
                <c:pt idx="1825">
                  <c:v>0.1344311484403766</c:v>
                </c:pt>
                <c:pt idx="1826">
                  <c:v>0.13112544597615153</c:v>
                </c:pt>
                <c:pt idx="1827">
                  <c:v>0.12441868047442008</c:v>
                </c:pt>
                <c:pt idx="1828">
                  <c:v>0.12224818557510761</c:v>
                </c:pt>
                <c:pt idx="1829">
                  <c:v>0.11711759061828461</c:v>
                </c:pt>
                <c:pt idx="1830">
                  <c:v>0.11566237356144041</c:v>
                </c:pt>
                <c:pt idx="1831">
                  <c:v>0.11602224328271787</c:v>
                </c:pt>
                <c:pt idx="1832">
                  <c:v>0.11631852294561702</c:v>
                </c:pt>
                <c:pt idx="1833">
                  <c:v>0.12204790385693071</c:v>
                </c:pt>
                <c:pt idx="1834">
                  <c:v>0.12750012624857388</c:v>
                </c:pt>
                <c:pt idx="1835">
                  <c:v>0.13493280879298028</c:v>
                </c:pt>
                <c:pt idx="1836">
                  <c:v>0.14725393417521929</c:v>
                </c:pt>
                <c:pt idx="1837">
                  <c:v>0.15362495201328477</c:v>
                </c:pt>
                <c:pt idx="1838">
                  <c:v>0.16984252512836906</c:v>
                </c:pt>
                <c:pt idx="1839">
                  <c:v>0.17550811986701489</c:v>
                </c:pt>
                <c:pt idx="1840">
                  <c:v>0.18895195052820932</c:v>
                </c:pt>
                <c:pt idx="1841">
                  <c:v>0.19499065270267554</c:v>
                </c:pt>
                <c:pt idx="1842">
                  <c:v>0.20055171852500481</c:v>
                </c:pt>
                <c:pt idx="1843">
                  <c:v>0.2048295104938305</c:v>
                </c:pt>
                <c:pt idx="1844">
                  <c:v>0.20334870052220333</c:v>
                </c:pt>
                <c:pt idx="1845">
                  <c:v>0.20136255305504389</c:v>
                </c:pt>
                <c:pt idx="1846">
                  <c:v>0.19780606944308934</c:v>
                </c:pt>
                <c:pt idx="1847">
                  <c:v>0.18950901316760368</c:v>
                </c:pt>
                <c:pt idx="1848">
                  <c:v>0.18611751070171165</c:v>
                </c:pt>
                <c:pt idx="1849">
                  <c:v>0.17647770891442405</c:v>
                </c:pt>
                <c:pt idx="1850">
                  <c:v>0.17275477329923561</c:v>
                </c:pt>
                <c:pt idx="1851">
                  <c:v>0.16713604987578612</c:v>
                </c:pt>
                <c:pt idx="1852">
                  <c:v>0.16366257163687281</c:v>
                </c:pt>
                <c:pt idx="1853">
                  <c:v>0.16370713860916727</c:v>
                </c:pt>
                <c:pt idx="1854">
                  <c:v>0.1637553827243903</c:v>
                </c:pt>
                <c:pt idx="1855">
                  <c:v>0.1670774117032183</c:v>
                </c:pt>
                <c:pt idx="1856">
                  <c:v>0.17342626862656751</c:v>
                </c:pt>
                <c:pt idx="1857">
                  <c:v>0.17733507155965281</c:v>
                </c:pt>
                <c:pt idx="1858">
                  <c:v>0.18874259852414191</c:v>
                </c:pt>
                <c:pt idx="1859">
                  <c:v>0.19314786478115853</c:v>
                </c:pt>
                <c:pt idx="1860">
                  <c:v>0.20455892180285906</c:v>
                </c:pt>
                <c:pt idx="1861">
                  <c:v>0.21037655414445877</c:v>
                </c:pt>
                <c:pt idx="1862">
                  <c:v>0.21643437746215363</c:v>
                </c:pt>
                <c:pt idx="1863">
                  <c:v>0.22175191836546584</c:v>
                </c:pt>
                <c:pt idx="1864">
                  <c:v>0.2215270243039536</c:v>
                </c:pt>
                <c:pt idx="1865">
                  <c:v>0.22115033778234941</c:v>
                </c:pt>
                <c:pt idx="1866">
                  <c:v>0.21825794618329725</c:v>
                </c:pt>
                <c:pt idx="1867">
                  <c:v>0.21030801220026996</c:v>
                </c:pt>
                <c:pt idx="1868">
                  <c:v>0.20672941670217151</c:v>
                </c:pt>
                <c:pt idx="1869">
                  <c:v>0.19528497122267943</c:v>
                </c:pt>
                <c:pt idx="1870">
                  <c:v>0.19029101889708266</c:v>
                </c:pt>
                <c:pt idx="1871">
                  <c:v>0.18175269301690947</c:v>
                </c:pt>
                <c:pt idx="1872">
                  <c:v>0.17571134329953467</c:v>
                </c:pt>
                <c:pt idx="1873">
                  <c:v>0.17335154908225867</c:v>
                </c:pt>
                <c:pt idx="1874">
                  <c:v>0.17043998731140547</c:v>
                </c:pt>
                <c:pt idx="1875">
                  <c:v>0.17231327100494356</c:v>
                </c:pt>
                <c:pt idx="1876">
                  <c:v>0.17666161508942566</c:v>
                </c:pt>
                <c:pt idx="1877">
                  <c:v>0.17987259435181041</c:v>
                </c:pt>
                <c:pt idx="1878">
                  <c:v>0.19081145719290832</c:v>
                </c:pt>
                <c:pt idx="1879">
                  <c:v>0.19535395442401968</c:v>
                </c:pt>
                <c:pt idx="1880">
                  <c:v>0.20757633626148311</c:v>
                </c:pt>
                <c:pt idx="1881">
                  <c:v>0.21462375228411862</c:v>
                </c:pt>
                <c:pt idx="1882">
                  <c:v>0.22234104569119745</c:v>
                </c:pt>
                <c:pt idx="1883">
                  <c:v>0.23005078869812962</c:v>
                </c:pt>
                <c:pt idx="1884">
                  <c:v>0.23194387993490967</c:v>
                </c:pt>
                <c:pt idx="1885">
                  <c:v>0.23509234776750848</c:v>
                </c:pt>
                <c:pt idx="1886">
                  <c:v>0.2342279740364292</c:v>
                </c:pt>
                <c:pt idx="1887">
                  <c:v>0.23047184607773871</c:v>
                </c:pt>
                <c:pt idx="1888">
                  <c:v>0.22847618706753736</c:v>
                </c:pt>
                <c:pt idx="1889">
                  <c:v>0.2206926560591716</c:v>
                </c:pt>
                <c:pt idx="1890">
                  <c:v>0.21691441621433724</c:v>
                </c:pt>
                <c:pt idx="1891">
                  <c:v>0.21042592591684656</c:v>
                </c:pt>
                <c:pt idx="1892">
                  <c:v>0.20517761335773649</c:v>
                </c:pt>
                <c:pt idx="1893">
                  <c:v>0.20337762737990819</c:v>
                </c:pt>
                <c:pt idx="1894">
                  <c:v>0.20084387978782395</c:v>
                </c:pt>
                <c:pt idx="1895">
                  <c:v>0.2024506931904706</c:v>
                </c:pt>
                <c:pt idx="1896">
                  <c:v>0.20687949316223014</c:v>
                </c:pt>
                <c:pt idx="1897">
                  <c:v>0.20983851459114827</c:v>
                </c:pt>
                <c:pt idx="1898">
                  <c:v>0.2208672468054208</c:v>
                </c:pt>
                <c:pt idx="1899">
                  <c:v>0.2257019052993513</c:v>
                </c:pt>
                <c:pt idx="1900">
                  <c:v>0.23802229525300458</c:v>
                </c:pt>
                <c:pt idx="1901">
                  <c:v>0.24606891358076746</c:v>
                </c:pt>
                <c:pt idx="1902">
                  <c:v>0.25431115591233105</c:v>
                </c:pt>
                <c:pt idx="1903">
                  <c:v>0.26368237918011478</c:v>
                </c:pt>
                <c:pt idx="1904">
                  <c:v>0.26707996118898208</c:v>
                </c:pt>
                <c:pt idx="1905">
                  <c:v>0.27342082645503318</c:v>
                </c:pt>
                <c:pt idx="1906">
                  <c:v>0.27474484305218549</c:v>
                </c:pt>
                <c:pt idx="1907">
                  <c:v>0.27681527063526812</c:v>
                </c:pt>
                <c:pt idx="1908">
                  <c:v>0.27736586150310816</c:v>
                </c:pt>
                <c:pt idx="1909">
                  <c:v>0.27711189349817394</c:v>
                </c:pt>
                <c:pt idx="1910">
                  <c:v>0.27698324252424583</c:v>
                </c:pt>
                <c:pt idx="1911">
                  <c:v>0.27716935498500461</c:v>
                </c:pt>
                <c:pt idx="1912">
                  <c:v>0.27734090595976618</c:v>
                </c:pt>
                <c:pt idx="1913">
                  <c:v>0.27907264416483996</c:v>
                </c:pt>
                <c:pt idx="1914">
                  <c:v>0.28186609610482699</c:v>
                </c:pt>
                <c:pt idx="1915">
                  <c:v>0.28455595067137274</c:v>
                </c:pt>
                <c:pt idx="1916">
                  <c:v>0.29180306006931661</c:v>
                </c:pt>
                <c:pt idx="1917">
                  <c:v>0.29505698836110722</c:v>
                </c:pt>
                <c:pt idx="1918">
                  <c:v>0.30563279462372289</c:v>
                </c:pt>
                <c:pt idx="1919">
                  <c:v>0.31053295529035457</c:v>
                </c:pt>
                <c:pt idx="1920">
                  <c:v>0.32075580486039851</c:v>
                </c:pt>
                <c:pt idx="1921">
                  <c:v>0.32836347037963315</c:v>
                </c:pt>
                <c:pt idx="1922">
                  <c:v>0.33489829267802396</c:v>
                </c:pt>
                <c:pt idx="1923">
                  <c:v>0.34337616632845125</c:v>
                </c:pt>
                <c:pt idx="1924">
                  <c:v>0.34661729816285036</c:v>
                </c:pt>
                <c:pt idx="1925">
                  <c:v>0.35326292503482254</c:v>
                </c:pt>
                <c:pt idx="1926">
                  <c:v>0.35525603455926008</c:v>
                </c:pt>
                <c:pt idx="1927">
                  <c:v>0.35962786332991276</c:v>
                </c:pt>
                <c:pt idx="1928">
                  <c:v>0.36135376713487322</c:v>
                </c:pt>
                <c:pt idx="1929">
                  <c:v>0.36479817143036447</c:v>
                </c:pt>
                <c:pt idx="1930">
                  <c:v>0.36688816141382713</c:v>
                </c:pt>
                <c:pt idx="1931">
                  <c:v>0.37017876307775882</c:v>
                </c:pt>
                <c:pt idx="1932">
                  <c:v>0.37362993331623873</c:v>
                </c:pt>
                <c:pt idx="1933">
                  <c:v>0.37664102308902558</c:v>
                </c:pt>
                <c:pt idx="1934">
                  <c:v>0.38209452022355067</c:v>
                </c:pt>
                <c:pt idx="1935">
                  <c:v>0.38471823524595428</c:v>
                </c:pt>
                <c:pt idx="1936">
                  <c:v>0.39174966795399357</c:v>
                </c:pt>
                <c:pt idx="1937">
                  <c:v>0.39445800629232697</c:v>
                </c:pt>
                <c:pt idx="1938">
                  <c:v>0.40161245168847048</c:v>
                </c:pt>
                <c:pt idx="1939">
                  <c:v>0.40519727381526133</c:v>
                </c:pt>
                <c:pt idx="1940">
                  <c:v>0.41034076328662056</c:v>
                </c:pt>
                <c:pt idx="1941">
                  <c:v>0.41471278817156276</c:v>
                </c:pt>
                <c:pt idx="1942">
                  <c:v>0.41705218650272818</c:v>
                </c:pt>
                <c:pt idx="1943">
                  <c:v>0.4205089459984595</c:v>
                </c:pt>
                <c:pt idx="1944">
                  <c:v>0.42121858555510394</c:v>
                </c:pt>
                <c:pt idx="1945">
                  <c:v>0.42252068638040191</c:v>
                </c:pt>
                <c:pt idx="1946">
                  <c:v>0.42274778672767127</c:v>
                </c:pt>
                <c:pt idx="1947">
                  <c:v>0.42264874901146143</c:v>
                </c:pt>
                <c:pt idx="1948">
                  <c:v>0.42259653358187549</c:v>
                </c:pt>
                <c:pt idx="1949">
                  <c:v>0.42236163769159751</c:v>
                </c:pt>
                <c:pt idx="1950">
                  <c:v>0.42220175551706268</c:v>
                </c:pt>
                <c:pt idx="1951">
                  <c:v>0.42269145289800536</c:v>
                </c:pt>
                <c:pt idx="1952">
                  <c:v>0.42327636376651223</c:v>
                </c:pt>
                <c:pt idx="1953">
                  <c:v>0.42436215053046467</c:v>
                </c:pt>
                <c:pt idx="1954">
                  <c:v>0.42662501526014318</c:v>
                </c:pt>
                <c:pt idx="1955">
                  <c:v>0.42803306683035675</c:v>
                </c:pt>
                <c:pt idx="1956">
                  <c:v>0.43249716737423066</c:v>
                </c:pt>
                <c:pt idx="1957">
                  <c:v>0.43437177483922307</c:v>
                </c:pt>
                <c:pt idx="1958">
                  <c:v>0.43975604362954601</c:v>
                </c:pt>
                <c:pt idx="1959">
                  <c:v>0.44277894928827671</c:v>
                </c:pt>
                <c:pt idx="1960">
                  <c:v>0.44673432936512414</c:v>
                </c:pt>
                <c:pt idx="1961">
                  <c:v>0.45056233321092531</c:v>
                </c:pt>
                <c:pt idx="1962">
                  <c:v>0.45164238363190917</c:v>
                </c:pt>
                <c:pt idx="1963">
                  <c:v>0.45340971658053164</c:v>
                </c:pt>
                <c:pt idx="1964">
                  <c:v>0.45272307142433393</c:v>
                </c:pt>
                <c:pt idx="1965">
                  <c:v>0.45010244520199039</c:v>
                </c:pt>
                <c:pt idx="1966">
                  <c:v>0.4484428770554616</c:v>
                </c:pt>
                <c:pt idx="1967">
                  <c:v>0.44134319657466781</c:v>
                </c:pt>
                <c:pt idx="1968">
                  <c:v>0.43785167582111828</c:v>
                </c:pt>
                <c:pt idx="1969">
                  <c:v>0.42884017518889483</c:v>
                </c:pt>
                <c:pt idx="1970">
                  <c:v>0.42178579710898118</c:v>
                </c:pt>
                <c:pt idx="1971">
                  <c:v>0.41444097376628175</c:v>
                </c:pt>
                <c:pt idx="1972">
                  <c:v>0.40441801368583569</c:v>
                </c:pt>
                <c:pt idx="1973">
                  <c:v>0.4004515041230578</c:v>
                </c:pt>
                <c:pt idx="1974">
                  <c:v>0.39201339264483165</c:v>
                </c:pt>
                <c:pt idx="1975">
                  <c:v>0.39020649363829757</c:v>
                </c:pt>
                <c:pt idx="1976">
                  <c:v>0.38826741360062406</c:v>
                </c:pt>
                <c:pt idx="1977">
                  <c:v>0.38803354731036604</c:v>
                </c:pt>
                <c:pt idx="1978">
                  <c:v>0.39378401050780365</c:v>
                </c:pt>
                <c:pt idx="1979">
                  <c:v>0.39745502486484047</c:v>
                </c:pt>
                <c:pt idx="1980">
                  <c:v>0.40654070572707657</c:v>
                </c:pt>
                <c:pt idx="1981">
                  <c:v>0.41654572135003115</c:v>
                </c:pt>
                <c:pt idx="1982">
                  <c:v>0.42365202068809638</c:v>
                </c:pt>
                <c:pt idx="1983">
                  <c:v>0.43703892917675635</c:v>
                </c:pt>
                <c:pt idx="1984">
                  <c:v>0.44136320023219933</c:v>
                </c:pt>
                <c:pt idx="1985">
                  <c:v>0.45148000100018287</c:v>
                </c:pt>
                <c:pt idx="1986">
                  <c:v>0.45439504379967516</c:v>
                </c:pt>
                <c:pt idx="1987">
                  <c:v>0.45604294314597721</c:v>
                </c:pt>
                <c:pt idx="1988">
                  <c:v>0.45670438761597099</c:v>
                </c:pt>
                <c:pt idx="1989">
                  <c:v>0.44982111925366747</c:v>
                </c:pt>
                <c:pt idx="1990">
                  <c:v>0.44367543673426563</c:v>
                </c:pt>
                <c:pt idx="1991">
                  <c:v>0.43420684272173293</c:v>
                </c:pt>
                <c:pt idx="1992">
                  <c:v>0.41946767717822914</c:v>
                </c:pt>
                <c:pt idx="1993">
                  <c:v>0.41219002297969187</c:v>
                </c:pt>
                <c:pt idx="1994">
                  <c:v>0.39465416961042388</c:v>
                </c:pt>
                <c:pt idx="1995">
                  <c:v>0.38928872779189527</c:v>
                </c:pt>
                <c:pt idx="1996">
                  <c:v>0.37866188278543089</c:v>
                </c:pt>
                <c:pt idx="1997">
                  <c:v>0.37446042830380261</c:v>
                </c:pt>
                <c:pt idx="1998">
                  <c:v>0.37570251815650607</c:v>
                </c:pt>
                <c:pt idx="1999">
                  <c:v>0.37660116285967976</c:v>
                </c:pt>
                <c:pt idx="2000">
                  <c:v>0.38616624510265846</c:v>
                </c:pt>
                <c:pt idx="2001">
                  <c:v>0.39817412693595444</c:v>
                </c:pt>
                <c:pt idx="2002">
                  <c:v>0.40842619753513754</c:v>
                </c:pt>
                <c:pt idx="2003">
                  <c:v>0.43030073636012861</c:v>
                </c:pt>
                <c:pt idx="2004">
                  <c:v>0.43884573012614564</c:v>
                </c:pt>
                <c:pt idx="2005">
                  <c:v>0.4619354421176029</c:v>
                </c:pt>
                <c:pt idx="2006">
                  <c:v>0.4704739641120656</c:v>
                </c:pt>
                <c:pt idx="2007">
                  <c:v>0.4842006406073267</c:v>
                </c:pt>
                <c:pt idx="2008">
                  <c:v>0.49214684841885303</c:v>
                </c:pt>
                <c:pt idx="2009">
                  <c:v>0.49265380385727392</c:v>
                </c:pt>
                <c:pt idx="2010">
                  <c:v>0.49316909415299953</c:v>
                </c:pt>
                <c:pt idx="2011">
                  <c:v>0.48620806647489956</c:v>
                </c:pt>
                <c:pt idx="2012">
                  <c:v>0.47375211251861249</c:v>
                </c:pt>
                <c:pt idx="2013">
                  <c:v>0.46640410231870827</c:v>
                </c:pt>
                <c:pt idx="2014">
                  <c:v>0.44621575415504894</c:v>
                </c:pt>
                <c:pt idx="2015">
                  <c:v>0.43909013755946552</c:v>
                </c:pt>
                <c:pt idx="2016">
                  <c:v>0.42286849507287361</c:v>
                </c:pt>
                <c:pt idx="2017">
                  <c:v>0.41521748829565408</c:v>
                </c:pt>
                <c:pt idx="2018">
                  <c:v>0.41112835827335098</c:v>
                </c:pt>
                <c:pt idx="2019">
                  <c:v>0.40776318415082757</c:v>
                </c:pt>
                <c:pt idx="2020">
                  <c:v>0.41385812209781492</c:v>
                </c:pt>
                <c:pt idx="2021">
                  <c:v>0.42261609598225558</c:v>
                </c:pt>
                <c:pt idx="2022">
                  <c:v>0.43156317307037023</c:v>
                </c:pt>
                <c:pt idx="2023">
                  <c:v>0.45331288515007889</c:v>
                </c:pt>
                <c:pt idx="2024">
                  <c:v>0.46225314726663258</c:v>
                </c:pt>
                <c:pt idx="2025">
                  <c:v>0.48831104903004324</c:v>
                </c:pt>
                <c:pt idx="2026">
                  <c:v>0.49911969198289685</c:v>
                </c:pt>
                <c:pt idx="2027">
                  <c:v>0.51769857920100093</c:v>
                </c:pt>
                <c:pt idx="2028">
                  <c:v>0.53001455658314001</c:v>
                </c:pt>
                <c:pt idx="2029">
                  <c:v>0.5353797532588066</c:v>
                </c:pt>
                <c:pt idx="2030">
                  <c:v>0.54158480937936204</c:v>
                </c:pt>
                <c:pt idx="2031">
                  <c:v>0.53871859903796138</c:v>
                </c:pt>
                <c:pt idx="2032">
                  <c:v>0.53247873263101542</c:v>
                </c:pt>
                <c:pt idx="2033">
                  <c:v>0.52785631882692274</c:v>
                </c:pt>
                <c:pt idx="2034">
                  <c:v>0.51299722939537473</c:v>
                </c:pt>
                <c:pt idx="2035">
                  <c:v>0.50734472528555463</c:v>
                </c:pt>
                <c:pt idx="2036">
                  <c:v>0.49438353189088002</c:v>
                </c:pt>
                <c:pt idx="2037">
                  <c:v>0.4874173071841077</c:v>
                </c:pt>
                <c:pt idx="2038">
                  <c:v>0.48335965350527327</c:v>
                </c:pt>
                <c:pt idx="2039">
                  <c:v>0.47955557560279405</c:v>
                </c:pt>
                <c:pt idx="2040">
                  <c:v>0.48298938972665101</c:v>
                </c:pt>
                <c:pt idx="2041">
                  <c:v>0.48868013612292838</c:v>
                </c:pt>
                <c:pt idx="2042">
                  <c:v>0.49393344959642133</c:v>
                </c:pt>
                <c:pt idx="2043">
                  <c:v>0.50826057901763411</c:v>
                </c:pt>
                <c:pt idx="2044">
                  <c:v>0.5137233425523392</c:v>
                </c:pt>
                <c:pt idx="2045">
                  <c:v>0.52861430055593495</c:v>
                </c:pt>
                <c:pt idx="2046">
                  <c:v>0.53524394411331089</c:v>
                </c:pt>
                <c:pt idx="2047">
                  <c:v>0.5420765659603447</c:v>
                </c:pt>
                <c:pt idx="2048">
                  <c:v>0.5472520220608964</c:v>
                </c:pt>
                <c:pt idx="2049">
                  <c:v>0.54518007459207007</c:v>
                </c:pt>
                <c:pt idx="2050">
                  <c:v>0.54244477053892692</c:v>
                </c:pt>
                <c:pt idx="2051">
                  <c:v>0.53731834301075643</c:v>
                </c:pt>
                <c:pt idx="2052">
                  <c:v>0.52552501021020015</c:v>
                </c:pt>
                <c:pt idx="2053">
                  <c:v>0.52069961811644971</c:v>
                </c:pt>
                <c:pt idx="2054">
                  <c:v>0.50705104413699176</c:v>
                </c:pt>
                <c:pt idx="2055">
                  <c:v>0.50188980632243052</c:v>
                </c:pt>
                <c:pt idx="2056">
                  <c:v>0.49457082103737593</c:v>
                </c:pt>
                <c:pt idx="2057">
                  <c:v>0.49012481203671066</c:v>
                </c:pt>
                <c:pt idx="2058">
                  <c:v>0.49131434325982154</c:v>
                </c:pt>
                <c:pt idx="2059">
                  <c:v>0.49258320271304507</c:v>
                </c:pt>
                <c:pt idx="2060">
                  <c:v>0.49739339594935739</c:v>
                </c:pt>
                <c:pt idx="2061">
                  <c:v>0.50639847383859893</c:v>
                </c:pt>
                <c:pt idx="2062">
                  <c:v>0.51058257220560421</c:v>
                </c:pt>
                <c:pt idx="2063">
                  <c:v>0.52180619299509179</c:v>
                </c:pt>
                <c:pt idx="2064">
                  <c:v>0.52522789706157058</c:v>
                </c:pt>
                <c:pt idx="2065">
                  <c:v>0.52938502971376633</c:v>
                </c:pt>
                <c:pt idx="2066">
                  <c:v>0.53122507203522995</c:v>
                </c:pt>
                <c:pt idx="2067">
                  <c:v>0.52463955419299702</c:v>
                </c:pt>
                <c:pt idx="2068">
                  <c:v>0.51894488551092921</c:v>
                </c:pt>
                <c:pt idx="2069">
                  <c:v>0.50725500299809723</c:v>
                </c:pt>
                <c:pt idx="2070">
                  <c:v>0.48962329876982408</c:v>
                </c:pt>
                <c:pt idx="2071">
                  <c:v>0.47972771492042415</c:v>
                </c:pt>
                <c:pt idx="2072">
                  <c:v>0.45598611903058744</c:v>
                </c:pt>
                <c:pt idx="2073">
                  <c:v>0.44808173259130224</c:v>
                </c:pt>
                <c:pt idx="2074">
                  <c:v>0.42960835486096233</c:v>
                </c:pt>
                <c:pt idx="2075">
                  <c:v>0.42212041711548237</c:v>
                </c:pt>
                <c:pt idx="2076">
                  <c:v>0.41656758809331312</c:v>
                </c:pt>
                <c:pt idx="2077">
                  <c:v>0.41270722538974036</c:v>
                </c:pt>
                <c:pt idx="2078">
                  <c:v>0.41803560160754882</c:v>
                </c:pt>
                <c:pt idx="2079">
                  <c:v>0.42451021681905565</c:v>
                </c:pt>
                <c:pt idx="2080">
                  <c:v>0.43267185617762466</c:v>
                </c:pt>
                <c:pt idx="2081">
                  <c:v>0.44981724599644934</c:v>
                </c:pt>
                <c:pt idx="2082">
                  <c:v>0.45666462544376984</c:v>
                </c:pt>
                <c:pt idx="2083">
                  <c:v>0.47517560808912612</c:v>
                </c:pt>
                <c:pt idx="2084">
                  <c:v>0.4816206590714871</c:v>
                </c:pt>
                <c:pt idx="2085">
                  <c:v>0.4900665170641495</c:v>
                </c:pt>
                <c:pt idx="2086">
                  <c:v>0.49471790675451932</c:v>
                </c:pt>
                <c:pt idx="2087">
                  <c:v>0.48965448094185848</c:v>
                </c:pt>
                <c:pt idx="2088">
                  <c:v>0.48467077558788935</c:v>
                </c:pt>
                <c:pt idx="2089">
                  <c:v>0.47372406817521046</c:v>
                </c:pt>
                <c:pt idx="2090">
                  <c:v>0.45490057740949691</c:v>
                </c:pt>
                <c:pt idx="2091">
                  <c:v>0.44502587973193136</c:v>
                </c:pt>
                <c:pt idx="2092">
                  <c:v>0.4191814974012405</c:v>
                </c:pt>
                <c:pt idx="2093">
                  <c:v>0.41018578396932381</c:v>
                </c:pt>
                <c:pt idx="2094">
                  <c:v>0.38959932379792972</c:v>
                </c:pt>
                <c:pt idx="2095">
                  <c:v>0.38008429972735208</c:v>
                </c:pt>
                <c:pt idx="2096">
                  <c:v>0.37218873843109551</c:v>
                </c:pt>
                <c:pt idx="2097">
                  <c:v>0.36589940219461697</c:v>
                </c:pt>
                <c:pt idx="2098">
                  <c:v>0.36902664065537472</c:v>
                </c:pt>
                <c:pt idx="2099">
                  <c:v>0.37337488668271207</c:v>
                </c:pt>
                <c:pt idx="2100">
                  <c:v>0.38007674932720542</c:v>
                </c:pt>
                <c:pt idx="2101">
                  <c:v>0.39617915432576645</c:v>
                </c:pt>
                <c:pt idx="2102">
                  <c:v>0.40304271320197271</c:v>
                </c:pt>
                <c:pt idx="2103">
                  <c:v>0.42335515268232871</c:v>
                </c:pt>
                <c:pt idx="2104">
                  <c:v>0.4315379723841663</c:v>
                </c:pt>
                <c:pt idx="2105">
                  <c:v>0.44523126042163591</c:v>
                </c:pt>
                <c:pt idx="2106">
                  <c:v>0.45401252287795757</c:v>
                </c:pt>
                <c:pt idx="2107">
                  <c:v>0.45649984041199693</c:v>
                </c:pt>
                <c:pt idx="2108">
                  <c:v>0.45928569292326488</c:v>
                </c:pt>
                <c:pt idx="2109">
                  <c:v>0.45504580004088985</c:v>
                </c:pt>
                <c:pt idx="2110">
                  <c:v>0.44650786638929568</c:v>
                </c:pt>
                <c:pt idx="2111">
                  <c:v>0.44108878731258216</c:v>
                </c:pt>
                <c:pt idx="2112">
                  <c:v>0.42471319510871353</c:v>
                </c:pt>
                <c:pt idx="2113">
                  <c:v>0.41838929372870626</c:v>
                </c:pt>
                <c:pt idx="2114">
                  <c:v>0.40256698896415866</c:v>
                </c:pt>
                <c:pt idx="2115">
                  <c:v>0.39423894663092812</c:v>
                </c:pt>
                <c:pt idx="2116">
                  <c:v>0.38553063869030957</c:v>
                </c:pt>
                <c:pt idx="2117">
                  <c:v>0.37762252607952335</c:v>
                </c:pt>
                <c:pt idx="2118">
                  <c:v>0.3763877414841047</c:v>
                </c:pt>
                <c:pt idx="2119">
                  <c:v>0.37449813127596371</c:v>
                </c:pt>
                <c:pt idx="2120">
                  <c:v>0.37668902206138671</c:v>
                </c:pt>
                <c:pt idx="2121">
                  <c:v>0.38342388093509255</c:v>
                </c:pt>
                <c:pt idx="2122">
                  <c:v>0.38686343140191809</c:v>
                </c:pt>
                <c:pt idx="2123">
                  <c:v>0.39913606752607217</c:v>
                </c:pt>
                <c:pt idx="2124">
                  <c:v>0.40475802683529882</c:v>
                </c:pt>
                <c:pt idx="2125">
                  <c:v>0.41646310820556898</c:v>
                </c:pt>
                <c:pt idx="2126">
                  <c:v>0.42504021568649564</c:v>
                </c:pt>
                <c:pt idx="2127">
                  <c:v>0.43151188918365957</c:v>
                </c:pt>
                <c:pt idx="2128">
                  <c:v>0.43977908705856511</c:v>
                </c:pt>
                <c:pt idx="2129">
                  <c:v>0.44166394149518517</c:v>
                </c:pt>
                <c:pt idx="2130">
                  <c:v>0.44517433824910141</c:v>
                </c:pt>
                <c:pt idx="2131">
                  <c:v>0.44515556030587944</c:v>
                </c:pt>
                <c:pt idx="2132">
                  <c:v>0.44274683557336708</c:v>
                </c:pt>
                <c:pt idx="2133">
                  <c:v>0.44147018057713494</c:v>
                </c:pt>
                <c:pt idx="2134">
                  <c:v>0.43579512332401954</c:v>
                </c:pt>
                <c:pt idx="2135">
                  <c:v>0.43239822771516556</c:v>
                </c:pt>
                <c:pt idx="2136">
                  <c:v>0.4270083696675912</c:v>
                </c:pt>
                <c:pt idx="2137">
                  <c:v>0.42143921413081903</c:v>
                </c:pt>
                <c:pt idx="2138">
                  <c:v>0.41847077921600373</c:v>
                </c:pt>
                <c:pt idx="2139">
                  <c:v>0.41323290974281079</c:v>
                </c:pt>
                <c:pt idx="2140">
                  <c:v>0.41195125383219577</c:v>
                </c:pt>
                <c:pt idx="2141">
                  <c:v>0.40943255801183254</c:v>
                </c:pt>
                <c:pt idx="2142">
                  <c:v>0.40893158405924218</c:v>
                </c:pt>
                <c:pt idx="2143">
                  <c:v>0.40984317230552447</c:v>
                </c:pt>
                <c:pt idx="2144">
                  <c:v>0.41036032568700059</c:v>
                </c:pt>
                <c:pt idx="2145">
                  <c:v>0.41304419876771586</c:v>
                </c:pt>
                <c:pt idx="2146">
                  <c:v>0.41529122726851525</c:v>
                </c:pt>
                <c:pt idx="2147">
                  <c:v>0.4175275675405356</c:v>
                </c:pt>
                <c:pt idx="2148">
                  <c:v>0.42078973263248626</c:v>
                </c:pt>
                <c:pt idx="2149">
                  <c:v>0.42171146979325141</c:v>
                </c:pt>
                <c:pt idx="2150">
                  <c:v>0.4236042668585972</c:v>
                </c:pt>
                <c:pt idx="2151">
                  <c:v>0.42371335543214517</c:v>
                </c:pt>
                <c:pt idx="2152">
                  <c:v>0.42244165232172354</c:v>
                </c:pt>
                <c:pt idx="2153">
                  <c:v>0.42167827744974939</c:v>
                </c:pt>
                <c:pt idx="2154">
                  <c:v>0.41721265702013161</c:v>
                </c:pt>
                <c:pt idx="2155">
                  <c:v>0.4141909770757104</c:v>
                </c:pt>
                <c:pt idx="2156">
                  <c:v>0.40872625239811006</c:v>
                </c:pt>
                <c:pt idx="2157">
                  <c:v>0.40229728278749005</c:v>
                </c:pt>
                <c:pt idx="2158">
                  <c:v>0.39798267036080615</c:v>
                </c:pt>
                <c:pt idx="2159">
                  <c:v>0.38938703007951941</c:v>
                </c:pt>
                <c:pt idx="2160">
                  <c:v>0.38622027458942249</c:v>
                </c:pt>
                <c:pt idx="2161">
                  <c:v>0.37811766563200039</c:v>
                </c:pt>
                <c:pt idx="2162">
                  <c:v>0.37513834637411647</c:v>
                </c:pt>
                <c:pt idx="2163">
                  <c:v>0.36927423494589945</c:v>
                </c:pt>
                <c:pt idx="2164">
                  <c:v>0.3660404083687851</c:v>
                </c:pt>
                <c:pt idx="2165">
                  <c:v>0.36255325115817744</c:v>
                </c:pt>
                <c:pt idx="2166">
                  <c:v>0.35922832949357897</c:v>
                </c:pt>
                <c:pt idx="2167">
                  <c:v>0.35702214179357306</c:v>
                </c:pt>
                <c:pt idx="2168">
                  <c:v>0.35338402560860394</c:v>
                </c:pt>
                <c:pt idx="2169">
                  <c:v>0.35144901494243802</c:v>
                </c:pt>
                <c:pt idx="2170">
                  <c:v>0.34648923553179084</c:v>
                </c:pt>
                <c:pt idx="2171">
                  <c:v>0.34430628737509356</c:v>
                </c:pt>
                <c:pt idx="2172">
                  <c:v>0.33727495272419911</c:v>
                </c:pt>
                <c:pt idx="2173">
                  <c:v>0.33389183414418422</c:v>
                </c:pt>
                <c:pt idx="2174">
                  <c:v>0.32597666141897513</c:v>
                </c:pt>
                <c:pt idx="2175">
                  <c:v>0.31987554587186773</c:v>
                </c:pt>
                <c:pt idx="2176">
                  <c:v>0.31350707751956608</c:v>
                </c:pt>
                <c:pt idx="2177">
                  <c:v>0.30494938535330235</c:v>
                </c:pt>
                <c:pt idx="2178">
                  <c:v>0.30112133247892875</c:v>
                </c:pt>
                <c:pt idx="2179">
                  <c:v>0.29292650077685772</c:v>
                </c:pt>
                <c:pt idx="2180">
                  <c:v>0.29042815181403264</c:v>
                </c:pt>
                <c:pt idx="2181">
                  <c:v>0.28492126256418454</c:v>
                </c:pt>
                <c:pt idx="2182">
                  <c:v>0.28283695989511809</c:v>
                </c:pt>
                <c:pt idx="2183">
                  <c:v>0.28020383138681731</c:v>
                </c:pt>
                <c:pt idx="2184">
                  <c:v>0.27856274701207623</c:v>
                </c:pt>
                <c:pt idx="2185">
                  <c:v>0.27710125429796723</c:v>
                </c:pt>
                <c:pt idx="2186">
                  <c:v>0.27551576832430635</c:v>
                </c:pt>
                <c:pt idx="2187">
                  <c:v>0.27385816132067287</c:v>
                </c:pt>
                <c:pt idx="2188">
                  <c:v>0.2707469061745113</c:v>
                </c:pt>
                <c:pt idx="2189">
                  <c:v>0.26858097093243027</c:v>
                </c:pt>
                <c:pt idx="2190">
                  <c:v>0.26208654817768151</c:v>
                </c:pt>
                <c:pt idx="2191">
                  <c:v>0.25918807703565405</c:v>
                </c:pt>
                <c:pt idx="2192">
                  <c:v>0.24952135856212926</c:v>
                </c:pt>
                <c:pt idx="2193">
                  <c:v>0.24445577549228364</c:v>
                </c:pt>
                <c:pt idx="2194">
                  <c:v>0.23447424455549962</c:v>
                </c:pt>
                <c:pt idx="2195">
                  <c:v>0.22569523741350747</c:v>
                </c:pt>
                <c:pt idx="2196">
                  <c:v>0.21901234882652562</c:v>
                </c:pt>
                <c:pt idx="2197">
                  <c:v>0.20879185262795599</c:v>
                </c:pt>
                <c:pt idx="2198">
                  <c:v>0.20548673850659949</c:v>
                </c:pt>
                <c:pt idx="2199">
                  <c:v>0.19829919882409872</c:v>
                </c:pt>
                <c:pt idx="2200">
                  <c:v>0.1966283541059223</c:v>
                </c:pt>
                <c:pt idx="2201">
                  <c:v>0.19521402687844394</c:v>
                </c:pt>
                <c:pt idx="2202">
                  <c:v>0.19483513407108261</c:v>
                </c:pt>
                <c:pt idx="2203">
                  <c:v>0.19802949264743014</c:v>
                </c:pt>
                <c:pt idx="2204">
                  <c:v>0.20029686800576771</c:v>
                </c:pt>
                <c:pt idx="2205">
                  <c:v>0.20443031985750335</c:v>
                </c:pt>
                <c:pt idx="2206">
                  <c:v>0.20954046989964342</c:v>
                </c:pt>
                <c:pt idx="2207">
                  <c:v>0.21184917634449829</c:v>
                </c:pt>
                <c:pt idx="2208">
                  <c:v>0.21651179357794342</c:v>
                </c:pt>
                <c:pt idx="2209">
                  <c:v>0.21720594010571539</c:v>
                </c:pt>
                <c:pt idx="2210">
                  <c:v>0.21733679736540062</c:v>
                </c:pt>
                <c:pt idx="2211">
                  <c:v>0.21684038307004172</c:v>
                </c:pt>
                <c:pt idx="2212">
                  <c:v>0.21117743587430446</c:v>
                </c:pt>
                <c:pt idx="2213">
                  <c:v>0.20784481672384214</c:v>
                </c:pt>
                <c:pt idx="2214">
                  <c:v>0.19954481873401361</c:v>
                </c:pt>
                <c:pt idx="2215">
                  <c:v>0.1912367310297422</c:v>
                </c:pt>
                <c:pt idx="2216">
                  <c:v>0.18481035993345843</c:v>
                </c:pt>
                <c:pt idx="2217">
                  <c:v>0.17369450394606464</c:v>
                </c:pt>
                <c:pt idx="2218">
                  <c:v>0.16988027712910253</c:v>
                </c:pt>
                <c:pt idx="2219">
                  <c:v>0.16095810655575749</c:v>
                </c:pt>
                <c:pt idx="2220">
                  <c:v>0.15840847370622177</c:v>
                </c:pt>
                <c:pt idx="2221">
                  <c:v>0.15535119901825187</c:v>
                </c:pt>
                <c:pt idx="2222">
                  <c:v>0.15406233590749682</c:v>
                </c:pt>
                <c:pt idx="2223">
                  <c:v>0.15687598761930491</c:v>
                </c:pt>
                <c:pt idx="2224">
                  <c:v>0.15915640457789587</c:v>
                </c:pt>
                <c:pt idx="2225">
                  <c:v>0.16450674559613107</c:v>
                </c:pt>
                <c:pt idx="2226">
                  <c:v>0.1720681771716103</c:v>
                </c:pt>
                <c:pt idx="2227">
                  <c:v>0.1766542608035685</c:v>
                </c:pt>
                <c:pt idx="2228">
                  <c:v>0.18720413095139454</c:v>
                </c:pt>
                <c:pt idx="2229">
                  <c:v>0.19068555181903357</c:v>
                </c:pt>
                <c:pt idx="2230">
                  <c:v>0.19893838432223146</c:v>
                </c:pt>
                <c:pt idx="2231">
                  <c:v>0.20203497992525105</c:v>
                </c:pt>
                <c:pt idx="2232">
                  <c:v>0.20376774773034481</c:v>
                </c:pt>
                <c:pt idx="2233">
                  <c:v>0.20488113758054782</c:v>
                </c:pt>
                <c:pt idx="2234">
                  <c:v>0.2007593545290389</c:v>
                </c:pt>
                <c:pt idx="2235">
                  <c:v>0.19606369203780888</c:v>
                </c:pt>
                <c:pt idx="2236">
                  <c:v>0.19055945033086932</c:v>
                </c:pt>
                <c:pt idx="2237">
                  <c:v>0.17970731903431364</c:v>
                </c:pt>
                <c:pt idx="2238">
                  <c:v>0.17509441677326296</c:v>
                </c:pt>
                <c:pt idx="2239">
                  <c:v>0.16263557013120536</c:v>
                </c:pt>
                <c:pt idx="2240">
                  <c:v>0.15819377758776482</c:v>
                </c:pt>
                <c:pt idx="2241">
                  <c:v>0.14971575685162042</c:v>
                </c:pt>
                <c:pt idx="2242">
                  <c:v>0.14523885985035498</c:v>
                </c:pt>
                <c:pt idx="2243">
                  <c:v>0.14322883546844595</c:v>
                </c:pt>
                <c:pt idx="2244">
                  <c:v>0.14137231954666221</c:v>
                </c:pt>
                <c:pt idx="2245">
                  <c:v>0.14395813548261521</c:v>
                </c:pt>
                <c:pt idx="2246">
                  <c:v>0.14816125693570442</c:v>
                </c:pt>
                <c:pt idx="2247">
                  <c:v>0.1519376336947883</c:v>
                </c:pt>
                <c:pt idx="2248">
                  <c:v>0.16206531880584049</c:v>
                </c:pt>
                <c:pt idx="2249">
                  <c:v>0.16604683111176702</c:v>
                </c:pt>
                <c:pt idx="2250">
                  <c:v>0.17734492630270143</c:v>
                </c:pt>
                <c:pt idx="2251">
                  <c:v>0.18234981199993922</c:v>
                </c:pt>
                <c:pt idx="2252">
                  <c:v>0.1883924854887683</c:v>
                </c:pt>
                <c:pt idx="2253">
                  <c:v>0.19289821129059381</c:v>
                </c:pt>
                <c:pt idx="2254">
                  <c:v>0.19123271068680694</c:v>
                </c:pt>
                <c:pt idx="2255">
                  <c:v>0.1890676089304564</c:v>
                </c:pt>
                <c:pt idx="2256">
                  <c:v>0.18362239762466373</c:v>
                </c:pt>
                <c:pt idx="2257">
                  <c:v>0.17120860824062439</c:v>
                </c:pt>
                <c:pt idx="2258">
                  <c:v>0.16522089578143453</c:v>
                </c:pt>
                <c:pt idx="2259">
                  <c:v>0.14683003313841209</c:v>
                </c:pt>
                <c:pt idx="2260">
                  <c:v>0.13944554568065631</c:v>
                </c:pt>
                <c:pt idx="2261">
                  <c:v>0.12359750091560859</c:v>
                </c:pt>
                <c:pt idx="2262">
                  <c:v>0.11402702552966792</c:v>
                </c:pt>
                <c:pt idx="2263">
                  <c:v>0.10588269325714947</c:v>
                </c:pt>
                <c:pt idx="2264">
                  <c:v>9.7324314690872396E-2</c:v>
                </c:pt>
                <c:pt idx="2265">
                  <c:v>9.5825020947457554E-2</c:v>
                </c:pt>
                <c:pt idx="2266">
                  <c:v>9.333015301327155E-2</c:v>
                </c:pt>
                <c:pt idx="2267">
                  <c:v>9.448732537861089E-2</c:v>
                </c:pt>
                <c:pt idx="2268">
                  <c:v>9.9366943073414898E-2</c:v>
                </c:pt>
                <c:pt idx="2269">
                  <c:v>0.10176061603420626</c:v>
                </c:pt>
                <c:pt idx="2270">
                  <c:v>0.11067067655017314</c:v>
                </c:pt>
                <c:pt idx="2271">
                  <c:v>0.11514512212281952</c:v>
                </c:pt>
                <c:pt idx="2272">
                  <c:v>0.12163336727744828</c:v>
                </c:pt>
                <c:pt idx="2273">
                  <c:v>0.12715942669909744</c:v>
                </c:pt>
                <c:pt idx="2274">
                  <c:v>0.12738515424634014</c:v>
                </c:pt>
                <c:pt idx="2275">
                  <c:v>0.12770045699532317</c:v>
                </c:pt>
                <c:pt idx="2276">
                  <c:v>0.12415333784069342</c:v>
                </c:pt>
                <c:pt idx="2277">
                  <c:v>0.11458982451203088</c:v>
                </c:pt>
                <c:pt idx="2278">
                  <c:v>0.10987048122034078</c:v>
                </c:pt>
                <c:pt idx="2279">
                  <c:v>9.4018318055213032E-2</c:v>
                </c:pt>
                <c:pt idx="2280">
                  <c:v>8.7116958149700899E-2</c:v>
                </c:pt>
                <c:pt idx="2281">
                  <c:v>7.3149502335476041E-2</c:v>
                </c:pt>
                <c:pt idx="2282">
                  <c:v>6.3559611634872448E-2</c:v>
                </c:pt>
                <c:pt idx="2283">
                  <c:v>5.625219709289983E-2</c:v>
                </c:pt>
                <c:pt idx="2284">
                  <c:v>4.7506818648703902E-2</c:v>
                </c:pt>
                <c:pt idx="2285">
                  <c:v>4.5353841658303209E-2</c:v>
                </c:pt>
                <c:pt idx="2286">
                  <c:v>4.1387224232666074E-2</c:v>
                </c:pt>
                <c:pt idx="2287">
                  <c:v>4.1215232000753076E-2</c:v>
                </c:pt>
                <c:pt idx="2288">
                  <c:v>4.2680941172086859E-2</c:v>
                </c:pt>
                <c:pt idx="2289">
                  <c:v>4.3587793258277129E-2</c:v>
                </c:pt>
                <c:pt idx="2290">
                  <c:v>4.8225901108388938E-2</c:v>
                </c:pt>
                <c:pt idx="2291">
                  <c:v>5.0841256759201557E-2</c:v>
                </c:pt>
                <c:pt idx="2292">
                  <c:v>5.4673280947938031E-2</c:v>
                </c:pt>
                <c:pt idx="2293">
                  <c:v>5.8389205477275989E-2</c:v>
                </c:pt>
                <c:pt idx="2294">
                  <c:v>5.8863704000780538E-2</c:v>
                </c:pt>
                <c:pt idx="2295">
                  <c:v>5.9605065043755547E-2</c:v>
                </c:pt>
                <c:pt idx="2296">
                  <c:v>5.8063704785237695E-2</c:v>
                </c:pt>
                <c:pt idx="2297">
                  <c:v>5.3055240002216092E-2</c:v>
                </c:pt>
                <c:pt idx="2298">
                  <c:v>5.0661174812845683E-2</c:v>
                </c:pt>
                <c:pt idx="2299">
                  <c:v>4.2265218101152809E-2</c:v>
                </c:pt>
                <c:pt idx="2300">
                  <c:v>3.8286397463850007E-2</c:v>
                </c:pt>
                <c:pt idx="2301">
                  <c:v>3.1384709066902917E-2</c:v>
                </c:pt>
                <c:pt idx="2302">
                  <c:v>2.5970998618865117E-2</c:v>
                </c:pt>
                <c:pt idx="2303">
                  <c:v>2.2718359778528131E-2</c:v>
                </c:pt>
                <c:pt idx="2304">
                  <c:v>1.8271458457845478E-2</c:v>
                </c:pt>
                <c:pt idx="2305">
                  <c:v>1.7330771753854994E-2</c:v>
                </c:pt>
                <c:pt idx="2306">
                  <c:v>1.5587967799994802E-2</c:v>
                </c:pt>
                <c:pt idx="2307">
                  <c:v>1.5502290369758785E-2</c:v>
                </c:pt>
                <c:pt idx="2308">
                  <c:v>1.6495741623345838E-2</c:v>
                </c:pt>
                <c:pt idx="2309">
                  <c:v>1.7051740342719526E-2</c:v>
                </c:pt>
                <c:pt idx="2310">
                  <c:v>1.9829983619553966E-2</c:v>
                </c:pt>
                <c:pt idx="2311">
                  <c:v>2.1596350705300527E-2</c:v>
                </c:pt>
                <c:pt idx="2312">
                  <c:v>2.4174032801095494E-2</c:v>
                </c:pt>
                <c:pt idx="2313">
                  <c:v>2.7018116547780548E-2</c:v>
                </c:pt>
                <c:pt idx="2314">
                  <c:v>2.7975830874959001E-2</c:v>
                </c:pt>
                <c:pt idx="2315">
                  <c:v>2.9716036314482993E-2</c:v>
                </c:pt>
                <c:pt idx="2316">
                  <c:v>2.9573632826002009E-2</c:v>
                </c:pt>
                <c:pt idx="2317">
                  <c:v>2.8316437270147925E-2</c:v>
                </c:pt>
                <c:pt idx="2318">
                  <c:v>2.7568153392752693E-2</c:v>
                </c:pt>
                <c:pt idx="2319">
                  <c:v>2.4123072502962552E-2</c:v>
                </c:pt>
                <c:pt idx="2320">
                  <c:v>2.2299704798965692E-2</c:v>
                </c:pt>
                <c:pt idx="2321">
                  <c:v>1.8986010677442492E-2</c:v>
                </c:pt>
                <c:pt idx="2322">
                  <c:v>1.6021591202705202E-2</c:v>
                </c:pt>
                <c:pt idx="2323">
                  <c:v>1.4219629373409943E-2</c:v>
                </c:pt>
                <c:pt idx="2324">
                  <c:v>1.1422877810501626E-2</c:v>
                </c:pt>
                <c:pt idx="2325">
                  <c:v>1.0692141259161602E-2</c:v>
                </c:pt>
                <c:pt idx="2326">
                  <c:v>9.203226864519836E-3</c:v>
                </c:pt>
                <c:pt idx="2327">
                  <c:v>8.946542676675686E-3</c:v>
                </c:pt>
                <c:pt idx="2328">
                  <c:v>9.2132188875711091E-3</c:v>
                </c:pt>
                <c:pt idx="2329">
                  <c:v>9.4106226285492391E-3</c:v>
                </c:pt>
                <c:pt idx="2330">
                  <c:v>1.1092454649796262E-2</c:v>
                </c:pt>
                <c:pt idx="2331">
                  <c:v>1.2306470741954288E-2</c:v>
                </c:pt>
                <c:pt idx="2332">
                  <c:v>1.4240324333812015E-2</c:v>
                </c:pt>
                <c:pt idx="2333">
                  <c:v>1.6672935786788468E-2</c:v>
                </c:pt>
                <c:pt idx="2334">
                  <c:v>1.7818032414750343E-2</c:v>
                </c:pt>
                <c:pt idx="2335">
                  <c:v>2.0169177991858314E-2</c:v>
                </c:pt>
                <c:pt idx="2336">
                  <c:v>2.0659542161385391E-2</c:v>
                </c:pt>
                <c:pt idx="2337">
                  <c:v>2.129167735080973E-2</c:v>
                </c:pt>
                <c:pt idx="2338">
                  <c:v>2.1363342415059224E-2</c:v>
                </c:pt>
                <c:pt idx="2339">
                  <c:v>1.9962223484980342E-2</c:v>
                </c:pt>
                <c:pt idx="2340">
                  <c:v>1.912538910300756E-2</c:v>
                </c:pt>
                <c:pt idx="2341">
                  <c:v>1.69849977471371E-2</c:v>
                </c:pt>
                <c:pt idx="2342">
                  <c:v>1.4806109156232978E-2</c:v>
                </c:pt>
                <c:pt idx="2343">
                  <c:v>1.325664937755776E-2</c:v>
                </c:pt>
                <c:pt idx="2344">
                  <c:v>1.0538686730465914E-2</c:v>
                </c:pt>
                <c:pt idx="2345">
                  <c:v>9.6402871701541503E-3</c:v>
                </c:pt>
                <c:pt idx="2346">
                  <c:v>7.5578770039816104E-3</c:v>
                </c:pt>
                <c:pt idx="2347">
                  <c:v>6.9387098719520778E-3</c:v>
                </c:pt>
                <c:pt idx="2348">
                  <c:v>6.1106908272934215E-3</c:v>
                </c:pt>
                <c:pt idx="2349">
                  <c:v>5.7410497115403941E-3</c:v>
                </c:pt>
                <c:pt idx="2350">
                  <c:v>6.1591898910928321E-3</c:v>
                </c:pt>
                <c:pt idx="2351">
                  <c:v>6.5039882292203428E-3</c:v>
                </c:pt>
                <c:pt idx="2352">
                  <c:v>7.4790733795934254E-3</c:v>
                </c:pt>
                <c:pt idx="2353">
                  <c:v>8.8814278296963124E-3</c:v>
                </c:pt>
                <c:pt idx="2354">
                  <c:v>9.6027410894246844E-3</c:v>
                </c:pt>
                <c:pt idx="2355">
                  <c:v>1.1252552550049592E-2</c:v>
                </c:pt>
                <c:pt idx="2356">
                  <c:v>1.1621477848645855E-2</c:v>
                </c:pt>
                <c:pt idx="2357">
                  <c:v>1.1993918495881845E-2</c:v>
                </c:pt>
                <c:pt idx="2358">
                  <c:v>1.2046893868339653E-2</c:v>
                </c:pt>
                <c:pt idx="2359">
                  <c:v>1.0795782758318065E-2</c:v>
                </c:pt>
                <c:pt idx="2360">
                  <c:v>9.9614047078215775E-3</c:v>
                </c:pt>
                <c:pt idx="2361">
                  <c:v>8.4964211593590404E-3</c:v>
                </c:pt>
                <c:pt idx="2362">
                  <c:v>6.7987970349480563E-3</c:v>
                </c:pt>
                <c:pt idx="2363">
                  <c:v>6.2110278006713973E-3</c:v>
                </c:pt>
                <c:pt idx="2364">
                  <c:v>5.1038890934469883E-3</c:v>
                </c:pt>
                <c:pt idx="2365">
                  <c:v>4.9940896055994553E-3</c:v>
                </c:pt>
                <c:pt idx="2366">
                  <c:v>5.1141262593601671E-3</c:v>
                </c:pt>
                <c:pt idx="2367">
                  <c:v>5.1816140892427878E-3</c:v>
                </c:pt>
                <c:pt idx="2368">
                  <c:v>5.4877043694753994E-3</c:v>
                </c:pt>
                <c:pt idx="2369">
                  <c:v>5.6437083839349055E-3</c:v>
                </c:pt>
                <c:pt idx="2370">
                  <c:v>5.2778326625407485E-3</c:v>
                </c:pt>
                <c:pt idx="2371">
                  <c:v>4.9341423701490519E-3</c:v>
                </c:pt>
                <c:pt idx="2372">
                  <c:v>4.3613047875910643E-3</c:v>
                </c:pt>
                <c:pt idx="2373">
                  <c:v>3.4228317236435876E-3</c:v>
                </c:pt>
                <c:pt idx="2374">
                  <c:v>3.0702819682226212E-3</c:v>
                </c:pt>
                <c:pt idx="2375">
                  <c:v>2.2450104847602037E-3</c:v>
                </c:pt>
                <c:pt idx="2376">
                  <c:v>2.0219535238550968E-3</c:v>
                </c:pt>
                <c:pt idx="2377">
                  <c:v>1.7453142167661048E-3</c:v>
                </c:pt>
                <c:pt idx="2378">
                  <c:v>1.6495153280477264E-3</c:v>
                </c:pt>
                <c:pt idx="2379">
                  <c:v>2.1222046972314054E-3</c:v>
                </c:pt>
                <c:pt idx="2380">
                  <c:v>2.4809389167725275E-3</c:v>
                </c:pt>
                <c:pt idx="2381">
                  <c:v>4.1113316307344432E-3</c:v>
                </c:pt>
                <c:pt idx="2382">
                  <c:v>6.2684206475007442E-3</c:v>
                </c:pt>
                <c:pt idx="2383">
                  <c:v>8.6978893689875648E-3</c:v>
                </c:pt>
                <c:pt idx="2384">
                  <c:v>1.420340091595179E-2</c:v>
                </c:pt>
                <c:pt idx="2385">
                  <c:v>1.6791756531954128E-2</c:v>
                </c:pt>
                <c:pt idx="2386">
                  <c:v>2.4721010263151058E-2</c:v>
                </c:pt>
                <c:pt idx="2387">
                  <c:v>2.7902145833527403E-2</c:v>
                </c:pt>
                <c:pt idx="2388">
                  <c:v>3.4333983615631683E-2</c:v>
                </c:pt>
                <c:pt idx="2389">
                  <c:v>3.8273919692179012E-2</c:v>
                </c:pt>
                <c:pt idx="2390">
                  <c:v>4.0456029460288576E-2</c:v>
                </c:pt>
                <c:pt idx="2391">
                  <c:v>4.2788122534169235E-2</c:v>
                </c:pt>
                <c:pt idx="2392">
                  <c:v>4.2052424291304243E-2</c:v>
                </c:pt>
                <c:pt idx="2393">
                  <c:v>4.0579277485540251E-2</c:v>
                </c:pt>
                <c:pt idx="2394">
                  <c:v>3.9398179176878913E-2</c:v>
                </c:pt>
                <c:pt idx="2395">
                  <c:v>3.5817377393023334E-2</c:v>
                </c:pt>
                <c:pt idx="2396">
                  <c:v>3.4595766775003471E-2</c:v>
                </c:pt>
                <c:pt idx="2397">
                  <c:v>3.2252451060904762E-2</c:v>
                </c:pt>
                <c:pt idx="2398">
                  <c:v>3.1125941164732572E-2</c:v>
                </c:pt>
                <c:pt idx="2399">
                  <c:v>3.1795254720593517E-2</c:v>
                </c:pt>
                <c:pt idx="2400">
                  <c:v>3.237513035471682E-2</c:v>
                </c:pt>
                <c:pt idx="2401">
                  <c:v>3.5276724616804936E-2</c:v>
                </c:pt>
                <c:pt idx="2402">
                  <c:v>3.9665987947796334E-2</c:v>
                </c:pt>
                <c:pt idx="2403">
                  <c:v>4.3098365534482527E-2</c:v>
                </c:pt>
                <c:pt idx="2404">
                  <c:v>5.1665819289507343E-2</c:v>
                </c:pt>
                <c:pt idx="2405">
                  <c:v>5.5129491813944415E-2</c:v>
                </c:pt>
                <c:pt idx="2406">
                  <c:v>6.5202951323943048E-2</c:v>
                </c:pt>
                <c:pt idx="2407">
                  <c:v>6.9537322265296547E-2</c:v>
                </c:pt>
                <c:pt idx="2408">
                  <c:v>7.6712457718984897E-2</c:v>
                </c:pt>
                <c:pt idx="2409">
                  <c:v>8.1721854044881734E-2</c:v>
                </c:pt>
                <c:pt idx="2410">
                  <c:v>8.3649951682341919E-2</c:v>
                </c:pt>
                <c:pt idx="2411">
                  <c:v>8.5997586813667398E-2</c:v>
                </c:pt>
                <c:pt idx="2412">
                  <c:v>8.4753388732351553E-2</c:v>
                </c:pt>
                <c:pt idx="2413">
                  <c:v>8.1881638162271828E-2</c:v>
                </c:pt>
                <c:pt idx="2414">
                  <c:v>7.9955305553417372E-2</c:v>
                </c:pt>
                <c:pt idx="2415">
                  <c:v>7.3622726116098686E-2</c:v>
                </c:pt>
                <c:pt idx="2416">
                  <c:v>7.1135996924927947E-2</c:v>
                </c:pt>
                <c:pt idx="2417">
                  <c:v>6.5401566070659001E-2</c:v>
                </c:pt>
                <c:pt idx="2418">
                  <c:v>6.2148079036019821E-2</c:v>
                </c:pt>
                <c:pt idx="2419">
                  <c:v>5.9442437269167356E-2</c:v>
                </c:pt>
                <c:pt idx="2420">
                  <c:v>5.6774204303041684E-2</c:v>
                </c:pt>
                <c:pt idx="2421">
                  <c:v>5.6721351502014829E-2</c:v>
                </c:pt>
                <c:pt idx="2422">
                  <c:v>5.6684629101301363E-2</c:v>
                </c:pt>
                <c:pt idx="2423">
                  <c:v>5.7605925004915112E-2</c:v>
                </c:pt>
                <c:pt idx="2424">
                  <c:v>6.0546168490611271E-2</c:v>
                </c:pt>
                <c:pt idx="2425">
                  <c:v>6.1860673544721655E-2</c:v>
                </c:pt>
                <c:pt idx="2426">
                  <c:v>6.619965317187898E-2</c:v>
                </c:pt>
                <c:pt idx="2427">
                  <c:v>6.8268756983507276E-2</c:v>
                </c:pt>
                <c:pt idx="2428">
                  <c:v>7.1474245045785326E-2</c:v>
                </c:pt>
                <c:pt idx="2429">
                  <c:v>7.4032801095494427E-2</c:v>
                </c:pt>
                <c:pt idx="2430">
                  <c:v>7.4692627622599622E-2</c:v>
                </c:pt>
                <c:pt idx="2431">
                  <c:v>7.5609216783264779E-2</c:v>
                </c:pt>
                <c:pt idx="2432">
                  <c:v>7.4608004306669792E-2</c:v>
                </c:pt>
                <c:pt idx="2433">
                  <c:v>7.1985907227154769E-2</c:v>
                </c:pt>
                <c:pt idx="2434">
                  <c:v>7.0403951310705343E-2</c:v>
                </c:pt>
                <c:pt idx="2435">
                  <c:v>6.4792778287402555E-2</c:v>
                </c:pt>
                <c:pt idx="2436">
                  <c:v>6.2363755725924397E-2</c:v>
                </c:pt>
                <c:pt idx="2437">
                  <c:v>5.6308138693986695E-2</c:v>
                </c:pt>
                <c:pt idx="2438">
                  <c:v>5.2402767760968062E-2</c:v>
                </c:pt>
                <c:pt idx="2439">
                  <c:v>4.8259853394762867E-2</c:v>
                </c:pt>
                <c:pt idx="2440">
                  <c:v>4.3610552321576443E-2</c:v>
                </c:pt>
                <c:pt idx="2441">
                  <c:v>4.1804864320780219E-2</c:v>
                </c:pt>
                <c:pt idx="2442">
                  <c:v>3.8449638095592965E-2</c:v>
                </c:pt>
                <c:pt idx="2443">
                  <c:v>3.7823768757718937E-2</c:v>
                </c:pt>
                <c:pt idx="2444">
                  <c:v>3.6988199312913583E-2</c:v>
                </c:pt>
                <c:pt idx="2445">
                  <c:v>3.6940131700551132E-2</c:v>
                </c:pt>
                <c:pt idx="2446">
                  <c:v>3.8519905845529598E-2</c:v>
                </c:pt>
                <c:pt idx="2447">
                  <c:v>3.9393903885367273E-2</c:v>
                </c:pt>
                <c:pt idx="2448">
                  <c:v>4.2079331171827009E-2</c:v>
                </c:pt>
                <c:pt idx="2449">
                  <c:v>4.4522787745014163E-2</c:v>
                </c:pt>
                <c:pt idx="2450">
                  <c:v>4.663811079182615E-2</c:v>
                </c:pt>
                <c:pt idx="2451">
                  <c:v>4.9983697999683274E-2</c:v>
                </c:pt>
                <c:pt idx="2452">
                  <c:v>5.1044382134576564E-2</c:v>
                </c:pt>
                <c:pt idx="2453">
                  <c:v>5.3369905379758165E-2</c:v>
                </c:pt>
                <c:pt idx="2454">
                  <c:v>5.385342516058083E-2</c:v>
                </c:pt>
                <c:pt idx="2455">
                  <c:v>5.3854013503449406E-2</c:v>
                </c:pt>
                <c:pt idx="2456">
                  <c:v>5.3765222758867186E-2</c:v>
                </c:pt>
                <c:pt idx="2457">
                  <c:v>5.2015589124874306E-2</c:v>
                </c:pt>
                <c:pt idx="2458">
                  <c:v>5.073079538562688E-2</c:v>
                </c:pt>
                <c:pt idx="2459">
                  <c:v>4.9086229982246751E-2</c:v>
                </c:pt>
                <c:pt idx="2460">
                  <c:v>4.6981095072775564E-2</c:v>
                </c:pt>
                <c:pt idx="2461">
                  <c:v>4.6406230158749617E-2</c:v>
                </c:pt>
                <c:pt idx="2462">
                  <c:v>4.529512504001957E-2</c:v>
                </c:pt>
                <c:pt idx="2463">
                  <c:v>4.5512630495673966E-2</c:v>
                </c:pt>
                <c:pt idx="2464">
                  <c:v>4.7215691888762013E-2</c:v>
                </c:pt>
                <c:pt idx="2465">
                  <c:v>4.8206549530870106E-2</c:v>
                </c:pt>
                <c:pt idx="2466">
                  <c:v>5.3224143434069074E-2</c:v>
                </c:pt>
                <c:pt idx="2467">
                  <c:v>5.6256315492979846E-2</c:v>
                </c:pt>
                <c:pt idx="2468">
                  <c:v>6.3334521459070703E-2</c:v>
                </c:pt>
                <c:pt idx="2469">
                  <c:v>7.0662478972871021E-2</c:v>
                </c:pt>
                <c:pt idx="2470">
                  <c:v>7.7179945156638938E-2</c:v>
                </c:pt>
                <c:pt idx="2471">
                  <c:v>8.8845313383280375E-2</c:v>
                </c:pt>
                <c:pt idx="2472">
                  <c:v>9.4004737140663458E-2</c:v>
                </c:pt>
                <c:pt idx="2473">
                  <c:v>0.10738772334353291</c:v>
                </c:pt>
                <c:pt idx="2474">
                  <c:v>0.11222752983756344</c:v>
                </c:pt>
                <c:pt idx="2475">
                  <c:v>0.12360157028711623</c:v>
                </c:pt>
                <c:pt idx="2476">
                  <c:v>0.12921784228194666</c:v>
                </c:pt>
                <c:pt idx="2477">
                  <c:v>0.13674534608533814</c:v>
                </c:pt>
                <c:pt idx="2478">
                  <c:v>0.14306017717945488</c:v>
                </c:pt>
                <c:pt idx="2479">
                  <c:v>0.14738626229207596</c:v>
                </c:pt>
                <c:pt idx="2480">
                  <c:v>0.15370374092910125</c:v>
                </c:pt>
                <c:pt idx="2481">
                  <c:v>0.15689368693393449</c:v>
                </c:pt>
                <c:pt idx="2482">
                  <c:v>0.16426488764857497</c:v>
                </c:pt>
                <c:pt idx="2483">
                  <c:v>0.16754323216941136</c:v>
                </c:pt>
                <c:pt idx="2484">
                  <c:v>0.1777429402532914</c:v>
                </c:pt>
                <c:pt idx="2485">
                  <c:v>0.18243075817294044</c:v>
                </c:pt>
                <c:pt idx="2486">
                  <c:v>0.19593386437814364</c:v>
                </c:pt>
                <c:pt idx="2487">
                  <c:v>0.20508338044161997</c:v>
                </c:pt>
                <c:pt idx="2488">
                  <c:v>0.21955362426561328</c:v>
                </c:pt>
                <c:pt idx="2489">
                  <c:v>0.23661090973986909</c:v>
                </c:pt>
                <c:pt idx="2490">
                  <c:v>0.24883084014871346</c:v>
                </c:pt>
                <c:pt idx="2491">
                  <c:v>0.27329168519538133</c:v>
                </c:pt>
                <c:pt idx="2492">
                  <c:v>0.28342569499227066</c:v>
                </c:pt>
                <c:pt idx="2493">
                  <c:v>0.31095675827001701</c:v>
                </c:pt>
                <c:pt idx="2494">
                  <c:v>0.32158061253356618</c:v>
                </c:pt>
                <c:pt idx="2495">
                  <c:v>0.34618932775453554</c:v>
                </c:pt>
                <c:pt idx="2496">
                  <c:v>0.35983368527676873</c:v>
                </c:pt>
                <c:pt idx="2497">
                  <c:v>0.37727329555845263</c:v>
                </c:pt>
                <c:pt idx="2498">
                  <c:v>0.39393408696786225</c:v>
                </c:pt>
                <c:pt idx="2499">
                  <c:v>0.40396469550559982</c:v>
                </c:pt>
                <c:pt idx="2500">
                  <c:v>0.42051178965565761</c:v>
                </c:pt>
                <c:pt idx="2501">
                  <c:v>0.42676611949145604</c:v>
                </c:pt>
                <c:pt idx="2502">
                  <c:v>0.44156201109320481</c:v>
                </c:pt>
                <c:pt idx="2503">
                  <c:v>0.44682846422409589</c:v>
                </c:pt>
                <c:pt idx="2504">
                  <c:v>0.45969341453118634</c:v>
                </c:pt>
                <c:pt idx="2505">
                  <c:v>0.46571603533391154</c:v>
                </c:pt>
                <c:pt idx="2506">
                  <c:v>0.47617186867991057</c:v>
                </c:pt>
                <c:pt idx="2507">
                  <c:v>0.48424760997966787</c:v>
                </c:pt>
                <c:pt idx="2508">
                  <c:v>0.49134376040325023</c:v>
                </c:pt>
                <c:pt idx="2509">
                  <c:v>0.5008989388746079</c:v>
                </c:pt>
                <c:pt idx="2510">
                  <c:v>0.50506930924134663</c:v>
                </c:pt>
                <c:pt idx="2511">
                  <c:v>0.51398172312878776</c:v>
                </c:pt>
                <c:pt idx="2512">
                  <c:v>0.51677046832582629</c:v>
                </c:pt>
                <c:pt idx="2513">
                  <c:v>0.52309270273437247</c:v>
                </c:pt>
                <c:pt idx="2514">
                  <c:v>0.52548088449505714</c:v>
                </c:pt>
                <c:pt idx="2515">
                  <c:v>0.52839661369456281</c:v>
                </c:pt>
                <c:pt idx="2516">
                  <c:v>0.5302057680154264</c:v>
                </c:pt>
                <c:pt idx="2517">
                  <c:v>0.53008074515585446</c:v>
                </c:pt>
                <c:pt idx="2518">
                  <c:v>0.52994444572463495</c:v>
                </c:pt>
                <c:pt idx="2519">
                  <c:v>0.52812793711791417</c:v>
                </c:pt>
                <c:pt idx="2520">
                  <c:v>0.5246464181931304</c:v>
                </c:pt>
                <c:pt idx="2521">
                  <c:v>0.52204054957107349</c:v>
                </c:pt>
                <c:pt idx="2522">
                  <c:v>0.5141077265598073</c:v>
                </c:pt>
                <c:pt idx="2523">
                  <c:v>0.51047568991781345</c:v>
                </c:pt>
                <c:pt idx="2524">
                  <c:v>0.49791505995949259</c:v>
                </c:pt>
                <c:pt idx="2525">
                  <c:v>0.49125207697289752</c:v>
                </c:pt>
                <c:pt idx="2526">
                  <c:v>0.47555695232510653</c:v>
                </c:pt>
                <c:pt idx="2527">
                  <c:v>0.46172564885638401</c:v>
                </c:pt>
                <c:pt idx="2528">
                  <c:v>0.44687685542503602</c:v>
                </c:pt>
                <c:pt idx="2529">
                  <c:v>0.4240887181822951</c:v>
                </c:pt>
                <c:pt idx="2530">
                  <c:v>0.41184510697299065</c:v>
                </c:pt>
                <c:pt idx="2531">
                  <c:v>0.38222361245463016</c:v>
                </c:pt>
                <c:pt idx="2532">
                  <c:v>0.37086683006255555</c:v>
                </c:pt>
                <c:pt idx="2533">
                  <c:v>0.33949016168152313</c:v>
                </c:pt>
                <c:pt idx="2534">
                  <c:v>0.32550829146701821</c:v>
                </c:pt>
                <c:pt idx="2535">
                  <c:v>0.29761779972514585</c:v>
                </c:pt>
                <c:pt idx="2536">
                  <c:v>0.27779427316857447</c:v>
                </c:pt>
                <c:pt idx="2537">
                  <c:v>0.25717040419645359</c:v>
                </c:pt>
                <c:pt idx="2538">
                  <c:v>0.2316222034715171</c:v>
                </c:pt>
                <c:pt idx="2539">
                  <c:v>0.21801447029285256</c:v>
                </c:pt>
                <c:pt idx="2540">
                  <c:v>0.19011495729366204</c:v>
                </c:pt>
                <c:pt idx="2541">
                  <c:v>0.1797718406355672</c:v>
                </c:pt>
                <c:pt idx="2542">
                  <c:v>0.15281009714031046</c:v>
                </c:pt>
                <c:pt idx="2543">
                  <c:v>0.14225708916385202</c:v>
                </c:pt>
                <c:pt idx="2544">
                  <c:v>0.11910795454266883</c:v>
                </c:pt>
                <c:pt idx="2545">
                  <c:v>0.10568211736753828</c:v>
                </c:pt>
                <c:pt idx="2546">
                  <c:v>8.8809130296863104E-2</c:v>
                </c:pt>
                <c:pt idx="2547">
                  <c:v>7.1886673396655373E-2</c:v>
                </c:pt>
                <c:pt idx="2548">
                  <c:v>6.1938776060524794E-2</c:v>
                </c:pt>
                <c:pt idx="2549">
                  <c:v>4.4795930824606658E-2</c:v>
                </c:pt>
                <c:pt idx="2550">
                  <c:v>3.8949204928155984E-2</c:v>
                </c:pt>
                <c:pt idx="2551">
                  <c:v>2.5294639657152999E-2</c:v>
                </c:pt>
                <c:pt idx="2552">
                  <c:v>2.0961754281542653E-2</c:v>
                </c:pt>
                <c:pt idx="2553">
                  <c:v>1.3276996235095926E-2</c:v>
                </c:pt>
                <c:pt idx="2554">
                  <c:v>9.7281855947190347E-3</c:v>
                </c:pt>
                <c:pt idx="2555">
                  <c:v>8.5980671956195909E-3</c:v>
                </c:pt>
                <c:pt idx="2556">
                  <c:v>7.6802768349310928E-3</c:v>
                </c:pt>
                <c:pt idx="2557">
                  <c:v>1.1318133168466587E-2</c:v>
                </c:pt>
                <c:pt idx="2558">
                  <c:v>1.647289921147347E-2</c:v>
                </c:pt>
                <c:pt idx="2559">
                  <c:v>2.1948885752149781E-2</c:v>
                </c:pt>
                <c:pt idx="2560">
                  <c:v>3.5126839368178592E-2</c:v>
                </c:pt>
                <c:pt idx="2561">
                  <c:v>4.1465429708471203E-2</c:v>
                </c:pt>
                <c:pt idx="2562">
                  <c:v>6.1874303487843611E-2</c:v>
                </c:pt>
                <c:pt idx="2563">
                  <c:v>7.093453852101389E-2</c:v>
                </c:pt>
                <c:pt idx="2564">
                  <c:v>9.5117881848004557E-2</c:v>
                </c:pt>
                <c:pt idx="2565">
                  <c:v>0.1109986286708305</c:v>
                </c:pt>
                <c:pt idx="2566">
                  <c:v>0.1338988452300347</c:v>
                </c:pt>
                <c:pt idx="2567">
                  <c:v>0.16003867373789424</c:v>
                </c:pt>
                <c:pt idx="2568">
                  <c:v>0.17799014231523705</c:v>
                </c:pt>
                <c:pt idx="2569">
                  <c:v>0.21286004744985235</c:v>
                </c:pt>
                <c:pt idx="2570">
                  <c:v>0.22765348762298204</c:v>
                </c:pt>
                <c:pt idx="2571">
                  <c:v>0.26761819685658211</c:v>
                </c:pt>
                <c:pt idx="2572">
                  <c:v>0.28333754161912938</c:v>
                </c:pt>
                <c:pt idx="2573">
                  <c:v>0.32359710868702957</c:v>
                </c:pt>
                <c:pt idx="2574">
                  <c:v>0.34543016933978615</c:v>
                </c:pt>
                <c:pt idx="2575">
                  <c:v>0.38065597288131603</c:v>
                </c:pt>
                <c:pt idx="2576">
                  <c:v>0.4132547274575204</c:v>
                </c:pt>
                <c:pt idx="2577">
                  <c:v>0.43921452304759645</c:v>
                </c:pt>
                <c:pt idx="2578">
                  <c:v>0.48091891311499602</c:v>
                </c:pt>
                <c:pt idx="2579">
                  <c:v>0.49997131828515706</c:v>
                </c:pt>
                <c:pt idx="2580">
                  <c:v>0.54633911004315983</c:v>
                </c:pt>
                <c:pt idx="2581">
                  <c:v>0.56367512295140243</c:v>
                </c:pt>
                <c:pt idx="2582">
                  <c:v>0.60987082442034746</c:v>
                </c:pt>
                <c:pt idx="2583">
                  <c:v>0.63113892883355638</c:v>
                </c:pt>
                <c:pt idx="2584">
                  <c:v>0.67181548390955792</c:v>
                </c:pt>
                <c:pt idx="2585">
                  <c:v>0.70220927650006593</c:v>
                </c:pt>
                <c:pt idx="2586">
                  <c:v>0.73235106222853497</c:v>
                </c:pt>
                <c:pt idx="2587">
                  <c:v>0.77161461384851249</c:v>
                </c:pt>
                <c:pt idx="2588">
                  <c:v>0.79106326794065773</c:v>
                </c:pt>
                <c:pt idx="2589">
                  <c:v>0.83223991445494694</c:v>
                </c:pt>
                <c:pt idx="2590">
                  <c:v>0.84648810787462614</c:v>
                </c:pt>
                <c:pt idx="2591">
                  <c:v>0.88213776342439087</c:v>
                </c:pt>
                <c:pt idx="2592">
                  <c:v>0.89597852940758282</c:v>
                </c:pt>
                <c:pt idx="2593">
                  <c:v>0.9209286796066144</c:v>
                </c:pt>
                <c:pt idx="2594">
                  <c:v>0.93603487304296329</c:v>
                </c:pt>
                <c:pt idx="2595">
                  <c:v>0.95004772931521297</c:v>
                </c:pt>
                <c:pt idx="2596">
                  <c:v>0.96480140731614161</c:v>
                </c:pt>
                <c:pt idx="2597">
                  <c:v>0.97116678686838331</c:v>
                </c:pt>
                <c:pt idx="2598">
                  <c:v>0.98248993565980447</c:v>
                </c:pt>
                <c:pt idx="2599">
                  <c:v>0.98582289801027345</c:v>
                </c:pt>
                <c:pt idx="2600">
                  <c:v>0.99317718386744247</c:v>
                </c:pt>
                <c:pt idx="2601">
                  <c:v>0.99544426505434569</c:v>
                </c:pt>
                <c:pt idx="2602">
                  <c:v>0.99854139997166147</c:v>
                </c:pt>
                <c:pt idx="2603">
                  <c:v>1</c:v>
                </c:pt>
                <c:pt idx="2604">
                  <c:v>0.99895716226545339</c:v>
                </c:pt>
                <c:pt idx="2605">
                  <c:v>0.99806680339101217</c:v>
                </c:pt>
                <c:pt idx="2606">
                  <c:v>0.99411706159998858</c:v>
                </c:pt>
                <c:pt idx="2607">
                  <c:v>0.98823412319997728</c:v>
                </c:pt>
                <c:pt idx="2608">
                  <c:v>0.98365730596819911</c:v>
                </c:pt>
                <c:pt idx="2609">
                  <c:v>0.97239152060646383</c:v>
                </c:pt>
                <c:pt idx="2610">
                  <c:v>0.96760044851338012</c:v>
                </c:pt>
                <c:pt idx="2611">
                  <c:v>0.95310220937455725</c:v>
                </c:pt>
                <c:pt idx="2612">
                  <c:v>0.94668240810697246</c:v>
                </c:pt>
                <c:pt idx="2613">
                  <c:v>0.93228418725580708</c:v>
                </c:pt>
                <c:pt idx="2614">
                  <c:v>0.92237060992034325</c:v>
                </c:pt>
                <c:pt idx="2615">
                  <c:v>0.9100972873961759</c:v>
                </c:pt>
                <c:pt idx="2616">
                  <c:v>0.89537940025308549</c:v>
                </c:pt>
                <c:pt idx="2617">
                  <c:v>0.88542169720247865</c:v>
                </c:pt>
                <c:pt idx="2618">
                  <c:v>0.86524643966764514</c:v>
                </c:pt>
                <c:pt idx="2619">
                  <c:v>0.85599670920222182</c:v>
                </c:pt>
                <c:pt idx="2620">
                  <c:v>0.82948646983002283</c:v>
                </c:pt>
                <c:pt idx="2621">
                  <c:v>0.81846043418723124</c:v>
                </c:pt>
                <c:pt idx="2622">
                  <c:v>0.78765038901720752</c:v>
                </c:pt>
                <c:pt idx="2623">
                  <c:v>0.77019327553518369</c:v>
                </c:pt>
                <c:pt idx="2624">
                  <c:v>0.74134143154606214</c:v>
                </c:pt>
                <c:pt idx="2625">
                  <c:v>0.71330885500142915</c:v>
                </c:pt>
                <c:pt idx="2626">
                  <c:v>0.69288747403324236</c:v>
                </c:pt>
                <c:pt idx="2627">
                  <c:v>0.65856894422362522</c:v>
                </c:pt>
                <c:pt idx="2628">
                  <c:v>0.64508363539019631</c:v>
                </c:pt>
                <c:pt idx="2629">
                  <c:v>0.61252621190050927</c:v>
                </c:pt>
                <c:pt idx="2630">
                  <c:v>0.60133642082596472</c:v>
                </c:pt>
                <c:pt idx="2631">
                  <c:v>0.5760322843343415</c:v>
                </c:pt>
                <c:pt idx="2632">
                  <c:v>0.56416884067528028</c:v>
                </c:pt>
                <c:pt idx="2633">
                  <c:v>0.54693480719759058</c:v>
                </c:pt>
                <c:pt idx="2634">
                  <c:v>0.5333887029344091</c:v>
                </c:pt>
                <c:pt idx="2635">
                  <c:v>0.52216312100202633</c:v>
                </c:pt>
                <c:pt idx="2636">
                  <c:v>0.50678334813179071</c:v>
                </c:pt>
                <c:pt idx="2637">
                  <c:v>0.49880296740531477</c:v>
                </c:pt>
                <c:pt idx="2638">
                  <c:v>0.48117395974852267</c:v>
                </c:pt>
                <c:pt idx="2639">
                  <c:v>0.47413522178319861</c:v>
                </c:pt>
                <c:pt idx="2640">
                  <c:v>0.45431841214104346</c:v>
                </c:pt>
                <c:pt idx="2641">
                  <c:v>0.44594957803559182</c:v>
                </c:pt>
                <c:pt idx="2642">
                  <c:v>0.42651984897238565</c:v>
                </c:pt>
                <c:pt idx="2643">
                  <c:v>0.41415847113222171</c:v>
                </c:pt>
                <c:pt idx="2644">
                  <c:v>0.39876291106167944</c:v>
                </c:pt>
                <c:pt idx="2645">
                  <c:v>0.38174283827386085</c:v>
                </c:pt>
                <c:pt idx="2646">
                  <c:v>0.37220830083147555</c:v>
                </c:pt>
                <c:pt idx="2647">
                  <c:v>0.35434699579874163</c:v>
                </c:pt>
                <c:pt idx="2648">
                  <c:v>0.34813620333521766</c:v>
                </c:pt>
                <c:pt idx="2649">
                  <c:v>0.33301309504139726</c:v>
                </c:pt>
                <c:pt idx="2650">
                  <c:v>0.32766829425184113</c:v>
                </c:pt>
                <c:pt idx="2651">
                  <c:v>0.31702399507360907</c:v>
                </c:pt>
                <c:pt idx="2652">
                  <c:v>0.31147072479428839</c:v>
                </c:pt>
                <c:pt idx="2653">
                  <c:v>0.30491462409548414</c:v>
                </c:pt>
                <c:pt idx="2654">
                  <c:v>0.29903796135273752</c:v>
                </c:pt>
                <c:pt idx="2655">
                  <c:v>0.29553403637037556</c:v>
                </c:pt>
                <c:pt idx="2656">
                  <c:v>0.29008652072168095</c:v>
                </c:pt>
                <c:pt idx="2657">
                  <c:v>0.28801079805278124</c:v>
                </c:pt>
                <c:pt idx="2658">
                  <c:v>0.28325610516040434</c:v>
                </c:pt>
                <c:pt idx="2659">
                  <c:v>0.28160501895689749</c:v>
                </c:pt>
                <c:pt idx="2660">
                  <c:v>0.27758291099303939</c:v>
                </c:pt>
                <c:pt idx="2661">
                  <c:v>0.27577723770081491</c:v>
                </c:pt>
                <c:pt idx="2662">
                  <c:v>0.27233729500541032</c:v>
                </c:pt>
                <c:pt idx="2663">
                  <c:v>0.26984983038565385</c:v>
                </c:pt>
                <c:pt idx="2664">
                  <c:v>0.26721905524882739</c:v>
                </c:pt>
                <c:pt idx="2665">
                  <c:v>0.2639031058129746</c:v>
                </c:pt>
                <c:pt idx="2666">
                  <c:v>0.26227761252425075</c:v>
                </c:pt>
                <c:pt idx="2667">
                  <c:v>0.25892283245907216</c:v>
                </c:pt>
                <c:pt idx="2668">
                  <c:v>0.25800021278400415</c:v>
                </c:pt>
                <c:pt idx="2669">
                  <c:v>0.25613604840492893</c:v>
                </c:pt>
                <c:pt idx="2670">
                  <c:v>0.25560452965174513</c:v>
                </c:pt>
                <c:pt idx="2671">
                  <c:v>0.25625082429287316</c:v>
                </c:pt>
                <c:pt idx="2672">
                  <c:v>0.25665300567211552</c:v>
                </c:pt>
                <c:pt idx="2673">
                  <c:v>0.25900760286071917</c:v>
                </c:pt>
                <c:pt idx="2674">
                  <c:v>0.26140921845023624</c:v>
                </c:pt>
                <c:pt idx="2675">
                  <c:v>0.26354176523452572</c:v>
                </c:pt>
                <c:pt idx="2676">
                  <c:v>0.26730529650764578</c:v>
                </c:pt>
                <c:pt idx="2677">
                  <c:v>0.26855846681770734</c:v>
                </c:pt>
                <c:pt idx="2678">
                  <c:v>0.27147409796006816</c:v>
                </c:pt>
                <c:pt idx="2679">
                  <c:v>0.27228022574715866</c:v>
                </c:pt>
                <c:pt idx="2680">
                  <c:v>0.27298711970374978</c:v>
                </c:pt>
                <c:pt idx="2681">
                  <c:v>0.27328599788098512</c:v>
                </c:pt>
                <c:pt idx="2682">
                  <c:v>0.27241878049270773</c:v>
                </c:pt>
                <c:pt idx="2683">
                  <c:v>0.2717022279073576</c:v>
                </c:pt>
                <c:pt idx="2684">
                  <c:v>0.27093537200674439</c:v>
                </c:pt>
                <c:pt idx="2685">
                  <c:v>0.26983110147100425</c:v>
                </c:pt>
                <c:pt idx="2686">
                  <c:v>0.26972951426903058</c:v>
                </c:pt>
                <c:pt idx="2687">
                  <c:v>0.26963704638151975</c:v>
                </c:pt>
                <c:pt idx="2688">
                  <c:v>0.26993293381583988</c:v>
                </c:pt>
                <c:pt idx="2689">
                  <c:v>0.27156029019031419</c:v>
                </c:pt>
                <c:pt idx="2690">
                  <c:v>0.27232464563373598</c:v>
                </c:pt>
                <c:pt idx="2691">
                  <c:v>0.27479573471031715</c:v>
                </c:pt>
                <c:pt idx="2692">
                  <c:v>0.27644456559949443</c:v>
                </c:pt>
                <c:pt idx="2693">
                  <c:v>0.27857132701224291</c:v>
                </c:pt>
                <c:pt idx="2694">
                  <c:v>0.28104074911736315</c:v>
                </c:pt>
                <c:pt idx="2695">
                  <c:v>0.28228426079866564</c:v>
                </c:pt>
                <c:pt idx="2696">
                  <c:v>0.28469671170267896</c:v>
                </c:pt>
                <c:pt idx="2697">
                  <c:v>0.28547866840358554</c:v>
                </c:pt>
                <c:pt idx="2698">
                  <c:v>0.28732684946806453</c:v>
                </c:pt>
                <c:pt idx="2699">
                  <c:v>0.2879254393082657</c:v>
                </c:pt>
                <c:pt idx="2700">
                  <c:v>0.28855678023481746</c:v>
                </c:pt>
                <c:pt idx="2701">
                  <c:v>0.28887198492665572</c:v>
                </c:pt>
                <c:pt idx="2702">
                  <c:v>0.28772554981866783</c:v>
                </c:pt>
                <c:pt idx="2703">
                  <c:v>0.28664657802627636</c:v>
                </c:pt>
                <c:pt idx="2704">
                  <c:v>0.28388989751557514</c:v>
                </c:pt>
                <c:pt idx="2705">
                  <c:v>0.27935705891322288</c:v>
                </c:pt>
                <c:pt idx="2706">
                  <c:v>0.27609508993556175</c:v>
                </c:pt>
                <c:pt idx="2707">
                  <c:v>0.26741541468121377</c:v>
                </c:pt>
                <c:pt idx="2708">
                  <c:v>0.26381701163987337</c:v>
                </c:pt>
                <c:pt idx="2709">
                  <c:v>0.25296345851471863</c:v>
                </c:pt>
                <c:pt idx="2710">
                  <c:v>0.24792704744543978</c:v>
                </c:pt>
                <c:pt idx="2711">
                  <c:v>0.23883749332598558</c:v>
                </c:pt>
                <c:pt idx="2712">
                  <c:v>0.23192515102026007</c:v>
                </c:pt>
                <c:pt idx="2713">
                  <c:v>0.22717889104233274</c:v>
                </c:pt>
                <c:pt idx="2714">
                  <c:v>0.22088656406293897</c:v>
                </c:pt>
                <c:pt idx="2715">
                  <c:v>0.21943816197765573</c:v>
                </c:pt>
                <c:pt idx="2716">
                  <c:v>0.21670555449599363</c:v>
                </c:pt>
                <c:pt idx="2717">
                  <c:v>0.21634646923187426</c:v>
                </c:pt>
                <c:pt idx="2718">
                  <c:v>0.21669873952443267</c:v>
                </c:pt>
                <c:pt idx="2719">
                  <c:v>0.21681934981249024</c:v>
                </c:pt>
                <c:pt idx="2720">
                  <c:v>0.21684812958447794</c:v>
                </c:pt>
                <c:pt idx="2721">
                  <c:v>0.21684307964152269</c:v>
                </c:pt>
                <c:pt idx="2722">
                  <c:v>0.21387268358381215</c:v>
                </c:pt>
                <c:pt idx="2723">
                  <c:v>0.21069190592201417</c:v>
                </c:pt>
                <c:pt idx="2724">
                  <c:v>0.20568809885336878</c:v>
                </c:pt>
                <c:pt idx="2725">
                  <c:v>0.19635202907198229</c:v>
                </c:pt>
                <c:pt idx="2726">
                  <c:v>0.19121604097219735</c:v>
                </c:pt>
                <c:pt idx="2727">
                  <c:v>0.17674437531960502</c:v>
                </c:pt>
                <c:pt idx="2728">
                  <c:v>0.17111476755308691</c:v>
                </c:pt>
                <c:pt idx="2729">
                  <c:v>0.15617713434858432</c:v>
                </c:pt>
                <c:pt idx="2730">
                  <c:v>0.14855927088629439</c:v>
                </c:pt>
                <c:pt idx="2731">
                  <c:v>0.13783368233505439</c:v>
                </c:pt>
                <c:pt idx="2732">
                  <c:v>0.12852286226844417</c:v>
                </c:pt>
                <c:pt idx="2733">
                  <c:v>0.12325170239460451</c:v>
                </c:pt>
                <c:pt idx="2734">
                  <c:v>0.11530353344018293</c:v>
                </c:pt>
                <c:pt idx="2735">
                  <c:v>0.11309018756860936</c:v>
                </c:pt>
                <c:pt idx="2736">
                  <c:v>0.10851067376535023</c:v>
                </c:pt>
                <c:pt idx="2737">
                  <c:v>0.1072843711129535</c:v>
                </c:pt>
                <c:pt idx="2738">
                  <c:v>0.10539981084776776</c:v>
                </c:pt>
                <c:pt idx="2739">
                  <c:v>0.10460932317526685</c:v>
                </c:pt>
                <c:pt idx="2740">
                  <c:v>0.1036363511563634</c:v>
                </c:pt>
                <c:pt idx="2741">
                  <c:v>0.10295431468596954</c:v>
                </c:pt>
                <c:pt idx="2742">
                  <c:v>0.10148105511448907</c:v>
                </c:pt>
                <c:pt idx="2743">
                  <c:v>9.9683765708141733E-2</c:v>
                </c:pt>
                <c:pt idx="2744">
                  <c:v>9.7716445212776656E-2</c:v>
                </c:pt>
                <c:pt idx="2745">
                  <c:v>9.3586082161101022E-2</c:v>
                </c:pt>
                <c:pt idx="2746">
                  <c:v>9.1431080290660993E-2</c:v>
                </c:pt>
                <c:pt idx="2747">
                  <c:v>8.4864781648801471E-2</c:v>
                </c:pt>
                <c:pt idx="2748">
                  <c:v>8.2159581139100435E-2</c:v>
                </c:pt>
                <c:pt idx="2749">
                  <c:v>7.493811368451192E-2</c:v>
                </c:pt>
                <c:pt idx="2750">
                  <c:v>7.0803975432762956E-2</c:v>
                </c:pt>
                <c:pt idx="2751">
                  <c:v>6.5330327554989215E-2</c:v>
                </c:pt>
                <c:pt idx="2752">
                  <c:v>5.992178962133763E-2</c:v>
                </c:pt>
                <c:pt idx="2753">
                  <c:v>5.7329943170981751E-2</c:v>
                </c:pt>
                <c:pt idx="2754">
                  <c:v>5.2943798057193792E-2</c:v>
                </c:pt>
                <c:pt idx="2755">
                  <c:v>5.2013971181985724E-2</c:v>
                </c:pt>
                <c:pt idx="2756">
                  <c:v>5.0344695378125512E-2</c:v>
                </c:pt>
                <c:pt idx="2757">
                  <c:v>5.0053318572464478E-2</c:v>
                </c:pt>
                <c:pt idx="2758">
                  <c:v>5.0727363385560206E-2</c:v>
                </c:pt>
                <c:pt idx="2759">
                  <c:v>5.1075809449472868E-2</c:v>
                </c:pt>
                <c:pt idx="2760">
                  <c:v>5.2260192672483746E-2</c:v>
                </c:pt>
                <c:pt idx="2761">
                  <c:v>5.320747371945949E-2</c:v>
                </c:pt>
                <c:pt idx="2762">
                  <c:v>5.3505322296674832E-2</c:v>
                </c:pt>
                <c:pt idx="2763">
                  <c:v>5.39200059618744E-2</c:v>
                </c:pt>
                <c:pt idx="2764">
                  <c:v>5.3402068123240179E-2</c:v>
                </c:pt>
                <c:pt idx="2765">
                  <c:v>5.2050448439837284E-2</c:v>
                </c:pt>
                <c:pt idx="2766">
                  <c:v>5.1190928537423755E-2</c:v>
                </c:pt>
                <c:pt idx="2767">
                  <c:v>4.8074755825452398E-2</c:v>
                </c:pt>
                <c:pt idx="2768">
                  <c:v>4.6715786759049568E-2</c:v>
                </c:pt>
                <c:pt idx="2769">
                  <c:v>4.3232404748515293E-2</c:v>
                </c:pt>
                <c:pt idx="2770">
                  <c:v>4.0982228613369011E-2</c:v>
                </c:pt>
                <c:pt idx="2771">
                  <c:v>3.8734410752554266E-2</c:v>
                </c:pt>
                <c:pt idx="2772">
                  <c:v>3.6206889789162429E-2</c:v>
                </c:pt>
                <c:pt idx="2773">
                  <c:v>3.560623584606401E-2</c:v>
                </c:pt>
                <c:pt idx="2774">
                  <c:v>3.4537653208160123E-2</c:v>
                </c:pt>
                <c:pt idx="2775">
                  <c:v>3.4736567029167588E-2</c:v>
                </c:pt>
                <c:pt idx="2776">
                  <c:v>3.596108994438689E-2</c:v>
                </c:pt>
                <c:pt idx="2777">
                  <c:v>3.6608708356969194E-2</c:v>
                </c:pt>
                <c:pt idx="2778">
                  <c:v>3.9309790466590215E-2</c:v>
                </c:pt>
                <c:pt idx="2779">
                  <c:v>4.0757113923281067E-2</c:v>
                </c:pt>
                <c:pt idx="2780">
                  <c:v>4.3160445512831512E-2</c:v>
                </c:pt>
                <c:pt idx="2781">
                  <c:v>4.5351517703972347E-2</c:v>
                </c:pt>
                <c:pt idx="2782">
                  <c:v>4.6430656193509889E-2</c:v>
                </c:pt>
                <c:pt idx="2783">
                  <c:v>4.8131545620841459E-2</c:v>
                </c:pt>
                <c:pt idx="2784">
                  <c:v>4.8266222206315178E-2</c:v>
                </c:pt>
                <c:pt idx="2785">
                  <c:v>4.8277155577956164E-2</c:v>
                </c:pt>
                <c:pt idx="2786">
                  <c:v>4.8002414166904046E-2</c:v>
                </c:pt>
                <c:pt idx="2787">
                  <c:v>4.6328166865804384E-2</c:v>
                </c:pt>
                <c:pt idx="2788">
                  <c:v>4.5518837512937414E-2</c:v>
                </c:pt>
                <c:pt idx="2789">
                  <c:v>4.3123561317829191E-2</c:v>
                </c:pt>
                <c:pt idx="2790">
                  <c:v>4.1361199866446166E-2</c:v>
                </c:pt>
                <c:pt idx="2791">
                  <c:v>3.9517161716333425E-2</c:v>
                </c:pt>
                <c:pt idx="2792">
                  <c:v>3.7151974356095505E-2</c:v>
                </c:pt>
                <c:pt idx="2793">
                  <c:v>3.6302676911023436E-2</c:v>
                </c:pt>
                <c:pt idx="2794">
                  <c:v>3.4587838854849444E-2</c:v>
                </c:pt>
                <c:pt idx="2795">
                  <c:v>3.4361459227594066E-2</c:v>
                </c:pt>
                <c:pt idx="2796">
                  <c:v>3.450671617898763E-2</c:v>
                </c:pt>
                <c:pt idx="2797">
                  <c:v>3.4737880994907405E-2</c:v>
                </c:pt>
                <c:pt idx="2798">
                  <c:v>3.6839500555738869E-2</c:v>
                </c:pt>
                <c:pt idx="2799">
                  <c:v>3.8109855380420048E-2</c:v>
                </c:pt>
                <c:pt idx="2800">
                  <c:v>4.0899223240327763E-2</c:v>
                </c:pt>
                <c:pt idx="2801">
                  <c:v>4.3792664050828899E-2</c:v>
                </c:pt>
                <c:pt idx="2802">
                  <c:v>4.5641977675329855E-2</c:v>
                </c:pt>
                <c:pt idx="2803">
                  <c:v>4.8933530493565733E-2</c:v>
                </c:pt>
                <c:pt idx="2804">
                  <c:v>4.9683888279572687E-2</c:v>
                </c:pt>
                <c:pt idx="2805">
                  <c:v>5.1078947278105261E-2</c:v>
                </c:pt>
                <c:pt idx="2806">
                  <c:v>5.1184407737297065E-2</c:v>
                </c:pt>
                <c:pt idx="2807">
                  <c:v>4.9370595702057291E-2</c:v>
                </c:pt>
                <c:pt idx="2808">
                  <c:v>4.8384238882893782E-2</c:v>
                </c:pt>
                <c:pt idx="2809">
                  <c:v>4.4399358314044679E-2</c:v>
                </c:pt>
                <c:pt idx="2810">
                  <c:v>4.1049794888967442E-2</c:v>
                </c:pt>
                <c:pt idx="2811">
                  <c:v>3.7405785469598114E-2</c:v>
                </c:pt>
                <c:pt idx="2812">
                  <c:v>3.206840760590049E-2</c:v>
                </c:pt>
                <c:pt idx="2813">
                  <c:v>2.9863499551633706E-2</c:v>
                </c:pt>
                <c:pt idx="2814">
                  <c:v>2.4921551832761579E-2</c:v>
                </c:pt>
                <c:pt idx="2815">
                  <c:v>2.3573050366562123E-2</c:v>
                </c:pt>
                <c:pt idx="2816">
                  <c:v>2.1263789898839345E-2</c:v>
                </c:pt>
                <c:pt idx="2817">
                  <c:v>2.0432064294108678E-2</c:v>
                </c:pt>
                <c:pt idx="2818">
                  <c:v>2.0988175779198842E-2</c:v>
                </c:pt>
                <c:pt idx="2819">
                  <c:v>2.1368451192301338E-2</c:v>
                </c:pt>
                <c:pt idx="2820">
                  <c:v>2.318866145623685E-2</c:v>
                </c:pt>
                <c:pt idx="2821">
                  <c:v>2.5338544743720298E-2</c:v>
                </c:pt>
                <c:pt idx="2822">
                  <c:v>2.6681015695516876E-2</c:v>
                </c:pt>
                <c:pt idx="2823">
                  <c:v>2.9354926170324279E-2</c:v>
                </c:pt>
                <c:pt idx="2824">
                  <c:v>3.0000759942871907E-2</c:v>
                </c:pt>
                <c:pt idx="2825">
                  <c:v>3.117293505135988E-2</c:v>
                </c:pt>
                <c:pt idx="2826">
                  <c:v>3.1366190975114568E-2</c:v>
                </c:pt>
                <c:pt idx="2827">
                  <c:v>2.9922299518490389E-2</c:v>
                </c:pt>
                <c:pt idx="2828">
                  <c:v>2.9083503993622362E-2</c:v>
                </c:pt>
                <c:pt idx="2829">
                  <c:v>2.5921259132184463E-2</c:v>
                </c:pt>
                <c:pt idx="2830">
                  <c:v>2.2894323324803997E-2</c:v>
                </c:pt>
                <c:pt idx="2831">
                  <c:v>1.997314214804962E-2</c:v>
                </c:pt>
                <c:pt idx="2832">
                  <c:v>1.5116553173693034E-2</c:v>
                </c:pt>
                <c:pt idx="2833">
                  <c:v>1.3190509833415619E-2</c:v>
                </c:pt>
                <c:pt idx="2834">
                  <c:v>8.5661692064284301E-3</c:v>
                </c:pt>
                <c:pt idx="2835">
                  <c:v>7.1573282761995208E-3</c:v>
                </c:pt>
                <c:pt idx="2836">
                  <c:v>4.6928188340319092E-3</c:v>
                </c:pt>
                <c:pt idx="2837">
                  <c:v>3.6224505755218968E-3</c:v>
                </c:pt>
                <c:pt idx="2838">
                  <c:v>3.590100052607658E-3</c:v>
                </c:pt>
                <c:pt idx="2839">
                  <c:v>3.565063121835512E-3</c:v>
                </c:pt>
                <c:pt idx="2840">
                  <c:v>4.6191475206005805E-3</c:v>
                </c:pt>
                <c:pt idx="2841">
                  <c:v>6.0414379688050806E-3</c:v>
                </c:pt>
                <c:pt idx="2842">
                  <c:v>6.8896862024281887E-3</c:v>
                </c:pt>
                <c:pt idx="2843">
                  <c:v>8.7672549931923829E-3</c:v>
                </c:pt>
                <c:pt idx="2844">
                  <c:v>9.2645419971396723E-3</c:v>
                </c:pt>
                <c:pt idx="2845">
                  <c:v>1.016737374039469E-2</c:v>
                </c:pt>
                <c:pt idx="2846">
                  <c:v>1.0431838762675725E-2</c:v>
                </c:pt>
                <c:pt idx="2847">
                  <c:v>9.8629014030506557E-3</c:v>
                </c:pt>
                <c:pt idx="2848">
                  <c:v>9.5002566645764151E-3</c:v>
                </c:pt>
                <c:pt idx="2849">
                  <c:v>8.1545106041447778E-3</c:v>
                </c:pt>
                <c:pt idx="2850">
                  <c:v>6.6888847813840469E-3</c:v>
                </c:pt>
                <c:pt idx="2851">
                  <c:v>5.5768187026353352E-3</c:v>
                </c:pt>
                <c:pt idx="2852">
                  <c:v>3.4984244668265327E-3</c:v>
                </c:pt>
                <c:pt idx="2853">
                  <c:v>2.8157986729926599E-3</c:v>
                </c:pt>
                <c:pt idx="2854">
                  <c:v>1.2081238383292632E-3</c:v>
                </c:pt>
                <c:pt idx="2855">
                  <c:v>7.2650195354346657E-4</c:v>
                </c:pt>
                <c:pt idx="2856">
                  <c:v>2.6949099026439636E-4</c:v>
                </c:pt>
                <c:pt idx="2857">
                  <c:v>5.3733158072529928E-5</c:v>
                </c:pt>
                <c:pt idx="2858">
                  <c:v>5.2199789471310196E-4</c:v>
                </c:pt>
                <c:pt idx="2859">
                  <c:v>9.3547349588919931E-4</c:v>
                </c:pt>
                <c:pt idx="2860">
                  <c:v>1.5637996555252504E-3</c:v>
                </c:pt>
                <c:pt idx="2861">
                  <c:v>2.5310603360320294E-3</c:v>
                </c:pt>
                <c:pt idx="2862">
                  <c:v>2.9147412737721163E-3</c:v>
                </c:pt>
                <c:pt idx="2863">
                  <c:v>3.7941030394282875E-3</c:v>
                </c:pt>
                <c:pt idx="2864">
                  <c:v>4.0157680791634938E-3</c:v>
                </c:pt>
                <c:pt idx="2865">
                  <c:v>4.2832949357897304E-3</c:v>
                </c:pt>
                <c:pt idx="2866">
                  <c:v>4.3722107032315221E-3</c:v>
                </c:pt>
                <c:pt idx="2867">
                  <c:v>4.0626604766459753E-3</c:v>
                </c:pt>
                <c:pt idx="2868">
                  <c:v>3.842028468930839E-3</c:v>
                </c:pt>
                <c:pt idx="2869">
                  <c:v>3.3610738630151494E-3</c:v>
                </c:pt>
                <c:pt idx="2870">
                  <c:v>2.7640867668451141E-3</c:v>
                </c:pt>
                <c:pt idx="2871">
                  <c:v>2.4244011282455076E-3</c:v>
                </c:pt>
                <c:pt idx="2872">
                  <c:v>1.7234680654845225E-3</c:v>
                </c:pt>
                <c:pt idx="2873">
                  <c:v>1.5047996520932503E-3</c:v>
                </c:pt>
                <c:pt idx="2874">
                  <c:v>1.0020910686120551E-3</c:v>
                </c:pt>
                <c:pt idx="2875">
                  <c:v>8.3144467101092508E-4</c:v>
                </c:pt>
                <c:pt idx="2876">
                  <c:v>6.796978074912717E-4</c:v>
                </c:pt>
                <c:pt idx="2877">
                  <c:v>5.9476561155544618E-4</c:v>
                </c:pt>
                <c:pt idx="2878">
                  <c:v>7.3998186923393344E-4</c:v>
                </c:pt>
                <c:pt idx="2879">
                  <c:v>8.8590757035477568E-4</c:v>
                </c:pt>
                <c:pt idx="2880">
                  <c:v>1.1561814978915262E-3</c:v>
                </c:pt>
                <c:pt idx="2881">
                  <c:v>1.6302466088162198E-3</c:v>
                </c:pt>
                <c:pt idx="2882">
                  <c:v>1.8956544505441435E-3</c:v>
                </c:pt>
                <c:pt idx="2883">
                  <c:v>2.6109367055839132E-3</c:v>
                </c:pt>
                <c:pt idx="2884">
                  <c:v>2.8839032823158354E-3</c:v>
                </c:pt>
                <c:pt idx="2885">
                  <c:v>3.6112955947337432E-3</c:v>
                </c:pt>
                <c:pt idx="2886">
                  <c:v>3.9610806289581378E-3</c:v>
                </c:pt>
                <c:pt idx="2887">
                  <c:v>4.4317745352459052E-3</c:v>
                </c:pt>
                <c:pt idx="2888">
                  <c:v>4.8147994706875322E-3</c:v>
                </c:pt>
                <c:pt idx="2889">
                  <c:v>4.9466495589634771E-3</c:v>
                </c:pt>
                <c:pt idx="2890">
                  <c:v>5.1333062368756639E-3</c:v>
                </c:pt>
                <c:pt idx="2891">
                  <c:v>5.0689023041958162E-3</c:v>
                </c:pt>
                <c:pt idx="2892">
                  <c:v>4.8775589850497177E-3</c:v>
                </c:pt>
                <c:pt idx="2893">
                  <c:v>4.7482500476802867E-3</c:v>
                </c:pt>
                <c:pt idx="2894">
                  <c:v>4.2617468782282248E-3</c:v>
                </c:pt>
                <c:pt idx="2895">
                  <c:v>4.0500145369717112E-3</c:v>
                </c:pt>
                <c:pt idx="2896">
                  <c:v>3.5375105350144904E-3</c:v>
                </c:pt>
                <c:pt idx="2897">
                  <c:v>3.2010367581915711E-3</c:v>
                </c:pt>
                <c:pt idx="2898">
                  <c:v>2.9093863730966494E-3</c:v>
                </c:pt>
                <c:pt idx="2899">
                  <c:v>2.5758199906159313E-3</c:v>
                </c:pt>
                <c:pt idx="2900">
                  <c:v>2.5322149589116047E-3</c:v>
                </c:pt>
                <c:pt idx="2901">
                  <c:v>2.4622428512664327E-3</c:v>
                </c:pt>
                <c:pt idx="2902">
                  <c:v>2.532973430926341E-3</c:v>
                </c:pt>
                <c:pt idx="2903">
                  <c:v>2.8365004973948667E-3</c:v>
                </c:pt>
                <c:pt idx="2904">
                  <c:v>2.9811441013479424E-3</c:v>
                </c:pt>
                <c:pt idx="2905">
                  <c:v>3.5137802156963013E-3</c:v>
                </c:pt>
                <c:pt idx="2906">
                  <c:v>3.8028516978839758E-3</c:v>
                </c:pt>
                <c:pt idx="2907">
                  <c:v>4.2561571306910526E-3</c:v>
                </c:pt>
                <c:pt idx="2908">
                  <c:v>4.6764785914287267E-3</c:v>
                </c:pt>
                <c:pt idx="2909">
                  <c:v>4.8583133092472298E-3</c:v>
                </c:pt>
                <c:pt idx="2910">
                  <c:v>5.1487502371757188E-3</c:v>
                </c:pt>
                <c:pt idx="2911">
                  <c:v>5.1422784656214105E-3</c:v>
                </c:pt>
                <c:pt idx="2912">
                  <c:v>5.0543653324848122E-3</c:v>
                </c:pt>
                <c:pt idx="2913">
                  <c:v>4.9773806681319673E-3</c:v>
                </c:pt>
                <c:pt idx="2914">
                  <c:v>4.615924382252245E-3</c:v>
                </c:pt>
                <c:pt idx="2915">
                  <c:v>4.4515232442010229E-3</c:v>
                </c:pt>
                <c:pt idx="2916">
                  <c:v>4.1801020480705543E-3</c:v>
                </c:pt>
                <c:pt idx="2917">
                  <c:v>3.9768874406938132E-3</c:v>
                </c:pt>
                <c:pt idx="2918">
                  <c:v>4.0551390033569867E-3</c:v>
                </c:pt>
                <c:pt idx="2919">
                  <c:v>4.1572787573414156E-3</c:v>
                </c:pt>
                <c:pt idx="2920">
                  <c:v>4.4315024266691899E-3</c:v>
                </c:pt>
                <c:pt idx="2921">
                  <c:v>5.059920269735594E-3</c:v>
                </c:pt>
                <c:pt idx="2922">
                  <c:v>5.3561999326347419E-3</c:v>
                </c:pt>
                <c:pt idx="2923">
                  <c:v>6.2583746930198513E-3</c:v>
                </c:pt>
                <c:pt idx="2924">
                  <c:v>6.6080856940999508E-3</c:v>
                </c:pt>
                <c:pt idx="2925">
                  <c:v>7.2276303461368185E-3</c:v>
                </c:pt>
                <c:pt idx="2926">
                  <c:v>7.6013849591126219E-3</c:v>
                </c:pt>
                <c:pt idx="2927">
                  <c:v>7.712042446976825E-3</c:v>
                </c:pt>
                <c:pt idx="2928">
                  <c:v>7.8287794778162875E-3</c:v>
                </c:pt>
                <c:pt idx="2929">
                  <c:v>7.6751288348310747E-3</c:v>
                </c:pt>
                <c:pt idx="2930">
                  <c:v>7.3853993892020455E-3</c:v>
                </c:pt>
                <c:pt idx="2931">
                  <c:v>7.2600970667676002E-3</c:v>
                </c:pt>
                <c:pt idx="2932">
                  <c:v>6.9337334718553934E-3</c:v>
                </c:pt>
                <c:pt idx="2933">
                  <c:v>6.8680008648640172E-3</c:v>
                </c:pt>
                <c:pt idx="2934">
                  <c:v>7.0015645017446814E-3</c:v>
                </c:pt>
                <c:pt idx="2935">
                  <c:v>7.0879038177078454E-3</c:v>
                </c:pt>
                <c:pt idx="2936">
                  <c:v>7.822072369114549E-3</c:v>
                </c:pt>
                <c:pt idx="2937">
                  <c:v>8.4498489184542079E-3</c:v>
                </c:pt>
                <c:pt idx="2938">
                  <c:v>9.3952423653932797E-3</c:v>
                </c:pt>
                <c:pt idx="2939">
                  <c:v>1.0804588289917715E-2</c:v>
                </c:pt>
                <c:pt idx="2940">
                  <c:v>1.1587805025134498E-2</c:v>
                </c:pt>
                <c:pt idx="2941">
                  <c:v>1.3448228524137011E-2</c:v>
                </c:pt>
                <c:pt idx="2942">
                  <c:v>1.4085001816508607E-2</c:v>
                </c:pt>
                <c:pt idx="2943">
                  <c:v>1.5635505903775545E-2</c:v>
                </c:pt>
                <c:pt idx="2944">
                  <c:v>1.6265111218865019E-2</c:v>
                </c:pt>
                <c:pt idx="2945">
                  <c:v>1.6857479333231028E-2</c:v>
                </c:pt>
                <c:pt idx="2946">
                  <c:v>1.7264779295429997E-2</c:v>
                </c:pt>
                <c:pt idx="2947">
                  <c:v>1.6936474169051498E-2</c:v>
                </c:pt>
                <c:pt idx="2948">
                  <c:v>1.6541990275672953E-2</c:v>
                </c:pt>
                <c:pt idx="2949">
                  <c:v>1.5942238458306349E-2</c:v>
                </c:pt>
                <c:pt idx="2950">
                  <c:v>1.4689960468262089E-2</c:v>
                </c:pt>
                <c:pt idx="2951">
                  <c:v>1.422475285922377E-2</c:v>
                </c:pt>
                <c:pt idx="2952">
                  <c:v>1.3021071990123685E-2</c:v>
                </c:pt>
                <c:pt idx="2953">
                  <c:v>1.2648557800029122E-2</c:v>
                </c:pt>
                <c:pt idx="2954">
                  <c:v>1.2526515877658023E-2</c:v>
                </c:pt>
                <c:pt idx="2955">
                  <c:v>1.2475859556673843E-2</c:v>
                </c:pt>
                <c:pt idx="2956">
                  <c:v>1.3557758354836448E-2</c:v>
                </c:pt>
                <c:pt idx="2957">
                  <c:v>1.4610970535298856E-2</c:v>
                </c:pt>
                <c:pt idx="2958">
                  <c:v>1.5926073737992291E-2</c:v>
                </c:pt>
                <c:pt idx="2959">
                  <c:v>1.8154064444136111E-2</c:v>
                </c:pt>
                <c:pt idx="2960">
                  <c:v>1.9089235433733719E-2</c:v>
                </c:pt>
                <c:pt idx="2961">
                  <c:v>2.1392068255617326E-2</c:v>
                </c:pt>
                <c:pt idx="2962">
                  <c:v>2.2077242554643571E-2</c:v>
                </c:pt>
                <c:pt idx="2963">
                  <c:v>2.3148276621166516E-2</c:v>
                </c:pt>
                <c:pt idx="2964">
                  <c:v>2.3607806721523104E-2</c:v>
                </c:pt>
                <c:pt idx="2965">
                  <c:v>2.3271725663564957E-2</c:v>
                </c:pt>
                <c:pt idx="2966">
                  <c:v>2.3007035109850967E-2</c:v>
                </c:pt>
                <c:pt idx="2967">
                  <c:v>2.2110018155280353E-2</c:v>
                </c:pt>
                <c:pt idx="2968">
                  <c:v>2.0878268428492074E-2</c:v>
                </c:pt>
                <c:pt idx="2969">
                  <c:v>2.0195570072371077E-2</c:v>
                </c:pt>
                <c:pt idx="2970">
                  <c:v>1.8674448808532147E-2</c:v>
                </c:pt>
                <c:pt idx="2971">
                  <c:v>1.8202107542212374E-2</c:v>
                </c:pt>
                <c:pt idx="2972">
                  <c:v>1.7147929498874059E-2</c:v>
                </c:pt>
                <c:pt idx="2973">
                  <c:v>1.6751729605462177E-2</c:v>
                </c:pt>
                <c:pt idx="2974">
                  <c:v>1.6376190352451699E-2</c:v>
                </c:pt>
                <c:pt idx="2975">
                  <c:v>1.6138607696407237E-2</c:v>
                </c:pt>
                <c:pt idx="2976">
                  <c:v>1.6170182097020681E-2</c:v>
                </c:pt>
                <c:pt idx="2977">
                  <c:v>1.6205163983414615E-2</c:v>
                </c:pt>
                <c:pt idx="2978">
                  <c:v>1.6352612511993613E-2</c:v>
                </c:pt>
                <c:pt idx="2979">
                  <c:v>1.6639777763287112E-2</c:v>
                </c:pt>
                <c:pt idx="2980">
                  <c:v>1.6801120989278922E-2</c:v>
                </c:pt>
                <c:pt idx="2981">
                  <c:v>1.727006947838992E-2</c:v>
                </c:pt>
                <c:pt idx="2982">
                  <c:v>1.7456990910592968E-2</c:v>
                </c:pt>
                <c:pt idx="2983">
                  <c:v>1.7965118131893724E-2</c:v>
                </c:pt>
                <c:pt idx="2984">
                  <c:v>1.8231083428489621E-2</c:v>
                </c:pt>
                <c:pt idx="2985">
                  <c:v>1.8560932954898125E-2</c:v>
                </c:pt>
                <c:pt idx="2986">
                  <c:v>1.8857183200653844E-2</c:v>
                </c:pt>
                <c:pt idx="2987">
                  <c:v>1.8862811680763199E-2</c:v>
                </c:pt>
                <c:pt idx="2988">
                  <c:v>1.8869268743745792E-2</c:v>
                </c:pt>
                <c:pt idx="2989">
                  <c:v>1.869125090028716E-2</c:v>
                </c:pt>
                <c:pt idx="2990">
                  <c:v>1.8182932467554116E-2</c:v>
                </c:pt>
                <c:pt idx="2991">
                  <c:v>1.7924125342525864E-2</c:v>
                </c:pt>
                <c:pt idx="2992">
                  <c:v>1.7008771701884709E-2</c:v>
                </c:pt>
                <c:pt idx="2993">
                  <c:v>1.6593332996670471E-2</c:v>
                </c:pt>
                <c:pt idx="2994">
                  <c:v>1.5736073311443711E-2</c:v>
                </c:pt>
                <c:pt idx="2995">
                  <c:v>1.5115008773663027E-2</c:v>
                </c:pt>
                <c:pt idx="2996">
                  <c:v>1.4665603073503146E-2</c:v>
                </c:pt>
                <c:pt idx="2997">
                  <c:v>1.4098004193904081E-2</c:v>
                </c:pt>
                <c:pt idx="2998">
                  <c:v>1.4045421050025323E-2</c:v>
                </c:pt>
                <c:pt idx="2999">
                  <c:v>1.3978183265861846E-2</c:v>
                </c:pt>
                <c:pt idx="3000">
                  <c:v>1.4102014731124858E-2</c:v>
                </c:pt>
                <c:pt idx="3001">
                  <c:v>1.4683478890993305E-2</c:v>
                </c:pt>
                <c:pt idx="3002">
                  <c:v>1.4960215764941335E-2</c:v>
                </c:pt>
                <c:pt idx="3003">
                  <c:v>1.5977048744696947E-2</c:v>
                </c:pt>
                <c:pt idx="3004">
                  <c:v>1.6579413784971467E-2</c:v>
                </c:pt>
                <c:pt idx="3005">
                  <c:v>1.7520482911826524E-2</c:v>
                </c:pt>
                <c:pt idx="3006">
                  <c:v>1.8482222484797466E-2</c:v>
                </c:pt>
                <c:pt idx="3007">
                  <c:v>1.8953798905388092E-2</c:v>
                </c:pt>
                <c:pt idx="3008">
                  <c:v>1.9775885492788633E-2</c:v>
                </c:pt>
                <c:pt idx="3009">
                  <c:v>1.9854551837174151E-2</c:v>
                </c:pt>
                <c:pt idx="3010">
                  <c:v>1.9844157779829352E-2</c:v>
                </c:pt>
                <c:pt idx="3011">
                  <c:v>1.9693169388324435E-2</c:v>
                </c:pt>
                <c:pt idx="3012">
                  <c:v>1.8607382624372004E-2</c:v>
                </c:pt>
                <c:pt idx="3013">
                  <c:v>1.8048481413513354E-2</c:v>
                </c:pt>
                <c:pt idx="3014">
                  <c:v>1.6487244971752187E-2</c:v>
                </c:pt>
                <c:pt idx="3015">
                  <c:v>1.5194699815211311E-2</c:v>
                </c:pt>
                <c:pt idx="3016">
                  <c:v>1.413250560028868E-2</c:v>
                </c:pt>
                <c:pt idx="3017">
                  <c:v>1.2600622564812095E-2</c:v>
                </c:pt>
                <c:pt idx="3018">
                  <c:v>1.2326744056633884E-2</c:v>
                </c:pt>
                <c:pt idx="3019">
                  <c:v>1.1854319441741064E-2</c:v>
                </c:pt>
                <c:pt idx="3020">
                  <c:v>1.2043442256844021E-2</c:v>
                </c:pt>
                <c:pt idx="3021">
                  <c:v>1.3477856490426926E-2</c:v>
                </c:pt>
                <c:pt idx="3022">
                  <c:v>1.4198007772989865E-2</c:v>
                </c:pt>
                <c:pt idx="3023">
                  <c:v>1.7068336514470539E-2</c:v>
                </c:pt>
                <c:pt idx="3024">
                  <c:v>1.8987947306051547E-2</c:v>
                </c:pt>
                <c:pt idx="3025">
                  <c:v>2.1717662101943151E-2</c:v>
                </c:pt>
                <c:pt idx="3026">
                  <c:v>2.4893394723643096E-2</c:v>
                </c:pt>
                <c:pt idx="3027">
                  <c:v>2.6395679209973197E-2</c:v>
                </c:pt>
                <c:pt idx="3028">
                  <c:v>2.9303191220747715E-2</c:v>
                </c:pt>
                <c:pt idx="3029">
                  <c:v>2.9891431129319232E-2</c:v>
                </c:pt>
                <c:pt idx="3030">
                  <c:v>3.0735761980009092E-2</c:v>
                </c:pt>
                <c:pt idx="3031">
                  <c:v>3.0803602815612854E-2</c:v>
                </c:pt>
                <c:pt idx="3032">
                  <c:v>2.91717309096222E-2</c:v>
                </c:pt>
                <c:pt idx="3033">
                  <c:v>2.8246953977369392E-2</c:v>
                </c:pt>
                <c:pt idx="3034">
                  <c:v>2.546187611754502E-2</c:v>
                </c:pt>
                <c:pt idx="3035">
                  <c:v>2.283544981508874E-2</c:v>
                </c:pt>
                <c:pt idx="3036">
                  <c:v>2.0821414895958918E-2</c:v>
                </c:pt>
                <c:pt idx="3037">
                  <c:v>1.7528430443409505E-2</c:v>
                </c:pt>
                <c:pt idx="3038">
                  <c:v>1.6718336244813389E-2</c:v>
                </c:pt>
                <c:pt idx="3039">
                  <c:v>1.5103776327730512E-2</c:v>
                </c:pt>
                <c:pt idx="3040">
                  <c:v>1.5019760966098214E-2</c:v>
                </c:pt>
                <c:pt idx="3041">
                  <c:v>1.673610419944431E-2</c:v>
                </c:pt>
                <c:pt idx="3042">
                  <c:v>1.7668382503271431E-2</c:v>
                </c:pt>
                <c:pt idx="3043">
                  <c:v>2.2072727023127268E-2</c:v>
                </c:pt>
                <c:pt idx="3044">
                  <c:v>2.5428938722619383E-2</c:v>
                </c:pt>
                <c:pt idx="3045">
                  <c:v>2.9940057667406834E-2</c:v>
                </c:pt>
                <c:pt idx="3046">
                  <c:v>3.5932864195267075E-2</c:v>
                </c:pt>
                <c:pt idx="3047">
                  <c:v>3.8779884753437764E-2</c:v>
                </c:pt>
                <c:pt idx="3048">
                  <c:v>4.4867973408863483E-2</c:v>
                </c:pt>
                <c:pt idx="3049">
                  <c:v>4.6478145268718248E-2</c:v>
                </c:pt>
                <c:pt idx="3050">
                  <c:v>4.9443942446339456E-2</c:v>
                </c:pt>
                <c:pt idx="3051">
                  <c:v>5.0336262463675958E-2</c:v>
                </c:pt>
                <c:pt idx="3052">
                  <c:v>4.9039750895629446E-2</c:v>
                </c:pt>
                <c:pt idx="3053">
                  <c:v>4.8217438776795955E-2</c:v>
                </c:pt>
                <c:pt idx="3054">
                  <c:v>4.4450039149315043E-2</c:v>
                </c:pt>
                <c:pt idx="3055">
                  <c:v>4.0407903013639258E-2</c:v>
                </c:pt>
                <c:pt idx="3056">
                  <c:v>3.7111373795306692E-2</c:v>
                </c:pt>
                <c:pt idx="3057">
                  <c:v>3.102236830557744E-2</c:v>
                </c:pt>
                <c:pt idx="3058">
                  <c:v>2.8935903476468981E-2</c:v>
                </c:pt>
                <c:pt idx="3059">
                  <c:v>2.393770527650399E-2</c:v>
                </c:pt>
                <c:pt idx="3060">
                  <c:v>2.2464587887883421E-2</c:v>
                </c:pt>
                <c:pt idx="3061">
                  <c:v>2.10748484894542E-2</c:v>
                </c:pt>
                <c:pt idx="3062">
                  <c:v>2.0449243905871023E-2</c:v>
                </c:pt>
                <c:pt idx="3063">
                  <c:v>2.248332170539025E-2</c:v>
                </c:pt>
                <c:pt idx="3064">
                  <c:v>2.4252566768335582E-2</c:v>
                </c:pt>
                <c:pt idx="3065">
                  <c:v>2.7402343663816962E-2</c:v>
                </c:pt>
                <c:pt idx="3066">
                  <c:v>3.2180354545218316E-2</c:v>
                </c:pt>
                <c:pt idx="3067">
                  <c:v>3.4709743497217872E-2</c:v>
                </c:pt>
                <c:pt idx="3068">
                  <c:v>4.0755402826104972E-2</c:v>
                </c:pt>
                <c:pt idx="3069">
                  <c:v>4.27793954482854E-2</c:v>
                </c:pt>
                <c:pt idx="3070">
                  <c:v>4.7531999723478852E-2</c:v>
                </c:pt>
                <c:pt idx="3071">
                  <c:v>4.9492774904431054E-2</c:v>
                </c:pt>
                <c:pt idx="3072">
                  <c:v>5.1327326025788052E-2</c:v>
                </c:pt>
                <c:pt idx="3073">
                  <c:v>5.2611874622173566E-2</c:v>
                </c:pt>
                <c:pt idx="3074">
                  <c:v>5.1772946720160105E-2</c:v>
                </c:pt>
                <c:pt idx="3075">
                  <c:v>5.0747416071664081E-2</c:v>
                </c:pt>
                <c:pt idx="3076">
                  <c:v>4.8820720651374001E-2</c:v>
                </c:pt>
                <c:pt idx="3077">
                  <c:v>4.4711131005816258E-2</c:v>
                </c:pt>
                <c:pt idx="3078">
                  <c:v>4.2644861045671584E-2</c:v>
                </c:pt>
                <c:pt idx="3079">
                  <c:v>3.6427086913440543E-2</c:v>
                </c:pt>
                <c:pt idx="3080">
                  <c:v>3.394720701383145E-2</c:v>
                </c:pt>
                <c:pt idx="3081">
                  <c:v>2.7968937457682214E-2</c:v>
                </c:pt>
                <c:pt idx="3082">
                  <c:v>2.4553342351322081E-2</c:v>
                </c:pt>
                <c:pt idx="3083">
                  <c:v>2.0948129241277938E-2</c:v>
                </c:pt>
                <c:pt idx="3084">
                  <c:v>1.737886388050364E-2</c:v>
                </c:pt>
                <c:pt idx="3085">
                  <c:v>1.6572039887685346E-2</c:v>
                </c:pt>
                <c:pt idx="3086">
                  <c:v>1.5244390273319582E-2</c:v>
                </c:pt>
                <c:pt idx="3087">
                  <c:v>1.5826261370338792E-2</c:v>
                </c:pt>
                <c:pt idx="3088">
                  <c:v>1.8079580236974702E-2</c:v>
                </c:pt>
                <c:pt idx="3089">
                  <c:v>1.9321939746826257E-2</c:v>
                </c:pt>
                <c:pt idx="3090">
                  <c:v>2.4276747660233956E-2</c:v>
                </c:pt>
                <c:pt idx="3091">
                  <c:v>2.6703166804518671E-2</c:v>
                </c:pt>
                <c:pt idx="3092">
                  <c:v>3.1828760846958785E-2</c:v>
                </c:pt>
                <c:pt idx="3093">
                  <c:v>3.5936345223906138E-2</c:v>
                </c:pt>
                <c:pt idx="3094">
                  <c:v>3.9087215456551617E-2</c:v>
                </c:pt>
                <c:pt idx="3095">
                  <c:v>4.34876425934742E-2</c:v>
                </c:pt>
                <c:pt idx="3096">
                  <c:v>4.4640627918732197E-2</c:v>
                </c:pt>
                <c:pt idx="3097">
                  <c:v>4.6925722203128316E-2</c:v>
                </c:pt>
                <c:pt idx="3098">
                  <c:v>4.7097670309326163E-2</c:v>
                </c:pt>
                <c:pt idx="3099">
                  <c:v>4.598956573922585E-2</c:v>
                </c:pt>
                <c:pt idx="3100">
                  <c:v>4.5313785314667829E-2</c:v>
                </c:pt>
                <c:pt idx="3101">
                  <c:v>4.1409532233099483E-2</c:v>
                </c:pt>
                <c:pt idx="3102">
                  <c:v>3.8873186126679046E-2</c:v>
                </c:pt>
                <c:pt idx="3103">
                  <c:v>3.4238637750922105E-2</c:v>
                </c:pt>
                <c:pt idx="3104">
                  <c:v>2.9017134015190033E-2</c:v>
                </c:pt>
                <c:pt idx="3105">
                  <c:v>2.5623699823546169E-2</c:v>
                </c:pt>
                <c:pt idx="3106">
                  <c:v>1.9121770794365833E-2</c:v>
                </c:pt>
                <c:pt idx="3107">
                  <c:v>1.697523125551878E-2</c:v>
                </c:pt>
                <c:pt idx="3108">
                  <c:v>1.1868483796301971E-2</c:v>
                </c:pt>
                <c:pt idx="3109">
                  <c:v>1.0288812611325502E-2</c:v>
                </c:pt>
                <c:pt idx="3110">
                  <c:v>8.8240153714380133E-3</c:v>
                </c:pt>
                <c:pt idx="3111">
                  <c:v>8.1149494490904469E-3</c:v>
                </c:pt>
                <c:pt idx="3112">
                  <c:v>1.0295416760025241E-2</c:v>
                </c:pt>
                <c:pt idx="3113">
                  <c:v>1.2287207415865744E-2</c:v>
                </c:pt>
                <c:pt idx="3114">
                  <c:v>1.5850099062230495E-2</c:v>
                </c:pt>
                <c:pt idx="3115">
                  <c:v>2.152747536681952E-2</c:v>
                </c:pt>
                <c:pt idx="3116">
                  <c:v>2.4565775997277935E-2</c:v>
                </c:pt>
                <c:pt idx="3117">
                  <c:v>3.2114577812511799E-2</c:v>
                </c:pt>
                <c:pt idx="3118">
                  <c:v>3.4705242674273287E-2</c:v>
                </c:pt>
                <c:pt idx="3119">
                  <c:v>4.0843982747825948E-2</c:v>
                </c:pt>
                <c:pt idx="3120">
                  <c:v>4.3492869039290026E-2</c:v>
                </c:pt>
                <c:pt idx="3121">
                  <c:v>4.5880452651391651E-2</c:v>
                </c:pt>
                <c:pt idx="3122">
                  <c:v>4.7640313645583236E-2</c:v>
                </c:pt>
                <c:pt idx="3123">
                  <c:v>4.662323062010848E-2</c:v>
                </c:pt>
                <c:pt idx="3124">
                  <c:v>4.5316060240426316E-2</c:v>
                </c:pt>
                <c:pt idx="3125">
                  <c:v>4.303963420762718E-2</c:v>
                </c:pt>
                <c:pt idx="3126">
                  <c:v>3.7948031674418903E-2</c:v>
                </c:pt>
                <c:pt idx="3127">
                  <c:v>3.5560090153738892E-2</c:v>
                </c:pt>
                <c:pt idx="3128">
                  <c:v>2.836982938547097E-2</c:v>
                </c:pt>
                <c:pt idx="3129">
                  <c:v>2.5481237500778329E-2</c:v>
                </c:pt>
                <c:pt idx="3130">
                  <c:v>1.9069687741925363E-2</c:v>
                </c:pt>
                <c:pt idx="3131">
                  <c:v>1.5237604718902035E-2</c:v>
                </c:pt>
                <c:pt idx="3132">
                  <c:v>1.179471050344009E-2</c:v>
                </c:pt>
                <c:pt idx="3133">
                  <c:v>8.2163797596325212E-3</c:v>
                </c:pt>
                <c:pt idx="3134">
                  <c:v>7.8491949753557878E-3</c:v>
                </c:pt>
                <c:pt idx="3135">
                  <c:v>7.2863371587059793E-3</c:v>
                </c:pt>
                <c:pt idx="3136">
                  <c:v>8.423505866513829E-3</c:v>
                </c:pt>
                <c:pt idx="3137">
                  <c:v>1.2474854470940031E-2</c:v>
                </c:pt>
                <c:pt idx="3138">
                  <c:v>1.4504353001798859E-2</c:v>
                </c:pt>
                <c:pt idx="3139">
                  <c:v>2.2185625116749288E-2</c:v>
                </c:pt>
                <c:pt idx="3140">
                  <c:v>2.6083136769615229E-2</c:v>
                </c:pt>
                <c:pt idx="3141">
                  <c:v>3.4056825095961175E-2</c:v>
                </c:pt>
                <c:pt idx="3142">
                  <c:v>4.0772572632152837E-2</c:v>
                </c:pt>
                <c:pt idx="3143">
                  <c:v>4.5704572453688835E-2</c:v>
                </c:pt>
                <c:pt idx="3144">
                  <c:v>5.2936149599902338E-2</c:v>
                </c:pt>
                <c:pt idx="3145">
                  <c:v>5.4704904377123859E-2</c:v>
                </c:pt>
                <c:pt idx="3146">
                  <c:v>5.818294227326859E-2</c:v>
                </c:pt>
                <c:pt idx="3147">
                  <c:v>5.8348413705054898E-2</c:v>
                </c:pt>
                <c:pt idx="3148">
                  <c:v>5.5772942797874314E-2</c:v>
                </c:pt>
                <c:pt idx="3149">
                  <c:v>5.435817431324453E-2</c:v>
                </c:pt>
                <c:pt idx="3150">
                  <c:v>4.7339351754021694E-2</c:v>
                </c:pt>
                <c:pt idx="3151">
                  <c:v>4.2566199604143304E-2</c:v>
                </c:pt>
                <c:pt idx="3152">
                  <c:v>3.545135948876927E-2</c:v>
                </c:pt>
                <c:pt idx="3153">
                  <c:v>2.7031202273749073E-2</c:v>
                </c:pt>
                <c:pt idx="3154">
                  <c:v>2.2753880979218259E-2</c:v>
                </c:pt>
                <c:pt idx="3155">
                  <c:v>1.432364839257374E-2</c:v>
                </c:pt>
                <c:pt idx="3156">
                  <c:v>1.2143215401639613E-2</c:v>
                </c:pt>
                <c:pt idx="3157">
                  <c:v>7.8774942673341744E-3</c:v>
                </c:pt>
                <c:pt idx="3158">
                  <c:v>6.7679188400624228E-3</c:v>
                </c:pt>
                <c:pt idx="3159">
                  <c:v>8.1552705470166846E-3</c:v>
                </c:pt>
                <c:pt idx="3160">
                  <c:v>8.9954977061982404E-3</c:v>
                </c:pt>
                <c:pt idx="3161">
                  <c:v>1.3992136797561516E-2</c:v>
                </c:pt>
                <c:pt idx="3162">
                  <c:v>1.8784316936381013E-2</c:v>
                </c:pt>
                <c:pt idx="3163">
                  <c:v>2.3770267798965204E-2</c:v>
                </c:pt>
                <c:pt idx="3164">
                  <c:v>3.2081336440437397E-2</c:v>
                </c:pt>
                <c:pt idx="3165">
                  <c:v>3.5601828177406945E-2</c:v>
                </c:pt>
                <c:pt idx="3166">
                  <c:v>4.4214412733308589E-2</c:v>
                </c:pt>
                <c:pt idx="3167">
                  <c:v>4.6939925780547127E-2</c:v>
                </c:pt>
                <c:pt idx="3168">
                  <c:v>5.217767758516631E-2</c:v>
                </c:pt>
                <c:pt idx="3169">
                  <c:v>5.4461575572396323E-2</c:v>
                </c:pt>
                <c:pt idx="3170">
                  <c:v>5.4628959118505495E-2</c:v>
                </c:pt>
                <c:pt idx="3171">
                  <c:v>5.4758737749598337E-2</c:v>
                </c:pt>
                <c:pt idx="3172">
                  <c:v>5.1453672656814213E-2</c:v>
                </c:pt>
                <c:pt idx="3173">
                  <c:v>4.6984934009993005E-2</c:v>
                </c:pt>
                <c:pt idx="3174">
                  <c:v>4.3159558095671416E-2</c:v>
                </c:pt>
                <c:pt idx="3175">
                  <c:v>3.4444410669205693E-2</c:v>
                </c:pt>
                <c:pt idx="3176">
                  <c:v>3.1029109734279848E-2</c:v>
                </c:pt>
                <c:pt idx="3177">
                  <c:v>2.1576479424914457E-2</c:v>
                </c:pt>
                <c:pt idx="3178">
                  <c:v>1.7847944746760068E-2</c:v>
                </c:pt>
                <c:pt idx="3179">
                  <c:v>1.1613407745631922E-2</c:v>
                </c:pt>
                <c:pt idx="3180">
                  <c:v>7.7173326299367481E-3</c:v>
                </c:pt>
                <c:pt idx="3181">
                  <c:v>6.1477172051556481E-3</c:v>
                </c:pt>
                <c:pt idx="3182">
                  <c:v>4.4349128541640208E-3</c:v>
                </c:pt>
                <c:pt idx="3183">
                  <c:v>5.7266941455472002E-3</c:v>
                </c:pt>
                <c:pt idx="3184">
                  <c:v>8.2886625838940152E-3</c:v>
                </c:pt>
                <c:pt idx="3185">
                  <c:v>1.0260258370770735E-2</c:v>
                </c:pt>
                <c:pt idx="3186">
                  <c:v>1.6312977814080712E-2</c:v>
                </c:pt>
                <c:pt idx="3187">
                  <c:v>1.8729797163893201E-2</c:v>
                </c:pt>
                <c:pt idx="3188">
                  <c:v>2.5395329636252118E-2</c:v>
                </c:pt>
                <c:pt idx="3189">
                  <c:v>2.8843229668954175E-2</c:v>
                </c:pt>
                <c:pt idx="3190">
                  <c:v>3.3360084956710223E-2</c:v>
                </c:pt>
                <c:pt idx="3191">
                  <c:v>3.7356305834351088E-2</c:v>
                </c:pt>
                <c:pt idx="3192">
                  <c:v>3.8825020457171823E-2</c:v>
                </c:pt>
                <c:pt idx="3193">
                  <c:v>4.1070328055080658E-2</c:v>
                </c:pt>
                <c:pt idx="3194">
                  <c:v>4.0749063431696091E-2</c:v>
                </c:pt>
                <c:pt idx="3195">
                  <c:v>3.9400601188354541E-2</c:v>
                </c:pt>
                <c:pt idx="3196">
                  <c:v>3.8317839487318026E-2</c:v>
                </c:pt>
                <c:pt idx="3197">
                  <c:v>3.3626947476180696E-2</c:v>
                </c:pt>
                <c:pt idx="3198">
                  <c:v>3.1435772325037865E-2</c:v>
                </c:pt>
                <c:pt idx="3199">
                  <c:v>2.5542322199107976E-2</c:v>
                </c:pt>
                <c:pt idx="3200">
                  <c:v>2.1336734608827988E-2</c:v>
                </c:pt>
                <c:pt idx="3201">
                  <c:v>1.6896540396847071E-2</c:v>
                </c:pt>
                <c:pt idx="3202">
                  <c:v>1.1374060060981739E-2</c:v>
                </c:pt>
                <c:pt idx="3203">
                  <c:v>9.2340854479765165E-3</c:v>
                </c:pt>
                <c:pt idx="3204">
                  <c:v>4.9590243706324737E-3</c:v>
                </c:pt>
                <c:pt idx="3205">
                  <c:v>4.1179779440064287E-3</c:v>
                </c:pt>
                <c:pt idx="3206">
                  <c:v>3.1515071138007097E-3</c:v>
                </c:pt>
                <c:pt idx="3207">
                  <c:v>3.0767277546335679E-3</c:v>
                </c:pt>
                <c:pt idx="3208">
                  <c:v>5.4967060153645738E-3</c:v>
                </c:pt>
                <c:pt idx="3209">
                  <c:v>6.9331598375585342E-3</c:v>
                </c:pt>
                <c:pt idx="3210">
                  <c:v>1.0929390520913873E-2</c:v>
                </c:pt>
                <c:pt idx="3211">
                  <c:v>1.4953003661944072E-2</c:v>
                </c:pt>
                <c:pt idx="3212">
                  <c:v>1.8258848309029053E-2</c:v>
                </c:pt>
                <c:pt idx="3213">
                  <c:v>2.4014459506566641E-2</c:v>
                </c:pt>
                <c:pt idx="3214">
                  <c:v>2.6133896050601409E-2</c:v>
                </c:pt>
                <c:pt idx="3215">
                  <c:v>3.1235127795425342E-2</c:v>
                </c:pt>
                <c:pt idx="3216">
                  <c:v>3.2760112510767901E-2</c:v>
                </c:pt>
                <c:pt idx="3217">
                  <c:v>3.4937128210207065E-2</c:v>
                </c:pt>
                <c:pt idx="3218">
                  <c:v>3.5889949485861876E-2</c:v>
                </c:pt>
                <c:pt idx="3219">
                  <c:v>3.463967186157077E-2</c:v>
                </c:pt>
                <c:pt idx="3220">
                  <c:v>3.3620230561764476E-2</c:v>
                </c:pt>
                <c:pt idx="3221">
                  <c:v>3.0684698721874147E-2</c:v>
                </c:pt>
                <c:pt idx="3222">
                  <c:v>2.6510528640775986E-2</c:v>
                </c:pt>
                <c:pt idx="3223">
                  <c:v>2.3828700051529029E-2</c:v>
                </c:pt>
                <c:pt idx="3224">
                  <c:v>1.7593133450380879E-2</c:v>
                </c:pt>
                <c:pt idx="3225">
                  <c:v>1.5402605476393478E-2</c:v>
                </c:pt>
                <c:pt idx="3226">
                  <c:v>9.8549881914683415E-3</c:v>
                </c:pt>
                <c:pt idx="3227">
                  <c:v>7.6566303544716753E-3</c:v>
                </c:pt>
                <c:pt idx="3228">
                  <c:v>4.9780866795742559E-3</c:v>
                </c:pt>
                <c:pt idx="3229">
                  <c:v>3.2227475906133818E-3</c:v>
                </c:pt>
                <c:pt idx="3230">
                  <c:v>3.5468156677667044E-3</c:v>
                </c:pt>
                <c:pt idx="3231">
                  <c:v>3.9181914144105759E-3</c:v>
                </c:pt>
                <c:pt idx="3232">
                  <c:v>5.5959202344350216E-3</c:v>
                </c:pt>
                <c:pt idx="3233">
                  <c:v>8.9814804373544773E-3</c:v>
                </c:pt>
                <c:pt idx="3234">
                  <c:v>1.0816742473010997E-2</c:v>
                </c:pt>
                <c:pt idx="3235">
                  <c:v>1.6233590749681191E-2</c:v>
                </c:pt>
                <c:pt idx="3236">
                  <c:v>1.8345163110706025E-2</c:v>
                </c:pt>
                <c:pt idx="3237">
                  <c:v>2.3604364915741947E-2</c:v>
                </c:pt>
                <c:pt idx="3238">
                  <c:v>2.6436848502201626E-2</c:v>
                </c:pt>
                <c:pt idx="3239">
                  <c:v>2.9602971523714876E-2</c:v>
                </c:pt>
                <c:pt idx="3240">
                  <c:v>3.2544470140863993E-2</c:v>
                </c:pt>
                <c:pt idx="3241">
                  <c:v>3.3209317193781021E-2</c:v>
                </c:pt>
                <c:pt idx="3242">
                  <c:v>3.425644002555369E-2</c:v>
                </c:pt>
                <c:pt idx="3243">
                  <c:v>3.3629747007663656E-2</c:v>
                </c:pt>
                <c:pt idx="3244">
                  <c:v>3.1523685458174459E-2</c:v>
                </c:pt>
                <c:pt idx="3245">
                  <c:v>3.0352500726848586E-2</c:v>
                </c:pt>
                <c:pt idx="3246">
                  <c:v>2.5865900971108934E-2</c:v>
                </c:pt>
                <c:pt idx="3247">
                  <c:v>2.375824599301735E-2</c:v>
                </c:pt>
                <c:pt idx="3248">
                  <c:v>1.9046737467193757E-2</c:v>
                </c:pt>
                <c:pt idx="3249">
                  <c:v>1.5511904872802722E-2</c:v>
                </c:pt>
                <c:pt idx="3250">
                  <c:v>1.2533139637786713E-2</c:v>
                </c:pt>
                <c:pt idx="3251">
                  <c:v>8.6371135506639208E-3</c:v>
                </c:pt>
                <c:pt idx="3252">
                  <c:v>7.4774015052752295E-3</c:v>
                </c:pt>
                <c:pt idx="3253">
                  <c:v>5.1777212205957263E-3</c:v>
                </c:pt>
                <c:pt idx="3254">
                  <c:v>4.9057891467410462E-3</c:v>
                </c:pt>
                <c:pt idx="3255">
                  <c:v>5.299895520112256E-3</c:v>
                </c:pt>
                <c:pt idx="3256">
                  <c:v>5.6520285326679826E-3</c:v>
                </c:pt>
                <c:pt idx="3257">
                  <c:v>8.2941684925724162E-3</c:v>
                </c:pt>
                <c:pt idx="3258">
                  <c:v>9.9152148897813184E-3</c:v>
                </c:pt>
                <c:pt idx="3259">
                  <c:v>1.3179478404629866E-2</c:v>
                </c:pt>
                <c:pt idx="3260">
                  <c:v>1.6629878894523362E-2</c:v>
                </c:pt>
                <c:pt idx="3261">
                  <c:v>1.8881143463976503E-2</c:v>
                </c:pt>
                <c:pt idx="3262">
                  <c:v>2.2958668423196986E-2</c:v>
                </c:pt>
                <c:pt idx="3263">
                  <c:v>2.4135447314631547E-2</c:v>
                </c:pt>
                <c:pt idx="3264">
                  <c:v>2.6703500198810862E-2</c:v>
                </c:pt>
                <c:pt idx="3265">
                  <c:v>2.7322534953694966E-2</c:v>
                </c:pt>
                <c:pt idx="3266">
                  <c:v>2.7045925554035125E-2</c:v>
                </c:pt>
                <c:pt idx="3267">
                  <c:v>2.6838490567147818E-2</c:v>
                </c:pt>
                <c:pt idx="3268">
                  <c:v>2.4349731593080501E-2</c:v>
                </c:pt>
                <c:pt idx="3269">
                  <c:v>2.2217415243081209E-2</c:v>
                </c:pt>
                <c:pt idx="3270">
                  <c:v>1.9515401590584944E-2</c:v>
                </c:pt>
                <c:pt idx="3271">
                  <c:v>1.548079134076966E-2</c:v>
                </c:pt>
                <c:pt idx="3272">
                  <c:v>1.3601040778534506E-2</c:v>
                </c:pt>
                <c:pt idx="3273">
                  <c:v>9.2449452767589362E-3</c:v>
                </c:pt>
                <c:pt idx="3274">
                  <c:v>7.8739151815503516E-3</c:v>
                </c:pt>
                <c:pt idx="3275">
                  <c:v>4.9046222667183757E-3</c:v>
                </c:pt>
                <c:pt idx="3276">
                  <c:v>3.7060153645740129E-3</c:v>
                </c:pt>
                <c:pt idx="3277">
                  <c:v>2.724380977502259E-3</c:v>
                </c:pt>
                <c:pt idx="3278">
                  <c:v>2.0479396477885419E-3</c:v>
                </c:pt>
                <c:pt idx="3279">
                  <c:v>2.5397648687725746E-3</c:v>
                </c:pt>
                <c:pt idx="3280">
                  <c:v>3.1318996071340497E-3</c:v>
                </c:pt>
                <c:pt idx="3281">
                  <c:v>4.0745278425908266E-3</c:v>
                </c:pt>
                <c:pt idx="3282">
                  <c:v>6.0485618203720585E-3</c:v>
                </c:pt>
                <c:pt idx="3283">
                  <c:v>6.946799586394963E-3</c:v>
                </c:pt>
                <c:pt idx="3284">
                  <c:v>9.5187796592220049E-3</c:v>
                </c:pt>
                <c:pt idx="3285">
                  <c:v>1.0480980100773328E-2</c:v>
                </c:pt>
                <c:pt idx="3286">
                  <c:v>1.2383926080601992E-2</c:v>
                </c:pt>
                <c:pt idx="3287">
                  <c:v>1.3445855541233764E-2</c:v>
                </c:pt>
                <c:pt idx="3288">
                  <c:v>1.393058142493701E-2</c:v>
                </c:pt>
                <c:pt idx="3289">
                  <c:v>1.4403378656979928E-2</c:v>
                </c:pt>
                <c:pt idx="3290">
                  <c:v>1.3846796497594903E-2</c:v>
                </c:pt>
                <c:pt idx="3291">
                  <c:v>1.2884826490333772E-2</c:v>
                </c:pt>
                <c:pt idx="3292">
                  <c:v>1.2087965103423323E-2</c:v>
                </c:pt>
                <c:pt idx="3293">
                  <c:v>9.859008534403595E-3</c:v>
                </c:pt>
                <c:pt idx="3294">
                  <c:v>8.9872363917520206E-3</c:v>
                </c:pt>
                <c:pt idx="3295">
                  <c:v>6.5485110757996434E-3</c:v>
                </c:pt>
                <c:pt idx="3296">
                  <c:v>5.4001148249165163E-3</c:v>
                </c:pt>
                <c:pt idx="3297">
                  <c:v>3.7048710376946371E-3</c:v>
                </c:pt>
                <c:pt idx="3298">
                  <c:v>2.3670381888453132E-3</c:v>
                </c:pt>
                <c:pt idx="3299">
                  <c:v>1.6968970306825708E-3</c:v>
                </c:pt>
                <c:pt idx="3300">
                  <c:v>7.7530891677743039E-4</c:v>
                </c:pt>
                <c:pt idx="3301">
                  <c:v>7.1234446298269239E-4</c:v>
                </c:pt>
                <c:pt idx="3302">
                  <c:v>6.7620354113766875E-4</c:v>
                </c:pt>
                <c:pt idx="3303">
                  <c:v>8.4033698318368997E-4</c:v>
                </c:pt>
                <c:pt idx="3304">
                  <c:v>1.6706598804585348E-3</c:v>
                </c:pt>
                <c:pt idx="3305">
                  <c:v>2.0513186969970489E-3</c:v>
                </c:pt>
                <c:pt idx="3306">
                  <c:v>3.2569004038483507E-3</c:v>
                </c:pt>
                <c:pt idx="3307">
                  <c:v>4.0267779353774001E-3</c:v>
                </c:pt>
                <c:pt idx="3308">
                  <c:v>4.9799791824681671E-3</c:v>
                </c:pt>
                <c:pt idx="3309">
                  <c:v>6.0379030087364012E-3</c:v>
                </c:pt>
                <c:pt idx="3310">
                  <c:v>6.454062433964642E-3</c:v>
                </c:pt>
                <c:pt idx="3311">
                  <c:v>7.2216292488773686E-3</c:v>
                </c:pt>
                <c:pt idx="3312">
                  <c:v>7.3345224396421504E-3</c:v>
                </c:pt>
                <c:pt idx="3313">
                  <c:v>7.4186015384185445E-3</c:v>
                </c:pt>
                <c:pt idx="3314">
                  <c:v>7.3840462006043266E-3</c:v>
                </c:pt>
                <c:pt idx="3315">
                  <c:v>6.8961579739824979E-3</c:v>
                </c:pt>
                <c:pt idx="3316">
                  <c:v>6.6320557631370835E-3</c:v>
                </c:pt>
                <c:pt idx="3317">
                  <c:v>5.9675470073694845E-3</c:v>
                </c:pt>
                <c:pt idx="3318">
                  <c:v>5.3695700243230745E-3</c:v>
                </c:pt>
                <c:pt idx="3319">
                  <c:v>4.8352061430840055E-3</c:v>
                </c:pt>
                <c:pt idx="3320">
                  <c:v>3.9989066628359007E-3</c:v>
                </c:pt>
                <c:pt idx="3321">
                  <c:v>3.6127742964767577E-3</c:v>
                </c:pt>
                <c:pt idx="3322">
                  <c:v>2.6886533665224084E-3</c:v>
                </c:pt>
                <c:pt idx="3323">
                  <c:v>2.3805480119649326E-3</c:v>
                </c:pt>
                <c:pt idx="3324">
                  <c:v>1.676031450848611E-3</c:v>
                </c:pt>
                <c:pt idx="3325">
                  <c:v>1.3849890200512153E-3</c:v>
                </c:pt>
                <c:pt idx="3326">
                  <c:v>1.2787499871299997E-3</c:v>
                </c:pt>
                <c:pt idx="3327">
                  <c:v>1.2018197444924978E-3</c:v>
                </c:pt>
                <c:pt idx="3328">
                  <c:v>1.7251624929460142E-3</c:v>
                </c:pt>
                <c:pt idx="3329">
                  <c:v>2.3874713366708717E-3</c:v>
                </c:pt>
                <c:pt idx="3330">
                  <c:v>3.0572717462555654E-3</c:v>
                </c:pt>
                <c:pt idx="3331">
                  <c:v>4.5077791184368514E-3</c:v>
                </c:pt>
                <c:pt idx="3332">
                  <c:v>5.0721479956874465E-3</c:v>
                </c:pt>
                <c:pt idx="3333">
                  <c:v>6.597490619608389E-3</c:v>
                </c:pt>
                <c:pt idx="3334">
                  <c:v>7.1555093161641808E-3</c:v>
                </c:pt>
                <c:pt idx="3335">
                  <c:v>7.9608085203814235E-3</c:v>
                </c:pt>
                <c:pt idx="3336">
                  <c:v>8.4309435009440447E-3</c:v>
                </c:pt>
                <c:pt idx="3337">
                  <c:v>8.4744024275026763E-3</c:v>
                </c:pt>
                <c:pt idx="3338">
                  <c:v>8.5189056626530247E-3</c:v>
                </c:pt>
                <c:pt idx="3339">
                  <c:v>8.287216241008772E-3</c:v>
                </c:pt>
                <c:pt idx="3340">
                  <c:v>7.8684239814436653E-3</c:v>
                </c:pt>
                <c:pt idx="3341">
                  <c:v>7.6284781482104328E-3</c:v>
                </c:pt>
                <c:pt idx="3342">
                  <c:v>6.9691222954000901E-3</c:v>
                </c:pt>
                <c:pt idx="3343">
                  <c:v>6.7002299930330397E-3</c:v>
                </c:pt>
                <c:pt idx="3344">
                  <c:v>5.9098746976775657E-3</c:v>
                </c:pt>
                <c:pt idx="3345">
                  <c:v>5.5133168956872994E-3</c:v>
                </c:pt>
                <c:pt idx="3346">
                  <c:v>4.6953835186531656E-3</c:v>
                </c:pt>
                <c:pt idx="3347">
                  <c:v>4.0168702414706218E-3</c:v>
                </c:pt>
                <c:pt idx="3348">
                  <c:v>3.5166307368945399E-3</c:v>
                </c:pt>
                <c:pt idx="3349">
                  <c:v>2.7939309491392299E-3</c:v>
                </c:pt>
                <c:pt idx="3350">
                  <c:v>2.6781058497460566E-3</c:v>
                </c:pt>
                <c:pt idx="3351">
                  <c:v>2.4901955112380842E-3</c:v>
                </c:pt>
                <c:pt idx="3352">
                  <c:v>2.5611212246160696E-3</c:v>
                </c:pt>
                <c:pt idx="3353">
                  <c:v>3.1113375141631288E-3</c:v>
                </c:pt>
                <c:pt idx="3354">
                  <c:v>3.364867693946001E-3</c:v>
                </c:pt>
                <c:pt idx="3355">
                  <c:v>4.1209265223494298E-3</c:v>
                </c:pt>
                <c:pt idx="3356">
                  <c:v>4.626765089891436E-3</c:v>
                </c:pt>
                <c:pt idx="3357">
                  <c:v>5.0731677899929746E-3</c:v>
                </c:pt>
                <c:pt idx="3358">
                  <c:v>5.5935374458172989E-3</c:v>
                </c:pt>
                <c:pt idx="3359">
                  <c:v>5.7836506380823556E-3</c:v>
                </c:pt>
                <c:pt idx="3360">
                  <c:v>6.1449323822444007E-3</c:v>
                </c:pt>
                <c:pt idx="3361">
                  <c:v>6.293621333704643E-3</c:v>
                </c:pt>
                <c:pt idx="3362">
                  <c:v>6.6942337986308281E-3</c:v>
                </c:pt>
                <c:pt idx="3363">
                  <c:v>6.8481786130503274E-3</c:v>
                </c:pt>
                <c:pt idx="3364">
                  <c:v>7.2071560143104601E-3</c:v>
                </c:pt>
                <c:pt idx="3365">
                  <c:v>7.3965533894187517E-3</c:v>
                </c:pt>
                <c:pt idx="3366">
                  <c:v>7.2367496605997075E-3</c:v>
                </c:pt>
                <c:pt idx="3367">
                  <c:v>7.0857563662375519E-3</c:v>
                </c:pt>
                <c:pt idx="3368">
                  <c:v>6.445369668081468E-3</c:v>
                </c:pt>
                <c:pt idx="3369">
                  <c:v>5.3867790532288505E-3</c:v>
                </c:pt>
                <c:pt idx="3370">
                  <c:v>4.7498861311406453E-3</c:v>
                </c:pt>
                <c:pt idx="3371">
                  <c:v>3.0933092178128648E-3</c:v>
                </c:pt>
                <c:pt idx="3372">
                  <c:v>2.5533668656082704E-3</c:v>
                </c:pt>
                <c:pt idx="3373">
                  <c:v>1.4213466481861634E-3</c:v>
                </c:pt>
                <c:pt idx="3374">
                  <c:v>9.3187725010504367E-4</c:v>
                </c:pt>
                <c:pt idx="3375">
                  <c:v>8.1205583177708471E-4</c:v>
                </c:pt>
                <c:pt idx="3376">
                  <c:v>7.2056312257094072E-4</c:v>
                </c:pt>
                <c:pt idx="3377">
                  <c:v>1.0592686800086487E-3</c:v>
                </c:pt>
                <c:pt idx="3378">
                  <c:v>1.5101462179114122E-3</c:v>
                </c:pt>
                <c:pt idx="3379">
                  <c:v>1.7574394730016812E-3</c:v>
                </c:pt>
                <c:pt idx="3380">
                  <c:v>2.2948941154436573E-3</c:v>
                </c:pt>
                <c:pt idx="3381">
                  <c:v>2.4676119702278895E-3</c:v>
                </c:pt>
                <c:pt idx="3382">
                  <c:v>2.8714333552164193E-3</c:v>
                </c:pt>
                <c:pt idx="3383">
                  <c:v>3.0375441195865716E-3</c:v>
                </c:pt>
                <c:pt idx="3384">
                  <c:v>3.4088546582291763E-3</c:v>
                </c:pt>
                <c:pt idx="3385">
                  <c:v>3.6382882752581721E-3</c:v>
                </c:pt>
                <c:pt idx="3386">
                  <c:v>3.8512443696813192E-3</c:v>
                </c:pt>
                <c:pt idx="3387">
                  <c:v>4.080177404986304E-3</c:v>
                </c:pt>
                <c:pt idx="3388">
                  <c:v>3.9524849396482785E-3</c:v>
                </c:pt>
                <c:pt idx="3389">
                  <c:v>3.7014508044853297E-3</c:v>
                </c:pt>
                <c:pt idx="3390">
                  <c:v>3.4069650970496076E-3</c:v>
                </c:pt>
                <c:pt idx="3391">
                  <c:v>2.4639299244420673E-3</c:v>
                </c:pt>
                <c:pt idx="3392">
                  <c:v>2.095370869281491E-3</c:v>
                </c:pt>
                <c:pt idx="3393">
                  <c:v>1.1111477735880138E-3</c:v>
                </c:pt>
                <c:pt idx="3394">
                  <c:v>6.1834688401359657E-4</c:v>
                </c:pt>
                <c:pt idx="3395">
                  <c:v>3.0394851607671404E-4</c:v>
                </c:pt>
                <c:pt idx="3396">
                  <c:v>2.9943185690324751E-5</c:v>
                </c:pt>
                <c:pt idx="3397">
                  <c:v>2.6097722769898615E-4</c:v>
                </c:pt>
                <c:pt idx="3398">
                  <c:v>6.1430202679215362E-4</c:v>
                </c:pt>
                <c:pt idx="3399">
                  <c:v>8.8434257832437004E-4</c:v>
                </c:pt>
                <c:pt idx="3400">
                  <c:v>1.5604264897454288E-3</c:v>
                </c:pt>
                <c:pt idx="3401">
                  <c:v>1.779245420853911E-3</c:v>
                </c:pt>
                <c:pt idx="3402">
                  <c:v>2.2677955332028846E-3</c:v>
                </c:pt>
                <c:pt idx="3403">
                  <c:v>2.4708826662914346E-3</c:v>
                </c:pt>
                <c:pt idx="3404">
                  <c:v>2.6796634874906048E-3</c:v>
                </c:pt>
                <c:pt idx="3405">
                  <c:v>2.826306966911107E-3</c:v>
                </c:pt>
                <c:pt idx="3406">
                  <c:v>2.8815621679846365E-3</c:v>
                </c:pt>
                <c:pt idx="3407">
                  <c:v>2.9492426801567147E-3</c:v>
                </c:pt>
                <c:pt idx="3408">
                  <c:v>2.8679915494352645E-3</c:v>
                </c:pt>
                <c:pt idx="3409">
                  <c:v>2.6856783127503217E-3</c:v>
                </c:pt>
                <c:pt idx="3410">
                  <c:v>2.5208721986912314E-3</c:v>
                </c:pt>
                <c:pt idx="3411">
                  <c:v>1.9392295748193174E-3</c:v>
                </c:pt>
                <c:pt idx="3412">
                  <c:v>1.6956164043719758E-3</c:v>
                </c:pt>
                <c:pt idx="3413">
                  <c:v>1.0180871306371213E-3</c:v>
                </c:pt>
                <c:pt idx="3414">
                  <c:v>6.3226756656976988E-4</c:v>
                </c:pt>
                <c:pt idx="3415">
                  <c:v>3.6774885800197783E-4</c:v>
                </c:pt>
                <c:pt idx="3416">
                  <c:v>1.053557831897695E-4</c:v>
                </c:pt>
                <c:pt idx="3417">
                  <c:v>2.5624155789269313E-4</c:v>
                </c:pt>
                <c:pt idx="3418">
                  <c:v>5.248954833408265E-4</c:v>
                </c:pt>
                <c:pt idx="3419">
                  <c:v>7.3262366109097402E-4</c:v>
                </c:pt>
                <c:pt idx="3420">
                  <c:v>1.3175051124543851E-3</c:v>
                </c:pt>
                <c:pt idx="3421">
                  <c:v>1.5020104166104881E-3</c:v>
                </c:pt>
                <c:pt idx="3422">
                  <c:v>1.8316456881576878E-3</c:v>
                </c:pt>
                <c:pt idx="3423">
                  <c:v>1.978633838442029E-3</c:v>
                </c:pt>
                <c:pt idx="3424">
                  <c:v>1.9346395198729964E-3</c:v>
                </c:pt>
                <c:pt idx="3425">
                  <c:v>1.8993114917580519E-3</c:v>
                </c:pt>
                <c:pt idx="3426">
                  <c:v>1.8193689336334536E-3</c:v>
                </c:pt>
                <c:pt idx="3427">
                  <c:v>1.7074411154588559E-3</c:v>
                </c:pt>
                <c:pt idx="3428">
                  <c:v>1.7318656793619618E-3</c:v>
                </c:pt>
                <c:pt idx="3429">
                  <c:v>1.8087032579976632E-3</c:v>
                </c:pt>
                <c:pt idx="3430">
                  <c:v>1.8616232281686799E-3</c:v>
                </c:pt>
                <c:pt idx="3431">
                  <c:v>2.0596462000159834E-3</c:v>
                </c:pt>
                <c:pt idx="3432">
                  <c:v>2.1293991499426118E-3</c:v>
                </c:pt>
                <c:pt idx="3433">
                  <c:v>2.1169409897005679E-3</c:v>
                </c:pt>
                <c:pt idx="3434">
                  <c:v>2.1076770409491539E-3</c:v>
                </c:pt>
                <c:pt idx="3435">
                  <c:v>1.8278258720834742E-3</c:v>
                </c:pt>
                <c:pt idx="3436">
                  <c:v>1.5119107562314091E-3</c:v>
                </c:pt>
                <c:pt idx="3437">
                  <c:v>1.2350660194241398E-3</c:v>
                </c:pt>
                <c:pt idx="3438">
                  <c:v>6.9807273584827033E-4</c:v>
                </c:pt>
                <c:pt idx="3439">
                  <c:v>5.3845678646144619E-4</c:v>
                </c:pt>
                <c:pt idx="3440">
                  <c:v>1.829389883542432E-4</c:v>
                </c:pt>
                <c:pt idx="3441">
                  <c:v>9.1354644746318814E-5</c:v>
                </c:pt>
                <c:pt idx="3442">
                  <c:v>1.5265820662307373E-4</c:v>
                </c:pt>
                <c:pt idx="3443">
                  <c:v>1.9001503706314929E-4</c:v>
                </c:pt>
                <c:pt idx="3444">
                  <c:v>4.4533073939499724E-4</c:v>
                </c:pt>
                <c:pt idx="3445">
                  <c:v>6.7901140747793592E-4</c:v>
                </c:pt>
                <c:pt idx="3446">
                  <c:v>8.1850848218816485E-4</c:v>
                </c:pt>
                <c:pt idx="3447">
                  <c:v>1.039662153913436E-3</c:v>
                </c:pt>
                <c:pt idx="3448">
                  <c:v>1.0782446986630399E-3</c:v>
                </c:pt>
                <c:pt idx="3449">
                  <c:v>1.1405369707304326E-3</c:v>
                </c:pt>
                <c:pt idx="3450">
                  <c:v>1.174600061677944E-3</c:v>
                </c:pt>
                <c:pt idx="3451">
                  <c:v>1.302337143016836E-3</c:v>
                </c:pt>
                <c:pt idx="3452">
                  <c:v>1.3705736391997165E-3</c:v>
                </c:pt>
                <c:pt idx="3453">
                  <c:v>1.6808793960856568E-3</c:v>
                </c:pt>
                <c:pt idx="3454">
                  <c:v>1.9101080736820997E-3</c:v>
                </c:pt>
                <c:pt idx="3455">
                  <c:v>2.0964534201596665E-3</c:v>
                </c:pt>
                <c:pt idx="3456">
                  <c:v>2.3364311219649476E-3</c:v>
                </c:pt>
                <c:pt idx="3457">
                  <c:v>2.2373061348962336E-3</c:v>
                </c:pt>
                <c:pt idx="3458">
                  <c:v>1.9860219540141408E-3</c:v>
                </c:pt>
                <c:pt idx="3459">
                  <c:v>1.7848072221048261E-3</c:v>
                </c:pt>
                <c:pt idx="3460">
                  <c:v>1.0576507371200714E-3</c:v>
                </c:pt>
                <c:pt idx="3461">
                  <c:v>7.8127373289331827E-4</c:v>
                </c:pt>
                <c:pt idx="3462">
                  <c:v>3.175639467412424E-4</c:v>
                </c:pt>
                <c:pt idx="3463">
                  <c:v>4.3656153796748134E-5</c:v>
                </c:pt>
                <c:pt idx="3464">
                  <c:v>1.8329287658969018E-4</c:v>
                </c:pt>
                <c:pt idx="3465">
                  <c:v>3.2870652330058386E-4</c:v>
                </c:pt>
                <c:pt idx="3466">
                  <c:v>5.940566583988151E-4</c:v>
                </c:pt>
                <c:pt idx="3467">
                  <c:v>1.0763659237693951E-3</c:v>
                </c:pt>
                <c:pt idx="3468">
                  <c:v>1.1724785953510126E-3</c:v>
                </c:pt>
                <c:pt idx="3469">
                  <c:v>1.3295136806876944E-3</c:v>
                </c:pt>
                <c:pt idx="3470">
                  <c:v>1.3388482305833371E-3</c:v>
                </c:pt>
                <c:pt idx="3471">
                  <c:v>1.1125622479012094E-3</c:v>
                </c:pt>
                <c:pt idx="3472">
                  <c:v>1.0034168012092407E-3</c:v>
                </c:pt>
                <c:pt idx="3473">
                  <c:v>9.5359102424119699E-4</c:v>
                </c:pt>
                <c:pt idx="3474">
                  <c:v>9.1154264970997147E-4</c:v>
                </c:pt>
                <c:pt idx="3475">
                  <c:v>1.1140762502163386E-3</c:v>
                </c:pt>
                <c:pt idx="3476">
                  <c:v>1.4126077954449514E-3</c:v>
                </c:pt>
                <c:pt idx="3477">
                  <c:v>1.5004145365794825E-3</c:v>
                </c:pt>
                <c:pt idx="3478">
                  <c:v>1.683289640703913E-3</c:v>
                </c:pt>
                <c:pt idx="3479">
                  <c:v>1.6383549541166104E-3</c:v>
                </c:pt>
                <c:pt idx="3480">
                  <c:v>1.2139969710147983E-3</c:v>
                </c:pt>
                <c:pt idx="3481">
                  <c:v>1.021876058710735E-3</c:v>
                </c:pt>
                <c:pt idx="3482">
                  <c:v>5.1414547856054073E-4</c:v>
                </c:pt>
                <c:pt idx="3483">
                  <c:v>1.6949020580723828E-4</c:v>
                </c:pt>
                <c:pt idx="3484">
                  <c:v>2.7141310641602608E-4</c:v>
                </c:pt>
                <c:pt idx="3485">
                  <c:v>3.9227486202134018E-4</c:v>
                </c:pt>
                <c:pt idx="3486">
                  <c:v>7.9829253093825488E-4</c:v>
                </c:pt>
                <c:pt idx="3487">
                  <c:v>1.6449782239595769E-3</c:v>
                </c:pt>
                <c:pt idx="3488">
                  <c:v>1.9158836395085964E-3</c:v>
                </c:pt>
                <c:pt idx="3489">
                  <c:v>2.5517018552902076E-3</c:v>
                </c:pt>
                <c:pt idx="3490">
                  <c:v>2.7114217452504797E-3</c:v>
                </c:pt>
                <c:pt idx="3491">
                  <c:v>2.4446018806379794E-3</c:v>
                </c:pt>
                <c:pt idx="3492">
                  <c:v>2.2900035153486397E-3</c:v>
                </c:pt>
                <c:pt idx="3493">
                  <c:v>1.7517727506058706E-3</c:v>
                </c:pt>
                <c:pt idx="3494">
                  <c:v>1.2345561222713761E-3</c:v>
                </c:pt>
                <c:pt idx="3495">
                  <c:v>1.1551469950142844E-3</c:v>
                </c:pt>
                <c:pt idx="3496">
                  <c:v>1.0297789742928487E-3</c:v>
                </c:pt>
                <c:pt idx="3497">
                  <c:v>1.1652508032105871E-3</c:v>
                </c:pt>
                <c:pt idx="3498">
                  <c:v>1.6165009582634472E-3</c:v>
                </c:pt>
                <c:pt idx="3499">
                  <c:v>1.7507676648720574E-3</c:v>
                </c:pt>
                <c:pt idx="3500">
                  <c:v>1.9681113262375914E-3</c:v>
                </c:pt>
                <c:pt idx="3501">
                  <c:v>2.0503494021210742E-3</c:v>
                </c:pt>
                <c:pt idx="3502">
                  <c:v>1.7584342627352941E-3</c:v>
                </c:pt>
                <c:pt idx="3503">
                  <c:v>1.5315918057566408E-3</c:v>
                </c:pt>
                <c:pt idx="3504">
                  <c:v>1.4389738908143499E-3</c:v>
                </c:pt>
                <c:pt idx="3505">
                  <c:v>1.3135303660914471E-3</c:v>
                </c:pt>
                <c:pt idx="3506">
                  <c:v>1.6159503673956071E-3</c:v>
                </c:pt>
                <c:pt idx="3507">
                  <c:v>2.3642680745057797E-3</c:v>
                </c:pt>
                <c:pt idx="3508">
                  <c:v>2.7155587761879992E-3</c:v>
                </c:pt>
                <c:pt idx="3509">
                  <c:v>3.804760870492497E-3</c:v>
                </c:pt>
                <c:pt idx="3510">
                  <c:v>4.192324380879445E-3</c:v>
                </c:pt>
                <c:pt idx="3511">
                  <c:v>4.3607213475797294E-3</c:v>
                </c:pt>
                <c:pt idx="3512">
                  <c:v>4.461740308399526E-3</c:v>
                </c:pt>
                <c:pt idx="3513">
                  <c:v>3.7954758394549591E-3</c:v>
                </c:pt>
                <c:pt idx="3514">
                  <c:v>3.0670058790161141E-3</c:v>
                </c:pt>
                <c:pt idx="3515">
                  <c:v>2.6753641719785039E-3</c:v>
                </c:pt>
                <c:pt idx="3516">
                  <c:v>1.9498133727392313E-3</c:v>
                </c:pt>
                <c:pt idx="3517">
                  <c:v>1.9690360051126997E-3</c:v>
                </c:pt>
                <c:pt idx="3518">
                  <c:v>2.3370209356906924E-3</c:v>
                </c:pt>
                <c:pt idx="3519">
                  <c:v>2.5401727864947854E-3</c:v>
                </c:pt>
                <c:pt idx="3520">
                  <c:v>3.4096636296734647E-3</c:v>
                </c:pt>
                <c:pt idx="3521">
                  <c:v>3.8481320359065652E-3</c:v>
                </c:pt>
                <c:pt idx="3522">
                  <c:v>3.9650519433210088E-3</c:v>
                </c:pt>
                <c:pt idx="3523">
                  <c:v>4.0686983453347104E-3</c:v>
                </c:pt>
                <c:pt idx="3524">
                  <c:v>3.6440309919411737E-3</c:v>
                </c:pt>
                <c:pt idx="3525">
                  <c:v>2.9850972751390326E-3</c:v>
                </c:pt>
                <c:pt idx="3526">
                  <c:v>2.797850783501101E-3</c:v>
                </c:pt>
                <c:pt idx="3527">
                  <c:v>2.4053564695897828E-3</c:v>
                </c:pt>
                <c:pt idx="3528">
                  <c:v>2.4459148658063459E-3</c:v>
                </c:pt>
                <c:pt idx="3529">
                  <c:v>3.1352335500559659E-3</c:v>
                </c:pt>
                <c:pt idx="3530">
                  <c:v>3.4557696088549526E-3</c:v>
                </c:pt>
                <c:pt idx="3531">
                  <c:v>4.2894524341950757E-3</c:v>
                </c:pt>
                <c:pt idx="3532">
                  <c:v>4.885121152053782E-3</c:v>
                </c:pt>
                <c:pt idx="3533">
                  <c:v>4.8040043596206559E-3</c:v>
                </c:pt>
                <c:pt idx="3534">
                  <c:v>4.7029123462280116E-3</c:v>
                </c:pt>
                <c:pt idx="3535">
                  <c:v>4.1886786162371849E-3</c:v>
                </c:pt>
                <c:pt idx="3536">
                  <c:v>3.0561382056621136E-3</c:v>
                </c:pt>
                <c:pt idx="3537">
                  <c:v>2.6769267125802904E-3</c:v>
                </c:pt>
                <c:pt idx="3538">
                  <c:v>1.7543997015140513E-3</c:v>
                </c:pt>
                <c:pt idx="3539">
                  <c:v>1.4842610928370726E-3</c:v>
                </c:pt>
                <c:pt idx="3540">
                  <c:v>1.6793624520561848E-3</c:v>
                </c:pt>
                <c:pt idx="3541">
                  <c:v>1.7984680532273792E-3</c:v>
                </c:pt>
                <c:pt idx="3542">
                  <c:v>2.3742551946998153E-3</c:v>
                </c:pt>
                <c:pt idx="3543">
                  <c:v>2.9551197351280404E-3</c:v>
                </c:pt>
                <c:pt idx="3544">
                  <c:v>3.0816507135863567E-3</c:v>
                </c:pt>
                <c:pt idx="3545">
                  <c:v>3.2918464993844463E-3</c:v>
                </c:pt>
                <c:pt idx="3546">
                  <c:v>3.1660352603686851E-3</c:v>
                </c:pt>
                <c:pt idx="3547">
                  <c:v>2.6883234042302832E-3</c:v>
                </c:pt>
                <c:pt idx="3548">
                  <c:v>2.5207653164034402E-3</c:v>
                </c:pt>
                <c:pt idx="3549">
                  <c:v>2.1413797718896643E-3</c:v>
                </c:pt>
                <c:pt idx="3550">
                  <c:v>1.9741438017833652E-3</c:v>
                </c:pt>
                <c:pt idx="3551">
                  <c:v>2.1706826787446921E-3</c:v>
                </c:pt>
                <c:pt idx="3552">
                  <c:v>2.3312566464358435E-3</c:v>
                </c:pt>
                <c:pt idx="3553">
                  <c:v>2.6063260586371918E-3</c:v>
                </c:pt>
                <c:pt idx="3554">
                  <c:v>2.9981526033926792E-3</c:v>
                </c:pt>
                <c:pt idx="3555">
                  <c:v>2.9991032674111491E-3</c:v>
                </c:pt>
                <c:pt idx="3556">
                  <c:v>2.9434832937591041E-3</c:v>
                </c:pt>
                <c:pt idx="3557">
                  <c:v>2.8149475369761237E-3</c:v>
                </c:pt>
                <c:pt idx="3558">
                  <c:v>2.2071516017389452E-3</c:v>
                </c:pt>
                <c:pt idx="3559">
                  <c:v>1.9570897031663142E-3</c:v>
                </c:pt>
                <c:pt idx="3560">
                  <c:v>1.5352542401135109E-3</c:v>
                </c:pt>
                <c:pt idx="3561">
                  <c:v>1.2585791421666805E-3</c:v>
                </c:pt>
                <c:pt idx="3562">
                  <c:v>1.4062527118929098E-3</c:v>
                </c:pt>
                <c:pt idx="3563">
                  <c:v>1.5758175391873122E-3</c:v>
                </c:pt>
                <c:pt idx="3564">
                  <c:v>1.8867817498003311E-3</c:v>
                </c:pt>
                <c:pt idx="3565">
                  <c:v>2.5099010750495067E-3</c:v>
                </c:pt>
                <c:pt idx="3566">
                  <c:v>2.6926222294566603E-3</c:v>
                </c:pt>
                <c:pt idx="3567">
                  <c:v>3.0953806749959675E-3</c:v>
                </c:pt>
                <c:pt idx="3568">
                  <c:v>3.1942551260598141E-3</c:v>
                </c:pt>
                <c:pt idx="3569">
                  <c:v>3.0564794445258866E-3</c:v>
                </c:pt>
                <c:pt idx="3570">
                  <c:v>2.9788686853037343E-3</c:v>
                </c:pt>
                <c:pt idx="3571">
                  <c:v>2.7328805708102511E-3</c:v>
                </c:pt>
                <c:pt idx="3572">
                  <c:v>2.5038965457899898E-3</c:v>
                </c:pt>
                <c:pt idx="3573">
                  <c:v>2.497766013099454E-3</c:v>
                </c:pt>
                <c:pt idx="3574">
                  <c:v>2.4905377306733045E-3</c:v>
                </c:pt>
                <c:pt idx="3575">
                  <c:v>2.573999069437696E-3</c:v>
                </c:pt>
                <c:pt idx="3576">
                  <c:v>2.8235250857142017E-3</c:v>
                </c:pt>
                <c:pt idx="3577">
                  <c:v>2.8864341372221488E-3</c:v>
                </c:pt>
                <c:pt idx="3578">
                  <c:v>2.9447967692131944E-3</c:v>
                </c:pt>
                <c:pt idx="3579">
                  <c:v>2.9606344689494697E-3</c:v>
                </c:pt>
                <c:pt idx="3580">
                  <c:v>2.7766621053751496E-3</c:v>
                </c:pt>
                <c:pt idx="3581">
                  <c:v>2.638356424973782E-3</c:v>
                </c:pt>
                <c:pt idx="3582">
                  <c:v>2.6536533395566933E-3</c:v>
                </c:pt>
                <c:pt idx="3583">
                  <c:v>2.6737016130890601E-3</c:v>
                </c:pt>
                <c:pt idx="3584">
                  <c:v>2.9901918340951555E-3</c:v>
                </c:pt>
                <c:pt idx="3585">
                  <c:v>3.7287857044449794E-3</c:v>
                </c:pt>
                <c:pt idx="3586">
                  <c:v>4.1067906043605034E-3</c:v>
                </c:pt>
                <c:pt idx="3587">
                  <c:v>5.3055190973643708E-3</c:v>
                </c:pt>
                <c:pt idx="3588">
                  <c:v>5.7607395862086545E-3</c:v>
                </c:pt>
                <c:pt idx="3589">
                  <c:v>6.4564452225823639E-3</c:v>
                </c:pt>
                <c:pt idx="3590">
                  <c:v>6.8754483050087103E-3</c:v>
                </c:pt>
                <c:pt idx="3591">
                  <c:v>6.7176792619434832E-3</c:v>
                </c:pt>
                <c:pt idx="3592">
                  <c:v>6.5505849844113657E-3</c:v>
                </c:pt>
                <c:pt idx="3593">
                  <c:v>6.1215457532186029E-3</c:v>
                </c:pt>
                <c:pt idx="3594">
                  <c:v>5.3260767777637778E-3</c:v>
                </c:pt>
                <c:pt idx="3595">
                  <c:v>5.0397499150579986E-3</c:v>
                </c:pt>
                <c:pt idx="3596">
                  <c:v>4.341799750640681E-3</c:v>
                </c:pt>
                <c:pt idx="3597">
                  <c:v>4.1363656197922465E-3</c:v>
                </c:pt>
                <c:pt idx="3598">
                  <c:v>3.9254054785507354E-3</c:v>
                </c:pt>
                <c:pt idx="3599">
                  <c:v>3.824683140593844E-3</c:v>
                </c:pt>
                <c:pt idx="3600">
                  <c:v>3.8723041026619081E-3</c:v>
                </c:pt>
                <c:pt idx="3601">
                  <c:v>3.9131855971704628E-3</c:v>
                </c:pt>
                <c:pt idx="3602">
                  <c:v>3.9893970809368575E-3</c:v>
                </c:pt>
                <c:pt idx="3603">
                  <c:v>4.1034998065822819E-3</c:v>
                </c:pt>
                <c:pt idx="3604">
                  <c:v>4.2520137260391236E-3</c:v>
                </c:pt>
                <c:pt idx="3605">
                  <c:v>4.6332809871608878E-3</c:v>
                </c:pt>
                <c:pt idx="3606">
                  <c:v>4.86128493101925E-3</c:v>
                </c:pt>
                <c:pt idx="3607">
                  <c:v>5.7157068424765903E-3</c:v>
                </c:pt>
                <c:pt idx="3608">
                  <c:v>6.1021745642708203E-3</c:v>
                </c:pt>
                <c:pt idx="3609">
                  <c:v>7.0640023886720466E-3</c:v>
                </c:pt>
                <c:pt idx="3610">
                  <c:v>7.7295554530313632E-3</c:v>
                </c:pt>
                <c:pt idx="3611">
                  <c:v>8.1717882730518859E-3</c:v>
                </c:pt>
                <c:pt idx="3612">
                  <c:v>8.705282877702638E-3</c:v>
                </c:pt>
                <c:pt idx="3613">
                  <c:v>8.5778380066551391E-3</c:v>
                </c:pt>
                <c:pt idx="3614">
                  <c:v>8.2658888120229826E-3</c:v>
                </c:pt>
                <c:pt idx="3615">
                  <c:v>7.9463254801000385E-3</c:v>
                </c:pt>
                <c:pt idx="3616">
                  <c:v>6.8122651837811523E-3</c:v>
                </c:pt>
                <c:pt idx="3617">
                  <c:v>6.3461848661544489E-3</c:v>
                </c:pt>
                <c:pt idx="3618">
                  <c:v>5.0926664532289483E-3</c:v>
                </c:pt>
                <c:pt idx="3619">
                  <c:v>4.3853032932001787E-3</c:v>
                </c:pt>
                <c:pt idx="3620">
                  <c:v>3.6402209815814364E-3</c:v>
                </c:pt>
                <c:pt idx="3621">
                  <c:v>2.9120569594342496E-3</c:v>
                </c:pt>
                <c:pt idx="3622">
                  <c:v>2.6850590818811478E-3</c:v>
                </c:pt>
                <c:pt idx="3623">
                  <c:v>2.3094261842974231E-3</c:v>
                </c:pt>
                <c:pt idx="3624">
                  <c:v>2.2867764547145138E-3</c:v>
                </c:pt>
                <c:pt idx="3625">
                  <c:v>2.3223123639763547E-3</c:v>
                </c:pt>
                <c:pt idx="3626">
                  <c:v>2.3766639684608998E-3</c:v>
                </c:pt>
                <c:pt idx="3627">
                  <c:v>2.6894633185381447E-3</c:v>
                </c:pt>
                <c:pt idx="3628">
                  <c:v>2.8462047227262631E-3</c:v>
                </c:pt>
                <c:pt idx="3629">
                  <c:v>3.2928442308324023E-3</c:v>
                </c:pt>
                <c:pt idx="3630">
                  <c:v>3.6460289062657044E-3</c:v>
                </c:pt>
                <c:pt idx="3631">
                  <c:v>4.0566740879582393E-3</c:v>
                </c:pt>
                <c:pt idx="3632">
                  <c:v>4.6227378829560503E-3</c:v>
                </c:pt>
                <c:pt idx="3633">
                  <c:v>4.8586501355394884E-3</c:v>
                </c:pt>
                <c:pt idx="3634">
                  <c:v>5.3676432014284963E-3</c:v>
                </c:pt>
                <c:pt idx="3635">
                  <c:v>5.4691911805442861E-3</c:v>
                </c:pt>
                <c:pt idx="3636">
                  <c:v>5.5449403248731266E-3</c:v>
                </c:pt>
                <c:pt idx="3637">
                  <c:v>5.5345168503848985E-3</c:v>
                </c:pt>
                <c:pt idx="3638">
                  <c:v>5.0375975607304668E-3</c:v>
                </c:pt>
                <c:pt idx="3639">
                  <c:v>4.7179543122345411E-3</c:v>
                </c:pt>
                <c:pt idx="3640">
                  <c:v>3.996161553068282E-3</c:v>
                </c:pt>
                <c:pt idx="3641">
                  <c:v>3.1934937123307351E-3</c:v>
                </c:pt>
                <c:pt idx="3642">
                  <c:v>2.669596450723588E-3</c:v>
                </c:pt>
                <c:pt idx="3643">
                  <c:v>1.6770232988678813E-3</c:v>
                </c:pt>
                <c:pt idx="3644">
                  <c:v>1.3666292905516548E-3</c:v>
                </c:pt>
                <c:pt idx="3645">
                  <c:v>6.5289339668478602E-4</c:v>
                </c:pt>
                <c:pt idx="3646">
                  <c:v>4.3491604102122595E-4</c:v>
                </c:pt>
                <c:pt idx="3647">
                  <c:v>2.3175350198835376E-4</c:v>
                </c:pt>
                <c:pt idx="3648">
                  <c:v>1.3295131904019706E-4</c:v>
                </c:pt>
                <c:pt idx="3649">
                  <c:v>3.3630688356253371E-4</c:v>
                </c:pt>
                <c:pt idx="3650">
                  <c:v>5.1966364438203651E-4</c:v>
                </c:pt>
                <c:pt idx="3651">
                  <c:v>8.7292235295963433E-4</c:v>
                </c:pt>
                <c:pt idx="3652">
                  <c:v>1.4286357260420656E-3</c:v>
                </c:pt>
                <c:pt idx="3653">
                  <c:v>1.7415689241219105E-3</c:v>
                </c:pt>
                <c:pt idx="3654">
                  <c:v>2.517665239771782E-3</c:v>
                </c:pt>
                <c:pt idx="3655">
                  <c:v>2.7837374186554698E-3</c:v>
                </c:pt>
                <c:pt idx="3656">
                  <c:v>3.4180494766935326E-3</c:v>
                </c:pt>
                <c:pt idx="3657">
                  <c:v>3.6830930361286649E-3</c:v>
                </c:pt>
                <c:pt idx="3658">
                  <c:v>3.8260309360486008E-3</c:v>
                </c:pt>
                <c:pt idx="3659">
                  <c:v>3.9298940443522274E-3</c:v>
                </c:pt>
                <c:pt idx="3660">
                  <c:v>3.6416217278943648E-3</c:v>
                </c:pt>
                <c:pt idx="3661">
                  <c:v>3.276066163077857E-3</c:v>
                </c:pt>
                <c:pt idx="3662">
                  <c:v>2.9127865045912808E-3</c:v>
                </c:pt>
                <c:pt idx="3663">
                  <c:v>2.1252013235753399E-3</c:v>
                </c:pt>
                <c:pt idx="3664">
                  <c:v>1.8299184115527006E-3</c:v>
                </c:pt>
                <c:pt idx="3665">
                  <c:v>1.0499218729699107E-3</c:v>
                </c:pt>
                <c:pt idx="3666">
                  <c:v>7.6492564571855541E-4</c:v>
                </c:pt>
                <c:pt idx="3667">
                  <c:v>3.6172530565637735E-4</c:v>
                </c:pt>
                <c:pt idx="3668">
                  <c:v>1.2581457295868313E-4</c:v>
                </c:pt>
                <c:pt idx="3669">
                  <c:v>1.0015056674578243E-4</c:v>
                </c:pt>
                <c:pt idx="3670">
                  <c:v>7.3820213205649853E-5</c:v>
                </c:pt>
                <c:pt idx="3671">
                  <c:v>2.2779194431138636E-4</c:v>
                </c:pt>
                <c:pt idx="3672">
                  <c:v>5.0659605898529484E-4</c:v>
                </c:pt>
                <c:pt idx="3673">
                  <c:v>7.0695916459234947E-4</c:v>
                </c:pt>
                <c:pt idx="3674">
                  <c:v>1.2821148180525166E-3</c:v>
                </c:pt>
                <c:pt idx="3675">
                  <c:v>1.5255416799248099E-3</c:v>
                </c:pt>
                <c:pt idx="3676">
                  <c:v>2.2799874682968993E-3</c:v>
                </c:pt>
                <c:pt idx="3677">
                  <c:v>2.6536337281277411E-3</c:v>
                </c:pt>
                <c:pt idx="3678">
                  <c:v>3.272078179000376E-3</c:v>
                </c:pt>
                <c:pt idx="3679">
                  <c:v>3.7861295227019452E-3</c:v>
                </c:pt>
                <c:pt idx="3680">
                  <c:v>3.9982933153954129E-3</c:v>
                </c:pt>
                <c:pt idx="3681">
                  <c:v>4.3048890802092734E-3</c:v>
                </c:pt>
                <c:pt idx="3682">
                  <c:v>4.2108145263815393E-3</c:v>
                </c:pt>
                <c:pt idx="3683">
                  <c:v>3.9168450898129899E-3</c:v>
                </c:pt>
                <c:pt idx="3684">
                  <c:v>3.7100925806532272E-3</c:v>
                </c:pt>
                <c:pt idx="3685">
                  <c:v>2.9057293318827415E-3</c:v>
                </c:pt>
                <c:pt idx="3686">
                  <c:v>2.5553691925043159E-3</c:v>
                </c:pt>
                <c:pt idx="3687">
                  <c:v>1.7630527542535964E-3</c:v>
                </c:pt>
                <c:pt idx="3688">
                  <c:v>1.2320767473660626E-3</c:v>
                </c:pt>
                <c:pt idx="3689">
                  <c:v>8.2255579083822682E-4</c:v>
                </c:pt>
                <c:pt idx="3690">
                  <c:v>3.4423338188796287E-4</c:v>
                </c:pt>
                <c:pt idx="3691">
                  <c:v>2.6654917786438401E-4</c:v>
                </c:pt>
                <c:pt idx="3692">
                  <c:v>1.3509185748178466E-4</c:v>
                </c:pt>
                <c:pt idx="3693">
                  <c:v>1.8852353886274304E-4</c:v>
                </c:pt>
                <c:pt idx="3694">
                  <c:v>4.6485087714567418E-4</c:v>
                </c:pt>
                <c:pt idx="3695">
                  <c:v>6.1146670445135312E-4</c:v>
                </c:pt>
                <c:pt idx="3696">
                  <c:v>1.2379312491940929E-3</c:v>
                </c:pt>
                <c:pt idx="3697">
                  <c:v>1.5885433954345575E-3</c:v>
                </c:pt>
                <c:pt idx="3698">
                  <c:v>2.3651844185235832E-3</c:v>
                </c:pt>
                <c:pt idx="3699">
                  <c:v>3.1004526808087948E-3</c:v>
                </c:pt>
                <c:pt idx="3700">
                  <c:v>3.7037276913867096E-3</c:v>
                </c:pt>
                <c:pt idx="3701">
                  <c:v>4.6944936500644477E-3</c:v>
                </c:pt>
                <c:pt idx="3702">
                  <c:v>5.0291646462809134E-3</c:v>
                </c:pt>
                <c:pt idx="3703">
                  <c:v>5.7903283296406646E-3</c:v>
                </c:pt>
                <c:pt idx="3704">
                  <c:v>5.9793825047422889E-3</c:v>
                </c:pt>
                <c:pt idx="3705">
                  <c:v>6.1190796160278324E-3</c:v>
                </c:pt>
                <c:pt idx="3706">
                  <c:v>6.1610627825577913E-3</c:v>
                </c:pt>
                <c:pt idx="3707">
                  <c:v>5.7620584548057074E-3</c:v>
                </c:pt>
                <c:pt idx="3708">
                  <c:v>5.456772243160146E-3</c:v>
                </c:pt>
                <c:pt idx="3709">
                  <c:v>4.8917233396106249E-3</c:v>
                </c:pt>
                <c:pt idx="3710">
                  <c:v>4.1380203341101094E-3</c:v>
                </c:pt>
                <c:pt idx="3711">
                  <c:v>3.6835867538525424E-3</c:v>
                </c:pt>
                <c:pt idx="3712">
                  <c:v>2.6858773687541888E-3</c:v>
                </c:pt>
                <c:pt idx="3713">
                  <c:v>2.331483648725968E-3</c:v>
                </c:pt>
                <c:pt idx="3714">
                  <c:v>1.4242721831001454E-3</c:v>
                </c:pt>
                <c:pt idx="3715">
                  <c:v>1.0830691101853427E-3</c:v>
                </c:pt>
                <c:pt idx="3716">
                  <c:v>6.5162306637439106E-4</c:v>
                </c:pt>
                <c:pt idx="3717">
                  <c:v>3.8757017827279204E-4</c:v>
                </c:pt>
                <c:pt idx="3718">
                  <c:v>5.6138303719258478E-4</c:v>
                </c:pt>
                <c:pt idx="3719">
                  <c:v>7.4860305340143077E-4</c:v>
                </c:pt>
                <c:pt idx="3720">
                  <c:v>1.2074266520300035E-3</c:v>
                </c:pt>
                <c:pt idx="3721">
                  <c:v>2.0725289476948481E-3</c:v>
                </c:pt>
                <c:pt idx="3722">
                  <c:v>2.5049531115248031E-3</c:v>
                </c:pt>
                <c:pt idx="3723">
                  <c:v>3.697782486699774E-3</c:v>
                </c:pt>
                <c:pt idx="3724">
                  <c:v>4.12233266180532E-3</c:v>
                </c:pt>
                <c:pt idx="3725">
                  <c:v>5.0306747263102521E-3</c:v>
                </c:pt>
                <c:pt idx="3726">
                  <c:v>5.4874592266134937E-3</c:v>
                </c:pt>
                <c:pt idx="3727">
                  <c:v>5.8184069930433359E-3</c:v>
                </c:pt>
                <c:pt idx="3728">
                  <c:v>6.1074010100866478E-3</c:v>
                </c:pt>
                <c:pt idx="3729">
                  <c:v>5.9863935905927895E-3</c:v>
                </c:pt>
                <c:pt idx="3730">
                  <c:v>5.80013404411689E-3</c:v>
                </c:pt>
                <c:pt idx="3731">
                  <c:v>5.5255152044957241E-3</c:v>
                </c:pt>
                <c:pt idx="3732">
                  <c:v>4.8037827504734936E-3</c:v>
                </c:pt>
                <c:pt idx="3733">
                  <c:v>4.4745921680777907E-3</c:v>
                </c:pt>
                <c:pt idx="3734">
                  <c:v>3.4134334366038494E-3</c:v>
                </c:pt>
                <c:pt idx="3735">
                  <c:v>2.9425694011699197E-3</c:v>
                </c:pt>
                <c:pt idx="3736">
                  <c:v>1.9845839459862024E-3</c:v>
                </c:pt>
                <c:pt idx="3737">
                  <c:v>1.3101380791683971E-3</c:v>
                </c:pt>
                <c:pt idx="3738">
                  <c:v>8.3365929162538047E-4</c:v>
                </c:pt>
                <c:pt idx="3739">
                  <c:v>2.4886501306366313E-4</c:v>
                </c:pt>
                <c:pt idx="3740">
                  <c:v>1.8305670595653028E-4</c:v>
                </c:pt>
                <c:pt idx="3741">
                  <c:v>8.549470074675418E-5</c:v>
                </c:pt>
                <c:pt idx="3742">
                  <c:v>1.632381312857694E-4</c:v>
                </c:pt>
                <c:pt idx="3743">
                  <c:v>5.4615133061094014E-4</c:v>
                </c:pt>
                <c:pt idx="3744">
                  <c:v>7.1411145273130819E-4</c:v>
                </c:pt>
                <c:pt idx="3745">
                  <c:v>1.2378778080501974E-3</c:v>
                </c:pt>
                <c:pt idx="3746">
                  <c:v>1.5392956653348872E-3</c:v>
                </c:pt>
                <c:pt idx="3747">
                  <c:v>1.9336197255674689E-3</c:v>
                </c:pt>
                <c:pt idx="3748">
                  <c:v>2.3255394246104802E-3</c:v>
                </c:pt>
                <c:pt idx="3749">
                  <c:v>2.5226735084405137E-3</c:v>
                </c:pt>
                <c:pt idx="3750">
                  <c:v>2.8584005801060683E-3</c:v>
                </c:pt>
                <c:pt idx="3751">
                  <c:v>2.9367384330566326E-3</c:v>
                </c:pt>
                <c:pt idx="3752">
                  <c:v>3.0871424039787669E-3</c:v>
                </c:pt>
                <c:pt idx="3753">
                  <c:v>3.1006056499546242E-3</c:v>
                </c:pt>
                <c:pt idx="3754">
                  <c:v>2.9481939589934827E-3</c:v>
                </c:pt>
                <c:pt idx="3755">
                  <c:v>2.8646507425132144E-3</c:v>
                </c:pt>
                <c:pt idx="3756">
                  <c:v>2.476890137265294E-3</c:v>
                </c:pt>
                <c:pt idx="3757">
                  <c:v>2.1648943654893763E-3</c:v>
                </c:pt>
                <c:pt idx="3758">
                  <c:v>1.792213478248719E-3</c:v>
                </c:pt>
                <c:pt idx="3759">
                  <c:v>1.2695056498075383E-3</c:v>
                </c:pt>
                <c:pt idx="3760">
                  <c:v>1.0430877802657054E-3</c:v>
                </c:pt>
                <c:pt idx="3761">
                  <c:v>5.4612191346751148E-4</c:v>
                </c:pt>
                <c:pt idx="3762">
                  <c:v>4.106050763203272E-4</c:v>
                </c:pt>
                <c:pt idx="3763">
                  <c:v>1.6379690992519711E-4</c:v>
                </c:pt>
                <c:pt idx="3764">
                  <c:v>7.854460644029521E-5</c:v>
                </c:pt>
                <c:pt idx="3765">
                  <c:v>1.2055821971370256E-4</c:v>
                </c:pt>
                <c:pt idx="3766">
                  <c:v>1.4872381077520546E-4</c:v>
                </c:pt>
                <c:pt idx="3767">
                  <c:v>3.8008915355601785E-4</c:v>
                </c:pt>
                <c:pt idx="3768">
                  <c:v>6.4178450275467031E-4</c:v>
                </c:pt>
                <c:pt idx="3769">
                  <c:v>9.0148983122894527E-4</c:v>
                </c:pt>
                <c:pt idx="3770">
                  <c:v>1.4079481199258492E-3</c:v>
                </c:pt>
                <c:pt idx="3771">
                  <c:v>1.6229011481020794E-3</c:v>
                </c:pt>
                <c:pt idx="3772">
                  <c:v>2.2009328176181234E-3</c:v>
                </c:pt>
                <c:pt idx="3773">
                  <c:v>2.4014552660854165E-3</c:v>
                </c:pt>
                <c:pt idx="3774">
                  <c:v>2.7530886774885799E-3</c:v>
                </c:pt>
                <c:pt idx="3775">
                  <c:v>2.9357289347513049E-3</c:v>
                </c:pt>
                <c:pt idx="3776">
                  <c:v>2.939563459397233E-3</c:v>
                </c:pt>
                <c:pt idx="3777">
                  <c:v>2.9430802788941311E-3</c:v>
                </c:pt>
                <c:pt idx="3778">
                  <c:v>2.7573448478569857E-3</c:v>
                </c:pt>
                <c:pt idx="3779">
                  <c:v>2.4591069837769357E-3</c:v>
                </c:pt>
                <c:pt idx="3780">
                  <c:v>2.2661520954566695E-3</c:v>
                </c:pt>
                <c:pt idx="3781">
                  <c:v>1.7711307018391108E-3</c:v>
                </c:pt>
                <c:pt idx="3782">
                  <c:v>1.5880712502825271E-3</c:v>
                </c:pt>
                <c:pt idx="3783">
                  <c:v>1.1061419563479008E-3</c:v>
                </c:pt>
                <c:pt idx="3784">
                  <c:v>8.9015295443725738E-4</c:v>
                </c:pt>
                <c:pt idx="3785">
                  <c:v>5.5595704508716549E-4</c:v>
                </c:pt>
                <c:pt idx="3786">
                  <c:v>3.0858848210971906E-4</c:v>
                </c:pt>
                <c:pt idx="3787">
                  <c:v>2.0291852382813133E-4</c:v>
                </c:pt>
                <c:pt idx="3788">
                  <c:v>6.6559326778866916E-5</c:v>
                </c:pt>
                <c:pt idx="3789">
                  <c:v>1.5191571792293394E-4</c:v>
                </c:pt>
                <c:pt idx="3790">
                  <c:v>3.6193666783191242E-4</c:v>
                </c:pt>
                <c:pt idx="3791">
                  <c:v>5.3547192697488318E-4</c:v>
                </c:pt>
                <c:pt idx="3792">
                  <c:v>1.1683793164142266E-3</c:v>
                </c:pt>
                <c:pt idx="3793">
                  <c:v>1.4425211080261243E-3</c:v>
                </c:pt>
                <c:pt idx="3794">
                  <c:v>2.230653938195562E-3</c:v>
                </c:pt>
                <c:pt idx="3795">
                  <c:v>2.704797004550342E-3</c:v>
                </c:pt>
                <c:pt idx="3796">
                  <c:v>3.2644037365655585E-3</c:v>
                </c:pt>
                <c:pt idx="3797">
                  <c:v>3.8483011844812802E-3</c:v>
                </c:pt>
                <c:pt idx="3798">
                  <c:v>4.05431483305526E-3</c:v>
                </c:pt>
                <c:pt idx="3799">
                  <c:v>4.414712101771549E-3</c:v>
                </c:pt>
                <c:pt idx="3800">
                  <c:v>4.4325604632611745E-3</c:v>
                </c:pt>
                <c:pt idx="3801">
                  <c:v>4.3658463042507284E-3</c:v>
                </c:pt>
                <c:pt idx="3802">
                  <c:v>4.2918666010991228E-3</c:v>
                </c:pt>
                <c:pt idx="3803">
                  <c:v>3.8573400920854646E-3</c:v>
                </c:pt>
                <c:pt idx="3804">
                  <c:v>3.6313129802655092E-3</c:v>
                </c:pt>
                <c:pt idx="3805">
                  <c:v>3.0235837238867694E-3</c:v>
                </c:pt>
                <c:pt idx="3806">
                  <c:v>2.5096956453312296E-3</c:v>
                </c:pt>
                <c:pt idx="3807">
                  <c:v>2.0149056665753101E-3</c:v>
                </c:pt>
                <c:pt idx="3808">
                  <c:v>1.2860915255583497E-3</c:v>
                </c:pt>
                <c:pt idx="3809">
                  <c:v>1.0188475637947527E-3</c:v>
                </c:pt>
                <c:pt idx="3810">
                  <c:v>4.3143712061077832E-4</c:v>
                </c:pt>
                <c:pt idx="3811">
                  <c:v>3.0392738476201777E-4</c:v>
                </c:pt>
                <c:pt idx="3812">
                  <c:v>2.087143874835938E-4</c:v>
                </c:pt>
                <c:pt idx="3813">
                  <c:v>1.9959075850633473E-4</c:v>
                </c:pt>
                <c:pt idx="3814">
                  <c:v>6.2753925104933397E-4</c:v>
                </c:pt>
                <c:pt idx="3815">
                  <c:v>9.200951938761352E-4</c:v>
                </c:pt>
                <c:pt idx="3816">
                  <c:v>1.5589164097160903E-3</c:v>
                </c:pt>
                <c:pt idx="3817">
                  <c:v>2.3179458793200912E-3</c:v>
                </c:pt>
                <c:pt idx="3818">
                  <c:v>2.8370202002621068E-3</c:v>
                </c:pt>
                <c:pt idx="3819">
                  <c:v>3.8809855919734342E-3</c:v>
                </c:pt>
                <c:pt idx="3820">
                  <c:v>4.2469784916555819E-3</c:v>
                </c:pt>
                <c:pt idx="3821">
                  <c:v>5.1593355059528041E-3</c:v>
                </c:pt>
                <c:pt idx="3822">
                  <c:v>5.4701276262767657E-3</c:v>
                </c:pt>
                <c:pt idx="3823">
                  <c:v>5.8725345369520995E-3</c:v>
                </c:pt>
                <c:pt idx="3824">
                  <c:v>6.0892506325911549E-3</c:v>
                </c:pt>
                <c:pt idx="3825">
                  <c:v>5.8938570630806516E-3</c:v>
                </c:pt>
                <c:pt idx="3826">
                  <c:v>5.7057295279970312E-3</c:v>
                </c:pt>
                <c:pt idx="3827">
                  <c:v>5.2453561361954903E-3</c:v>
                </c:pt>
                <c:pt idx="3828">
                  <c:v>4.470785099432396E-3</c:v>
                </c:pt>
                <c:pt idx="3829">
                  <c:v>4.055962683372989E-3</c:v>
                </c:pt>
                <c:pt idx="3830">
                  <c:v>2.9834327551066936E-3</c:v>
                </c:pt>
                <c:pt idx="3831">
                  <c:v>2.6101365592826531E-3</c:v>
                </c:pt>
                <c:pt idx="3832">
                  <c:v>1.7383688292025943E-3</c:v>
                </c:pt>
                <c:pt idx="3833">
                  <c:v>1.3437432432498687E-3</c:v>
                </c:pt>
                <c:pt idx="3834">
                  <c:v>1.011505535080679E-3</c:v>
                </c:pt>
                <c:pt idx="3835">
                  <c:v>7.5280529234021708E-4</c:v>
                </c:pt>
                <c:pt idx="3836">
                  <c:v>9.1993830244451564E-4</c:v>
                </c:pt>
                <c:pt idx="3837">
                  <c:v>1.1468861708537885E-3</c:v>
                </c:pt>
                <c:pt idx="3838">
                  <c:v>1.5057395298257966E-3</c:v>
                </c:pt>
                <c:pt idx="3839">
                  <c:v>2.3497531656523473E-3</c:v>
                </c:pt>
                <c:pt idx="3840">
                  <c:v>2.7299511136104787E-3</c:v>
                </c:pt>
                <c:pt idx="3841">
                  <c:v>3.8830903885857561E-3</c:v>
                </c:pt>
                <c:pt idx="3842">
                  <c:v>4.3494506593607556E-3</c:v>
                </c:pt>
                <c:pt idx="3843">
                  <c:v>5.2428949018619581E-3</c:v>
                </c:pt>
                <c:pt idx="3844">
                  <c:v>5.8037180327579502E-3</c:v>
                </c:pt>
                <c:pt idx="3845">
                  <c:v>6.0733310551390031E-3</c:v>
                </c:pt>
                <c:pt idx="3846">
                  <c:v>6.3686938837346236E-3</c:v>
                </c:pt>
                <c:pt idx="3847">
                  <c:v>6.1979077547022077E-3</c:v>
                </c:pt>
                <c:pt idx="3848">
                  <c:v>5.8546293023185123E-3</c:v>
                </c:pt>
                <c:pt idx="3849">
                  <c:v>5.5738230568628481E-3</c:v>
                </c:pt>
                <c:pt idx="3850">
                  <c:v>4.6997156833087621E-3</c:v>
                </c:pt>
                <c:pt idx="3851">
                  <c:v>4.3495639153629563E-3</c:v>
                </c:pt>
                <c:pt idx="3852">
                  <c:v>3.3801891228151032E-3</c:v>
                </c:pt>
                <c:pt idx="3853">
                  <c:v>2.8772035278999543E-3</c:v>
                </c:pt>
                <c:pt idx="3854">
                  <c:v>2.2269674798382254E-3</c:v>
                </c:pt>
                <c:pt idx="3855">
                  <c:v>1.6494118777600022E-3</c:v>
                </c:pt>
                <c:pt idx="3856">
                  <c:v>1.4273805945891086E-3</c:v>
                </c:pt>
                <c:pt idx="3857">
                  <c:v>1.0865766142534885E-3</c:v>
                </c:pt>
                <c:pt idx="3858">
                  <c:v>1.1007458716716342E-3</c:v>
                </c:pt>
                <c:pt idx="3859">
                  <c:v>1.2097604120753452E-3</c:v>
                </c:pt>
                <c:pt idx="3860">
                  <c:v>1.3186989581918656E-3</c:v>
                </c:pt>
                <c:pt idx="3861">
                  <c:v>1.823706001146288E-3</c:v>
                </c:pt>
                <c:pt idx="3862">
                  <c:v>2.0600938308818228E-3</c:v>
                </c:pt>
                <c:pt idx="3863">
                  <c:v>2.6948285152138111E-3</c:v>
                </c:pt>
                <c:pt idx="3864">
                  <c:v>3.1495788200489598E-3</c:v>
                </c:pt>
                <c:pt idx="3865">
                  <c:v>3.6169343708432962E-3</c:v>
                </c:pt>
                <c:pt idx="3866">
                  <c:v>4.2005454918963127E-3</c:v>
                </c:pt>
                <c:pt idx="3867">
                  <c:v>4.4128598023069907E-3</c:v>
                </c:pt>
                <c:pt idx="3868">
                  <c:v>4.8350943579389761E-3</c:v>
                </c:pt>
                <c:pt idx="3869">
                  <c:v>4.8972042437171112E-3</c:v>
                </c:pt>
                <c:pt idx="3870">
                  <c:v>4.9016589798036598E-3</c:v>
                </c:pt>
                <c:pt idx="3871">
                  <c:v>4.8617546247426615E-3</c:v>
                </c:pt>
                <c:pt idx="3872">
                  <c:v>4.4168806355279668E-3</c:v>
                </c:pt>
                <c:pt idx="3873">
                  <c:v>4.1536354441277746E-3</c:v>
                </c:pt>
                <c:pt idx="3874">
                  <c:v>3.5527383193103444E-3</c:v>
                </c:pt>
                <c:pt idx="3875">
                  <c:v>2.9453581463669584E-3</c:v>
                </c:pt>
                <c:pt idx="3876">
                  <c:v>2.5154687597291072E-3</c:v>
                </c:pt>
                <c:pt idx="3877">
                  <c:v>1.7663646343179416E-3</c:v>
                </c:pt>
                <c:pt idx="3878">
                  <c:v>1.520717268402507E-3</c:v>
                </c:pt>
                <c:pt idx="3879">
                  <c:v>9.5453874654532426E-4</c:v>
                </c:pt>
                <c:pt idx="3880">
                  <c:v>7.8677768042882353E-4</c:v>
                </c:pt>
                <c:pt idx="3881">
                  <c:v>5.5932187600968221E-4</c:v>
                </c:pt>
                <c:pt idx="3882">
                  <c:v>4.5700277550748248E-4</c:v>
                </c:pt>
                <c:pt idx="3883">
                  <c:v>5.2407866732495699E-4</c:v>
                </c:pt>
                <c:pt idx="3884">
                  <c:v>5.789891975346473E-4</c:v>
                </c:pt>
                <c:pt idx="3885">
                  <c:v>8.284294138094858E-4</c:v>
                </c:pt>
                <c:pt idx="3886">
                  <c:v>1.1846043418723129E-3</c:v>
                </c:pt>
                <c:pt idx="3887">
                  <c:v>1.4814086104959388E-3</c:v>
                </c:pt>
                <c:pt idx="3888">
                  <c:v>2.1895836836833401E-3</c:v>
                </c:pt>
                <c:pt idx="3889">
                  <c:v>2.4739425394937407E-3</c:v>
                </c:pt>
                <c:pt idx="3890">
                  <c:v>3.2865067975664177E-3</c:v>
                </c:pt>
                <c:pt idx="3891">
                  <c:v>3.6134655993473315E-3</c:v>
                </c:pt>
                <c:pt idx="3892">
                  <c:v>4.0630227977958714E-3</c:v>
                </c:pt>
                <c:pt idx="3893">
                  <c:v>4.358810213828313E-3</c:v>
                </c:pt>
                <c:pt idx="3894">
                  <c:v>4.2936757554199864E-3</c:v>
                </c:pt>
                <c:pt idx="3895">
                  <c:v>4.2187380339640534E-3</c:v>
                </c:pt>
                <c:pt idx="3896">
                  <c:v>3.9501242138881279E-3</c:v>
                </c:pt>
                <c:pt idx="3897">
                  <c:v>3.4067425073309975E-3</c:v>
                </c:pt>
                <c:pt idx="3898">
                  <c:v>3.1655386009304641E-3</c:v>
                </c:pt>
                <c:pt idx="3899">
                  <c:v>2.4990995902682204E-3</c:v>
                </c:pt>
                <c:pt idx="3900">
                  <c:v>2.2581692633015741E-3</c:v>
                </c:pt>
                <c:pt idx="3901">
                  <c:v>1.7864035924215556E-3</c:v>
                </c:pt>
                <c:pt idx="3902">
                  <c:v>1.5314398171822593E-3</c:v>
                </c:pt>
                <c:pt idx="3903">
                  <c:v>1.2489538528368178E-3</c:v>
                </c:pt>
                <c:pt idx="3904">
                  <c:v>9.8548018828932939E-4</c:v>
                </c:pt>
                <c:pt idx="3905">
                  <c:v>8.5202686569652193E-4</c:v>
                </c:pt>
                <c:pt idx="3906">
                  <c:v>6.3720572437999691E-4</c:v>
                </c:pt>
                <c:pt idx="3907">
                  <c:v>6.3864716440800208E-4</c:v>
                </c:pt>
                <c:pt idx="3908">
                  <c:v>6.9487852435763989E-4</c:v>
                </c:pt>
                <c:pt idx="3909">
                  <c:v>7.7882083341709049E-4</c:v>
                </c:pt>
                <c:pt idx="3910">
                  <c:v>1.2291286593087854E-3</c:v>
                </c:pt>
                <c:pt idx="3911">
                  <c:v>1.4442233800591971E-3</c:v>
                </c:pt>
                <c:pt idx="3912">
                  <c:v>1.9812671630646192E-3</c:v>
                </c:pt>
                <c:pt idx="3913">
                  <c:v>2.3858298600675514E-3</c:v>
                </c:pt>
                <c:pt idx="3914">
                  <c:v>2.6313644602665096E-3</c:v>
                </c:pt>
                <c:pt idx="3915">
                  <c:v>2.9538185168170453E-3</c:v>
                </c:pt>
                <c:pt idx="3916">
                  <c:v>2.9572470848836575E-3</c:v>
                </c:pt>
                <c:pt idx="3917">
                  <c:v>2.9308775575141925E-3</c:v>
                </c:pt>
                <c:pt idx="3918">
                  <c:v>2.8763087564539986E-3</c:v>
                </c:pt>
                <c:pt idx="3919">
                  <c:v>2.6453851611103404E-3</c:v>
                </c:pt>
                <c:pt idx="3920">
                  <c:v>2.5516165455742642E-3</c:v>
                </c:pt>
                <c:pt idx="3921">
                  <c:v>2.3461216192960772E-3</c:v>
                </c:pt>
                <c:pt idx="3922">
                  <c:v>2.2199715928451626E-3</c:v>
                </c:pt>
                <c:pt idx="3923">
                  <c:v>2.0099282859071779E-3</c:v>
                </c:pt>
                <c:pt idx="3924">
                  <c:v>1.787038512433891E-3</c:v>
                </c:pt>
                <c:pt idx="3925">
                  <c:v>1.5636187400931642E-3</c:v>
                </c:pt>
                <c:pt idx="3926">
                  <c:v>1.1533353892648019E-3</c:v>
                </c:pt>
                <c:pt idx="3927">
                  <c:v>9.8389313340135225E-4</c:v>
                </c:pt>
                <c:pt idx="3928">
                  <c:v>5.4794283464574655E-4</c:v>
                </c:pt>
                <c:pt idx="3929">
                  <c:v>4.1436527365052534E-4</c:v>
                </c:pt>
                <c:pt idx="3930">
                  <c:v>2.4318745535335627E-4</c:v>
                </c:pt>
                <c:pt idx="3931">
                  <c:v>1.6316694179867202E-4</c:v>
                </c:pt>
                <c:pt idx="3932">
                  <c:v>2.6664537192339581E-4</c:v>
                </c:pt>
                <c:pt idx="3933">
                  <c:v>3.5565488199558058E-4</c:v>
                </c:pt>
                <c:pt idx="3934">
                  <c:v>5.0595966811578779E-4</c:v>
                </c:pt>
                <c:pt idx="3935">
                  <c:v>7.3140726221019821E-4</c:v>
                </c:pt>
                <c:pt idx="3936">
                  <c:v>8.3881219458263687E-4</c:v>
                </c:pt>
                <c:pt idx="3937">
                  <c:v>1.0893124085923553E-3</c:v>
                </c:pt>
                <c:pt idx="3938">
                  <c:v>1.1888757110981567E-3</c:v>
                </c:pt>
                <c:pt idx="3939">
                  <c:v>1.4735919852012158E-3</c:v>
                </c:pt>
                <c:pt idx="3940">
                  <c:v>1.6013810368268315E-3</c:v>
                </c:pt>
                <c:pt idx="3941">
                  <c:v>1.9030430564019793E-3</c:v>
                </c:pt>
                <c:pt idx="3942">
                  <c:v>2.1122175770373701E-3</c:v>
                </c:pt>
                <c:pt idx="3943">
                  <c:v>2.2651828005806943E-3</c:v>
                </c:pt>
                <c:pt idx="3944">
                  <c:v>2.450081313887294E-3</c:v>
                </c:pt>
                <c:pt idx="3945">
                  <c:v>2.424493301961584E-3</c:v>
                </c:pt>
                <c:pt idx="3946">
                  <c:v>2.3559690080588265E-3</c:v>
                </c:pt>
                <c:pt idx="3947">
                  <c:v>2.2617949262291586E-3</c:v>
                </c:pt>
                <c:pt idx="3948">
                  <c:v>1.9137474646099507E-3</c:v>
                </c:pt>
                <c:pt idx="3949">
                  <c:v>1.7661243943132739E-3</c:v>
                </c:pt>
                <c:pt idx="3950">
                  <c:v>1.3362497162471374E-3</c:v>
                </c:pt>
                <c:pt idx="3951">
                  <c:v>1.092412485224014E-3</c:v>
                </c:pt>
                <c:pt idx="3952">
                  <c:v>7.8267447920624697E-4</c:v>
                </c:pt>
                <c:pt idx="3953">
                  <c:v>4.7937809217077435E-4</c:v>
                </c:pt>
                <c:pt idx="3954">
                  <c:v>3.4914986906919745E-4</c:v>
                </c:pt>
                <c:pt idx="3955">
                  <c:v>1.311062758043505E-4</c:v>
                </c:pt>
                <c:pt idx="3956">
                  <c:v>1.344799808984682E-4</c:v>
                </c:pt>
                <c:pt idx="3957">
                  <c:v>2.0751186368880191E-4</c:v>
                </c:pt>
                <c:pt idx="3958">
                  <c:v>2.9966072227912262E-4</c:v>
                </c:pt>
                <c:pt idx="3959">
                  <c:v>8.1149053233753039E-4</c:v>
                </c:pt>
                <c:pt idx="3960">
                  <c:v>1.0711389876678433E-3</c:v>
                </c:pt>
                <c:pt idx="3961">
                  <c:v>1.8744456707035159E-3</c:v>
                </c:pt>
                <c:pt idx="3962">
                  <c:v>2.5109497962127387E-3</c:v>
                </c:pt>
                <c:pt idx="3963">
                  <c:v>3.1778952720276795E-3</c:v>
                </c:pt>
                <c:pt idx="3964">
                  <c:v>4.0990784099249515E-3</c:v>
                </c:pt>
                <c:pt idx="3965">
                  <c:v>4.4437536863357859E-3</c:v>
                </c:pt>
                <c:pt idx="3966">
                  <c:v>5.1760346377058156E-3</c:v>
                </c:pt>
                <c:pt idx="3967">
                  <c:v>5.339902835175255E-3</c:v>
                </c:pt>
                <c:pt idx="3968">
                  <c:v>5.5344923360987081E-3</c:v>
                </c:pt>
                <c:pt idx="3969">
                  <c:v>5.5810988970042075E-3</c:v>
                </c:pt>
                <c:pt idx="3970">
                  <c:v>5.2870549370056391E-3</c:v>
                </c:pt>
                <c:pt idx="3971">
                  <c:v>5.0974271276071556E-3</c:v>
                </c:pt>
                <c:pt idx="3972">
                  <c:v>4.6407612764490765E-3</c:v>
                </c:pt>
                <c:pt idx="3973">
                  <c:v>4.1319295145632023E-3</c:v>
                </c:pt>
                <c:pt idx="3974">
                  <c:v>3.7475146190945698E-3</c:v>
                </c:pt>
                <c:pt idx="3975">
                  <c:v>3.0141368985603738E-3</c:v>
                </c:pt>
                <c:pt idx="3976">
                  <c:v>2.7226566426116149E-3</c:v>
                </c:pt>
                <c:pt idx="3977">
                  <c:v>1.9654235798996582E-3</c:v>
                </c:pt>
                <c:pt idx="3978">
                  <c:v>1.7067047063016915E-3</c:v>
                </c:pt>
                <c:pt idx="3979">
                  <c:v>1.2594832290413885E-3</c:v>
                </c:pt>
                <c:pt idx="3980">
                  <c:v>1.0331192909291747E-3</c:v>
                </c:pt>
                <c:pt idx="3981">
                  <c:v>1.1257577978718658E-3</c:v>
                </c:pt>
                <c:pt idx="3982">
                  <c:v>1.2094500612121726E-3</c:v>
                </c:pt>
                <c:pt idx="3983">
                  <c:v>1.6566122138998943E-3</c:v>
                </c:pt>
                <c:pt idx="3984">
                  <c:v>2.3627231841900505E-3</c:v>
                </c:pt>
                <c:pt idx="3985">
                  <c:v>2.8101030237391443E-3</c:v>
                </c:pt>
                <c:pt idx="3986">
                  <c:v>3.9404082216993597E-3</c:v>
                </c:pt>
                <c:pt idx="3987">
                  <c:v>4.3394135300228913E-3</c:v>
                </c:pt>
                <c:pt idx="3988">
                  <c:v>5.3307148807110322E-3</c:v>
                </c:pt>
                <c:pt idx="3989">
                  <c:v>5.7601610490545579E-3</c:v>
                </c:pt>
                <c:pt idx="3990">
                  <c:v>6.2611104873587179E-3</c:v>
                </c:pt>
                <c:pt idx="3991">
                  <c:v>6.6262017515947768E-3</c:v>
                </c:pt>
                <c:pt idx="3992">
                  <c:v>6.7393498909359409E-3</c:v>
                </c:pt>
                <c:pt idx="3993">
                  <c:v>6.8831261794435944E-3</c:v>
                </c:pt>
                <c:pt idx="3994">
                  <c:v>6.8201293667910848E-3</c:v>
                </c:pt>
                <c:pt idx="3995">
                  <c:v>6.6641400609032926E-3</c:v>
                </c:pt>
                <c:pt idx="3996">
                  <c:v>6.5125976465304682E-3</c:v>
                </c:pt>
                <c:pt idx="3997">
                  <c:v>5.95020560131828E-3</c:v>
                </c:pt>
                <c:pt idx="3998">
                  <c:v>5.6919574020151721E-3</c:v>
                </c:pt>
                <c:pt idx="3999">
                  <c:v>4.8148867415463712E-3</c:v>
                </c:pt>
                <c:pt idx="4000">
                  <c:v>4.2928682548328692E-3</c:v>
                </c:pt>
                <c:pt idx="4001">
                  <c:v>3.5096833881881344E-3</c:v>
                </c:pt>
                <c:pt idx="4002">
                  <c:v>2.7045954971178553E-3</c:v>
                </c:pt>
                <c:pt idx="4003">
                  <c:v>2.351964354266736E-3</c:v>
                </c:pt>
                <c:pt idx="4004">
                  <c:v>1.7365758543106166E-3</c:v>
                </c:pt>
                <c:pt idx="4005">
                  <c:v>1.6709442461783454E-3</c:v>
                </c:pt>
                <c:pt idx="4006">
                  <c:v>1.6587528013700544E-3</c:v>
                </c:pt>
                <c:pt idx="4007">
                  <c:v>1.7225321100377668E-3</c:v>
                </c:pt>
                <c:pt idx="4008">
                  <c:v>2.2160046910538055E-3</c:v>
                </c:pt>
                <c:pt idx="4009">
                  <c:v>2.4685670468178739E-3</c:v>
                </c:pt>
                <c:pt idx="4010">
                  <c:v>3.1071774397965902E-3</c:v>
                </c:pt>
                <c:pt idx="4011">
                  <c:v>3.6390487084158036E-3</c:v>
                </c:pt>
                <c:pt idx="4012">
                  <c:v>4.1658514032222559E-3</c:v>
                </c:pt>
                <c:pt idx="4013">
                  <c:v>4.9303279472177998E-3</c:v>
                </c:pt>
                <c:pt idx="4014">
                  <c:v>5.2718266624240612E-3</c:v>
                </c:pt>
                <c:pt idx="4015">
                  <c:v>6.0426783916863232E-3</c:v>
                </c:pt>
                <c:pt idx="4016">
                  <c:v>6.2477600070993374E-3</c:v>
                </c:pt>
                <c:pt idx="4017">
                  <c:v>6.585645316521109E-3</c:v>
                </c:pt>
                <c:pt idx="4018">
                  <c:v>6.689742781400717E-3</c:v>
                </c:pt>
                <c:pt idx="4019">
                  <c:v>6.3610013007280256E-3</c:v>
                </c:pt>
                <c:pt idx="4020">
                  <c:v>6.1389263821277126E-3</c:v>
                </c:pt>
                <c:pt idx="4021">
                  <c:v>5.4604640946604452E-3</c:v>
                </c:pt>
                <c:pt idx="4022">
                  <c:v>4.6664512678053389E-3</c:v>
                </c:pt>
                <c:pt idx="4023">
                  <c:v>4.1371971443798306E-3</c:v>
                </c:pt>
                <c:pt idx="4024">
                  <c:v>3.0878994051363315E-3</c:v>
                </c:pt>
                <c:pt idx="4025">
                  <c:v>2.7693102709465994E-3</c:v>
                </c:pt>
                <c:pt idx="4026">
                  <c:v>2.049481596389928E-3</c:v>
                </c:pt>
                <c:pt idx="4027">
                  <c:v>1.8273841246463202E-3</c:v>
                </c:pt>
                <c:pt idx="4028">
                  <c:v>1.7007114536138224E-3</c:v>
                </c:pt>
                <c:pt idx="4029">
                  <c:v>1.6385402821202113E-3</c:v>
                </c:pt>
                <c:pt idx="4030">
                  <c:v>1.9689345159678707E-3</c:v>
                </c:pt>
                <c:pt idx="4031">
                  <c:v>2.2823398591997456E-3</c:v>
                </c:pt>
                <c:pt idx="4032">
                  <c:v>2.7388797069268058E-3</c:v>
                </c:pt>
                <c:pt idx="4033">
                  <c:v>3.4936029970185725E-3</c:v>
                </c:pt>
                <c:pt idx="4034">
                  <c:v>3.8525539228496191E-3</c:v>
                </c:pt>
                <c:pt idx="4035">
                  <c:v>4.7485971699727453E-3</c:v>
                </c:pt>
                <c:pt idx="4036">
                  <c:v>5.0228448633009857E-3</c:v>
                </c:pt>
                <c:pt idx="4037">
                  <c:v>5.5174794214824571E-3</c:v>
                </c:pt>
                <c:pt idx="4038">
                  <c:v>5.7237818483477617E-3</c:v>
                </c:pt>
                <c:pt idx="4039">
                  <c:v>5.5863841771068923E-3</c:v>
                </c:pt>
                <c:pt idx="4040">
                  <c:v>5.4810364836315661E-3</c:v>
                </c:pt>
                <c:pt idx="4041">
                  <c:v>5.0205650346852636E-3</c:v>
                </c:pt>
                <c:pt idx="4042">
                  <c:v>4.405091715298925E-3</c:v>
                </c:pt>
                <c:pt idx="4043">
                  <c:v>3.9999191028555715E-3</c:v>
                </c:pt>
                <c:pt idx="4044">
                  <c:v>3.1024275517043069E-3</c:v>
                </c:pt>
                <c:pt idx="4045">
                  <c:v>2.7875572347296836E-3</c:v>
                </c:pt>
                <c:pt idx="4046">
                  <c:v>1.989764795229716E-3</c:v>
                </c:pt>
                <c:pt idx="4047">
                  <c:v>1.6800017846400348E-3</c:v>
                </c:pt>
                <c:pt idx="4048">
                  <c:v>1.1851568938830482E-3</c:v>
                </c:pt>
                <c:pt idx="4049">
                  <c:v>8.7927498508305689E-4</c:v>
                </c:pt>
                <c:pt idx="4050">
                  <c:v>7.4339376758593607E-4</c:v>
                </c:pt>
                <c:pt idx="4051">
                  <c:v>5.9674538530819603E-4</c:v>
                </c:pt>
                <c:pt idx="4052">
                  <c:v>7.2184718088160241E-4</c:v>
                </c:pt>
                <c:pt idx="4053">
                  <c:v>9.6594328276689804E-4</c:v>
                </c:pt>
                <c:pt idx="4054">
                  <c:v>1.1697486844408317E-3</c:v>
                </c:pt>
                <c:pt idx="4055">
                  <c:v>1.7972933286331276E-3</c:v>
                </c:pt>
                <c:pt idx="4056">
                  <c:v>2.0454612534546758E-3</c:v>
                </c:pt>
                <c:pt idx="4057">
                  <c:v>2.7219820094556506E-3</c:v>
                </c:pt>
                <c:pt idx="4058">
                  <c:v>3.0668529098702851E-3</c:v>
                </c:pt>
                <c:pt idx="4059">
                  <c:v>3.4617339346851165E-3</c:v>
                </c:pt>
                <c:pt idx="4060">
                  <c:v>3.8072426968264296E-3</c:v>
                </c:pt>
                <c:pt idx="4061">
                  <c:v>3.884457305183742E-3</c:v>
                </c:pt>
                <c:pt idx="4062">
                  <c:v>4.0005677508681732E-3</c:v>
                </c:pt>
                <c:pt idx="4063">
                  <c:v>3.9306010363659629E-3</c:v>
                </c:pt>
                <c:pt idx="4064">
                  <c:v>3.7149302298900731E-3</c:v>
                </c:pt>
                <c:pt idx="4065">
                  <c:v>3.5921018892179795E-3</c:v>
                </c:pt>
                <c:pt idx="4066">
                  <c:v>3.1360743900723026E-3</c:v>
                </c:pt>
                <c:pt idx="4067">
                  <c:v>2.9267444488624635E-3</c:v>
                </c:pt>
                <c:pt idx="4068">
                  <c:v>2.3974496317218786E-3</c:v>
                </c:pt>
                <c:pt idx="4069">
                  <c:v>2.0239323170363993E-3</c:v>
                </c:pt>
                <c:pt idx="4070">
                  <c:v>1.6146516005132311E-3</c:v>
                </c:pt>
                <c:pt idx="4071">
                  <c:v>1.1113247667343098E-3</c:v>
                </c:pt>
                <c:pt idx="4072">
                  <c:v>9.1752560639764031E-4</c:v>
                </c:pt>
                <c:pt idx="4073">
                  <c:v>5.3356716693787637E-4</c:v>
                </c:pt>
                <c:pt idx="4074">
                  <c:v>4.7677722446310035E-4</c:v>
                </c:pt>
                <c:pt idx="4075">
                  <c:v>4.6560802538895592E-4</c:v>
                </c:pt>
                <c:pt idx="4076">
                  <c:v>4.9938052398796446E-4</c:v>
                </c:pt>
                <c:pt idx="4077">
                  <c:v>8.8749805724281945E-4</c:v>
                </c:pt>
                <c:pt idx="4078">
                  <c:v>1.1140252605010622E-3</c:v>
                </c:pt>
                <c:pt idx="4079">
                  <c:v>1.6123521604685563E-3</c:v>
                </c:pt>
                <c:pt idx="4080">
                  <c:v>2.1086071129672239E-3</c:v>
                </c:pt>
                <c:pt idx="4081">
                  <c:v>2.4010061643624054E-3</c:v>
                </c:pt>
                <c:pt idx="4082">
                  <c:v>2.9017153626618984E-3</c:v>
                </c:pt>
                <c:pt idx="4083">
                  <c:v>3.0003583988641061E-3</c:v>
                </c:pt>
                <c:pt idx="4084">
                  <c:v>3.1660342797972373E-3</c:v>
                </c:pt>
                <c:pt idx="4085">
                  <c:v>3.1823774641147624E-3</c:v>
                </c:pt>
                <c:pt idx="4086">
                  <c:v>3.0237827798906369E-3</c:v>
                </c:pt>
                <c:pt idx="4087">
                  <c:v>2.9430283086074073E-3</c:v>
                </c:pt>
                <c:pt idx="4088">
                  <c:v>2.7052809165597435E-3</c:v>
                </c:pt>
                <c:pt idx="4089">
                  <c:v>2.5136032225500054E-3</c:v>
                </c:pt>
                <c:pt idx="4090">
                  <c:v>2.320094801647556E-3</c:v>
                </c:pt>
                <c:pt idx="4091">
                  <c:v>2.0481749849359712E-3</c:v>
                </c:pt>
                <c:pt idx="4092">
                  <c:v>1.8939536493682424E-3</c:v>
                </c:pt>
                <c:pt idx="4093">
                  <c:v>1.5431664711243773E-3</c:v>
                </c:pt>
                <c:pt idx="4094">
                  <c:v>1.4112707862761181E-3</c:v>
                </c:pt>
                <c:pt idx="4095">
                  <c:v>1.0553370787894061E-3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171-4104-922C-67E2EA92E0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5623280"/>
        <c:axId val="615620984"/>
      </c:scatterChart>
      <c:valAx>
        <c:axId val="615623280"/>
        <c:scaling>
          <c:orientation val="minMax"/>
          <c:max val="2.5000000000000005E-2"/>
          <c:min val="-2.5000000000000005E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X Position [m]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5620984"/>
        <c:crosses val="autoZero"/>
        <c:crossBetween val="midCat"/>
        <c:majorUnit val="2.5000000000000005E-2"/>
        <c:minorUnit val="1.0000000000000002E-2"/>
      </c:valAx>
      <c:valAx>
        <c:axId val="61562098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Normalized Intensity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5623280"/>
        <c:crossesAt val="-2.5000000000000005E-2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Visibility comparison 30mm slit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Results!$C$4</c:f>
              <c:strCache>
                <c:ptCount val="1"/>
                <c:pt idx="0">
                  <c:v>horizontal visibility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Results!$A$5:$A$10</c:f>
              <c:numCache>
                <c:formatCode>General</c:formatCode>
                <c:ptCount val="6"/>
                <c:pt idx="0">
                  <c:v>1.25</c:v>
                </c:pt>
                <c:pt idx="1">
                  <c:v>1.4</c:v>
                </c:pt>
                <c:pt idx="2">
                  <c:v>1.6</c:v>
                </c:pt>
                <c:pt idx="3">
                  <c:v>1.8</c:v>
                </c:pt>
                <c:pt idx="4">
                  <c:v>2</c:v>
                </c:pt>
                <c:pt idx="5">
                  <c:v>2.2000000000000002</c:v>
                </c:pt>
              </c:numCache>
            </c:numRef>
          </c:xVal>
          <c:yVal>
            <c:numRef>
              <c:f>Results!$C$5:$C$10</c:f>
              <c:numCache>
                <c:formatCode>General</c:formatCode>
                <c:ptCount val="6"/>
                <c:pt idx="0">
                  <c:v>0.49</c:v>
                </c:pt>
                <c:pt idx="1">
                  <c:v>0.43</c:v>
                </c:pt>
                <c:pt idx="2">
                  <c:v>0.31</c:v>
                </c:pt>
                <c:pt idx="3">
                  <c:v>0.22</c:v>
                </c:pt>
                <c:pt idx="4">
                  <c:v>0.14000000000000001</c:v>
                </c:pt>
                <c:pt idx="5">
                  <c:v>7.0000000000000007E-2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D03-46A8-8F30-2EAFF53790DB}"/>
            </c:ext>
          </c:extLst>
        </c:ser>
        <c:ser>
          <c:idx val="1"/>
          <c:order val="1"/>
          <c:tx>
            <c:strRef>
              <c:f>Results!$D$4</c:f>
              <c:strCache>
                <c:ptCount val="1"/>
                <c:pt idx="0">
                  <c:v>vertical visibility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Results!$A$5:$A$10</c:f>
              <c:numCache>
                <c:formatCode>General</c:formatCode>
                <c:ptCount val="6"/>
                <c:pt idx="0">
                  <c:v>1.25</c:v>
                </c:pt>
                <c:pt idx="1">
                  <c:v>1.4</c:v>
                </c:pt>
                <c:pt idx="2">
                  <c:v>1.6</c:v>
                </c:pt>
                <c:pt idx="3">
                  <c:v>1.8</c:v>
                </c:pt>
                <c:pt idx="4">
                  <c:v>2</c:v>
                </c:pt>
                <c:pt idx="5">
                  <c:v>2.2000000000000002</c:v>
                </c:pt>
              </c:numCache>
            </c:numRef>
          </c:xVal>
          <c:yVal>
            <c:numRef>
              <c:f>Results!$D$5:$D$10</c:f>
              <c:numCache>
                <c:formatCode>General</c:formatCode>
                <c:ptCount val="6"/>
                <c:pt idx="0">
                  <c:v>0.51</c:v>
                </c:pt>
                <c:pt idx="1">
                  <c:v>0.47</c:v>
                </c:pt>
                <c:pt idx="2">
                  <c:v>0.34</c:v>
                </c:pt>
                <c:pt idx="3">
                  <c:v>0.25</c:v>
                </c:pt>
                <c:pt idx="4">
                  <c:v>0.15</c:v>
                </c:pt>
                <c:pt idx="5">
                  <c:v>0.08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D03-46A8-8F30-2EAFF53790DB}"/>
            </c:ext>
          </c:extLst>
        </c:ser>
        <c:ser>
          <c:idx val="2"/>
          <c:order val="2"/>
          <c:tx>
            <c:strRef>
              <c:f>Results!$H$4</c:f>
              <c:strCache>
                <c:ptCount val="1"/>
                <c:pt idx="0">
                  <c:v>Zemax Visibility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Results!$A$5:$A$10</c:f>
              <c:numCache>
                <c:formatCode>General</c:formatCode>
                <c:ptCount val="6"/>
                <c:pt idx="0">
                  <c:v>1.25</c:v>
                </c:pt>
                <c:pt idx="1">
                  <c:v>1.4</c:v>
                </c:pt>
                <c:pt idx="2">
                  <c:v>1.6</c:v>
                </c:pt>
                <c:pt idx="3">
                  <c:v>1.8</c:v>
                </c:pt>
                <c:pt idx="4">
                  <c:v>2</c:v>
                </c:pt>
                <c:pt idx="5">
                  <c:v>2.2000000000000002</c:v>
                </c:pt>
              </c:numCache>
            </c:numRef>
          </c:xVal>
          <c:yVal>
            <c:numRef>
              <c:f>Results!$H$5:$H$10</c:f>
              <c:numCache>
                <c:formatCode>General</c:formatCode>
                <c:ptCount val="6"/>
                <c:pt idx="0">
                  <c:v>0.65565000000000007</c:v>
                </c:pt>
                <c:pt idx="1">
                  <c:v>0.61433850000000001</c:v>
                </c:pt>
                <c:pt idx="2">
                  <c:v>0.55926450000000005</c:v>
                </c:pt>
                <c:pt idx="3">
                  <c:v>0.50419700000000001</c:v>
                </c:pt>
                <c:pt idx="4">
                  <c:v>0.44913449999999999</c:v>
                </c:pt>
                <c:pt idx="5">
                  <c:v>0.39407599999999998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D03-46A8-8F30-2EAFF53790DB}"/>
            </c:ext>
          </c:extLst>
        </c:ser>
        <c:ser>
          <c:idx val="3"/>
          <c:order val="3"/>
          <c:tx>
            <c:strRef>
              <c:f>Results!$C$12</c:f>
              <c:strCache>
                <c:ptCount val="1"/>
                <c:pt idx="0">
                  <c:v>horizontal visibility (new)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Results!$A$13:$A$18</c:f>
              <c:numCache>
                <c:formatCode>General</c:formatCode>
                <c:ptCount val="6"/>
                <c:pt idx="0">
                  <c:v>1.25</c:v>
                </c:pt>
                <c:pt idx="1">
                  <c:v>1.4</c:v>
                </c:pt>
                <c:pt idx="2">
                  <c:v>1.6</c:v>
                </c:pt>
                <c:pt idx="3">
                  <c:v>1.8</c:v>
                </c:pt>
                <c:pt idx="4">
                  <c:v>2</c:v>
                </c:pt>
                <c:pt idx="5">
                  <c:v>2.2000000000000002</c:v>
                </c:pt>
              </c:numCache>
            </c:numRef>
          </c:xVal>
          <c:yVal>
            <c:numRef>
              <c:f>Results!$C$13:$C$18</c:f>
              <c:numCache>
                <c:formatCode>General</c:formatCode>
                <c:ptCount val="6"/>
                <c:pt idx="0">
                  <c:v>0.61</c:v>
                </c:pt>
                <c:pt idx="1">
                  <c:v>0.53</c:v>
                </c:pt>
                <c:pt idx="2">
                  <c:v>0.41</c:v>
                </c:pt>
                <c:pt idx="3">
                  <c:v>0.31</c:v>
                </c:pt>
                <c:pt idx="4">
                  <c:v>0.23</c:v>
                </c:pt>
                <c:pt idx="5">
                  <c:v>0.15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D03-46A8-8F30-2EAFF53790DB}"/>
            </c:ext>
          </c:extLst>
        </c:ser>
        <c:ser>
          <c:idx val="4"/>
          <c:order val="4"/>
          <c:tx>
            <c:strRef>
              <c:f>Results!$D$12</c:f>
              <c:strCache>
                <c:ptCount val="1"/>
                <c:pt idx="0">
                  <c:v>vertical visibility (new)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Results!$A$13:$A$18</c:f>
              <c:numCache>
                <c:formatCode>General</c:formatCode>
                <c:ptCount val="6"/>
                <c:pt idx="0">
                  <c:v>1.25</c:v>
                </c:pt>
                <c:pt idx="1">
                  <c:v>1.4</c:v>
                </c:pt>
                <c:pt idx="2">
                  <c:v>1.6</c:v>
                </c:pt>
                <c:pt idx="3">
                  <c:v>1.8</c:v>
                </c:pt>
                <c:pt idx="4">
                  <c:v>2</c:v>
                </c:pt>
                <c:pt idx="5">
                  <c:v>2.2000000000000002</c:v>
                </c:pt>
              </c:numCache>
            </c:numRef>
          </c:xVal>
          <c:yVal>
            <c:numRef>
              <c:f>Results!$D$13:$D$18</c:f>
              <c:numCache>
                <c:formatCode>General</c:formatCode>
                <c:ptCount val="6"/>
                <c:pt idx="0">
                  <c:v>0.62</c:v>
                </c:pt>
                <c:pt idx="1">
                  <c:v>0.56000000000000005</c:v>
                </c:pt>
                <c:pt idx="2">
                  <c:v>0.42</c:v>
                </c:pt>
                <c:pt idx="3">
                  <c:v>0.33</c:v>
                </c:pt>
                <c:pt idx="4">
                  <c:v>0.24</c:v>
                </c:pt>
                <c:pt idx="5">
                  <c:v>0.19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D03-46A8-8F30-2EAFF53790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4335200"/>
        <c:axId val="514337168"/>
      </c:scatterChart>
      <c:valAx>
        <c:axId val="514335200"/>
        <c:scaling>
          <c:orientation val="minMax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Lines/mm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4337168"/>
        <c:crosses val="autoZero"/>
        <c:crossBetween val="midCat"/>
      </c:valAx>
      <c:valAx>
        <c:axId val="514337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Visibility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43352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Visibility comparison 50mm slit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Results!$C$4</c:f>
              <c:strCache>
                <c:ptCount val="1"/>
                <c:pt idx="0">
                  <c:v>horizontal visibility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Results!$A$25:$A$32</c:f>
              <c:numCache>
                <c:formatCode>General</c:formatCode>
                <c:ptCount val="8"/>
                <c:pt idx="0">
                  <c:v>1.25</c:v>
                </c:pt>
                <c:pt idx="1">
                  <c:v>1.4</c:v>
                </c:pt>
                <c:pt idx="2">
                  <c:v>1.6</c:v>
                </c:pt>
                <c:pt idx="3">
                  <c:v>1.8</c:v>
                </c:pt>
                <c:pt idx="4">
                  <c:v>2</c:v>
                </c:pt>
                <c:pt idx="5">
                  <c:v>2.2000000000000002</c:v>
                </c:pt>
              </c:numCache>
            </c:numRef>
          </c:xVal>
          <c:yVal>
            <c:numRef>
              <c:f>Results!$C$25:$C$32</c:f>
              <c:numCache>
                <c:formatCode>General</c:formatCode>
                <c:ptCount val="8"/>
                <c:pt idx="0">
                  <c:v>0.76</c:v>
                </c:pt>
                <c:pt idx="1">
                  <c:v>0.7</c:v>
                </c:pt>
                <c:pt idx="2">
                  <c:v>0.65</c:v>
                </c:pt>
                <c:pt idx="3">
                  <c:v>0.6</c:v>
                </c:pt>
                <c:pt idx="4">
                  <c:v>0.53</c:v>
                </c:pt>
                <c:pt idx="5">
                  <c:v>0.43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7E1-4CDD-A9C6-F3EFDB425443}"/>
            </c:ext>
          </c:extLst>
        </c:ser>
        <c:ser>
          <c:idx val="1"/>
          <c:order val="1"/>
          <c:tx>
            <c:strRef>
              <c:f>Results!$D$4</c:f>
              <c:strCache>
                <c:ptCount val="1"/>
                <c:pt idx="0">
                  <c:v>vertical visibility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Results!$A$25:$A$31</c:f>
              <c:numCache>
                <c:formatCode>General</c:formatCode>
                <c:ptCount val="7"/>
                <c:pt idx="0">
                  <c:v>1.25</c:v>
                </c:pt>
                <c:pt idx="1">
                  <c:v>1.4</c:v>
                </c:pt>
                <c:pt idx="2">
                  <c:v>1.6</c:v>
                </c:pt>
                <c:pt idx="3">
                  <c:v>1.8</c:v>
                </c:pt>
                <c:pt idx="4">
                  <c:v>2</c:v>
                </c:pt>
                <c:pt idx="5">
                  <c:v>2.2000000000000002</c:v>
                </c:pt>
              </c:numCache>
            </c:numRef>
          </c:xVal>
          <c:yVal>
            <c:numRef>
              <c:f>Results!$D$25:$D$31</c:f>
              <c:numCache>
                <c:formatCode>General</c:formatCode>
                <c:ptCount val="7"/>
                <c:pt idx="0">
                  <c:v>0.79</c:v>
                </c:pt>
                <c:pt idx="1">
                  <c:v>0.74</c:v>
                </c:pt>
                <c:pt idx="2">
                  <c:v>0.68</c:v>
                </c:pt>
                <c:pt idx="3">
                  <c:v>0.63</c:v>
                </c:pt>
                <c:pt idx="4">
                  <c:v>0.56000000000000005</c:v>
                </c:pt>
                <c:pt idx="5">
                  <c:v>0.45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7E1-4CDD-A9C6-F3EFDB425443}"/>
            </c:ext>
          </c:extLst>
        </c:ser>
        <c:ser>
          <c:idx val="2"/>
          <c:order val="2"/>
          <c:tx>
            <c:strRef>
              <c:f>Results!$H$4</c:f>
              <c:strCache>
                <c:ptCount val="1"/>
                <c:pt idx="0">
                  <c:v>Zemax Visibility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Results!$A$5:$A$10</c:f>
              <c:numCache>
                <c:formatCode>General</c:formatCode>
                <c:ptCount val="6"/>
                <c:pt idx="0">
                  <c:v>1.25</c:v>
                </c:pt>
                <c:pt idx="1">
                  <c:v>1.4</c:v>
                </c:pt>
                <c:pt idx="2">
                  <c:v>1.6</c:v>
                </c:pt>
                <c:pt idx="3">
                  <c:v>1.8</c:v>
                </c:pt>
                <c:pt idx="4">
                  <c:v>2</c:v>
                </c:pt>
                <c:pt idx="5">
                  <c:v>2.2000000000000002</c:v>
                </c:pt>
              </c:numCache>
            </c:numRef>
          </c:xVal>
          <c:yVal>
            <c:numRef>
              <c:f>Results!$H$25:$H$30</c:f>
              <c:numCache>
                <c:formatCode>General</c:formatCode>
                <c:ptCount val="6"/>
                <c:pt idx="0">
                  <c:v>0.79472350000000003</c:v>
                </c:pt>
                <c:pt idx="1">
                  <c:v>0.77007800000000004</c:v>
                </c:pt>
                <c:pt idx="2">
                  <c:v>0.73723499999999997</c:v>
                </c:pt>
                <c:pt idx="3">
                  <c:v>0.70441449999999994</c:v>
                </c:pt>
                <c:pt idx="4">
                  <c:v>0.67161850000000001</c:v>
                </c:pt>
                <c:pt idx="5">
                  <c:v>0.63884950000000007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7E1-4CDD-A9C6-F3EFDB425443}"/>
            </c:ext>
          </c:extLst>
        </c:ser>
        <c:ser>
          <c:idx val="3"/>
          <c:order val="3"/>
          <c:tx>
            <c:strRef>
              <c:f>Results!$C$33</c:f>
              <c:strCache>
                <c:ptCount val="1"/>
                <c:pt idx="0">
                  <c:v>horizontal visibility (new)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Results!$A$34:$A$39</c:f>
              <c:numCache>
                <c:formatCode>General</c:formatCode>
                <c:ptCount val="6"/>
                <c:pt idx="0">
                  <c:v>1.25</c:v>
                </c:pt>
                <c:pt idx="1">
                  <c:v>1.4</c:v>
                </c:pt>
                <c:pt idx="2">
                  <c:v>1.6</c:v>
                </c:pt>
                <c:pt idx="3">
                  <c:v>1.8</c:v>
                </c:pt>
                <c:pt idx="4">
                  <c:v>2</c:v>
                </c:pt>
                <c:pt idx="5">
                  <c:v>2.2000000000000002</c:v>
                </c:pt>
              </c:numCache>
            </c:numRef>
          </c:xVal>
          <c:yVal>
            <c:numRef>
              <c:f>Results!$C$34:$C$39</c:f>
              <c:numCache>
                <c:formatCode>General</c:formatCode>
                <c:ptCount val="6"/>
                <c:pt idx="0">
                  <c:v>0.78</c:v>
                </c:pt>
                <c:pt idx="1">
                  <c:v>0.72</c:v>
                </c:pt>
                <c:pt idx="2">
                  <c:v>0.66</c:v>
                </c:pt>
                <c:pt idx="3">
                  <c:v>0.62</c:v>
                </c:pt>
                <c:pt idx="4">
                  <c:v>0.54</c:v>
                </c:pt>
                <c:pt idx="5">
                  <c:v>0.45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7E1-4CDD-A9C6-F3EFDB425443}"/>
            </c:ext>
          </c:extLst>
        </c:ser>
        <c:ser>
          <c:idx val="4"/>
          <c:order val="4"/>
          <c:tx>
            <c:strRef>
              <c:f>Results!$D$33</c:f>
              <c:strCache>
                <c:ptCount val="1"/>
                <c:pt idx="0">
                  <c:v>vertical visibility (new)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Results!$A$34:$A$39</c:f>
              <c:numCache>
                <c:formatCode>General</c:formatCode>
                <c:ptCount val="6"/>
                <c:pt idx="0">
                  <c:v>1.25</c:v>
                </c:pt>
                <c:pt idx="1">
                  <c:v>1.4</c:v>
                </c:pt>
                <c:pt idx="2">
                  <c:v>1.6</c:v>
                </c:pt>
                <c:pt idx="3">
                  <c:v>1.8</c:v>
                </c:pt>
                <c:pt idx="4">
                  <c:v>2</c:v>
                </c:pt>
                <c:pt idx="5">
                  <c:v>2.2000000000000002</c:v>
                </c:pt>
              </c:numCache>
            </c:numRef>
          </c:xVal>
          <c:yVal>
            <c:numRef>
              <c:f>Results!$D$34:$D$39</c:f>
              <c:numCache>
                <c:formatCode>General</c:formatCode>
                <c:ptCount val="6"/>
                <c:pt idx="0">
                  <c:v>0.79</c:v>
                </c:pt>
                <c:pt idx="1">
                  <c:v>0.73</c:v>
                </c:pt>
                <c:pt idx="2">
                  <c:v>0.68</c:v>
                </c:pt>
                <c:pt idx="3">
                  <c:v>0.64</c:v>
                </c:pt>
                <c:pt idx="4">
                  <c:v>0.56999999999999995</c:v>
                </c:pt>
                <c:pt idx="5">
                  <c:v>0.47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7E1-4CDD-A9C6-F3EFDB4254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4335200"/>
        <c:axId val="514337168"/>
      </c:scatterChart>
      <c:valAx>
        <c:axId val="514335200"/>
        <c:scaling>
          <c:orientation val="minMax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Lines/mm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4337168"/>
        <c:crosses val="autoZero"/>
        <c:crossBetween val="midCat"/>
      </c:valAx>
      <c:valAx>
        <c:axId val="514337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Visibility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43352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10/03/2022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2239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pt-BR" noProof="0" smtClean="0"/>
              <a:t>Gustavo Sousa, The BSRH, 11.03.2022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pt-BR" smtClean="0"/>
              <a:t>Gustavo Sousa, The BSRH, 11.03.2022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Beam Synchrotron Radiation Halo Monitor (BSRH)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600450"/>
            <a:ext cx="6728792" cy="742950"/>
          </a:xfrm>
        </p:spPr>
        <p:txBody>
          <a:bodyPr/>
          <a:lstStyle/>
          <a:p>
            <a:r>
              <a:rPr lang="en-GB" dirty="0" smtClean="0"/>
              <a:t>Gustavo Sousa, Enrico Bravin, Georges Trad, Daniele Butti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2nd SY- BI Students and R&amp;D </a:t>
            </a:r>
            <a:r>
              <a:rPr lang="en-GB" b="0" i="0" dirty="0" smtClean="0">
                <a:solidFill>
                  <a:schemeClr val="bg2"/>
                </a:solidFill>
              </a:rPr>
              <a:t>Meetings, ZOOM, 11.03.2022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Component </a:t>
            </a:r>
            <a:r>
              <a:rPr lang="fr-CH" dirty="0" err="1" smtClean="0"/>
              <a:t>Procurement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227119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Almost everything was off the shelf components</a:t>
            </a:r>
          </a:p>
          <a:p>
            <a:pPr lvl="1"/>
            <a:r>
              <a:rPr lang="en-GB" dirty="0" smtClean="0"/>
              <a:t>Custom mirrors had to go trough procurement procedures</a:t>
            </a:r>
          </a:p>
          <a:p>
            <a:pPr lvl="1"/>
            <a:r>
              <a:rPr lang="en-GB" dirty="0" smtClean="0"/>
              <a:t>Off the shelf translation stages also</a:t>
            </a:r>
          </a:p>
          <a:p>
            <a:pPr lvl="1"/>
            <a:r>
              <a:rPr lang="en-GB" dirty="0" smtClean="0"/>
              <a:t>Custom core mask matrix didn’t need these procedures</a:t>
            </a:r>
          </a:p>
          <a:p>
            <a:r>
              <a:rPr lang="en-GB" dirty="0" smtClean="0"/>
              <a:t>Do whatever the procurement officers ask you to do</a:t>
            </a:r>
          </a:p>
          <a:p>
            <a:pPr lvl="1"/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285757"/>
            <a:ext cx="2468893" cy="18516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9" t="20120" r="14489" b="10942"/>
          <a:stretch/>
        </p:blipFill>
        <p:spPr>
          <a:xfrm>
            <a:off x="3491879" y="3272199"/>
            <a:ext cx="2016225" cy="18722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7" t="22000" r="5201" b="-398"/>
          <a:stretch/>
        </p:blipFill>
        <p:spPr>
          <a:xfrm>
            <a:off x="5703506" y="3003798"/>
            <a:ext cx="1697331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 - ISR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5668" y="893794"/>
            <a:ext cx="4906433" cy="367982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16782"/>
            <a:ext cx="3025388" cy="4033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10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ISR – First </a:t>
            </a:r>
            <a:r>
              <a:rPr lang="fr-CH" dirty="0" err="1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914401"/>
            <a:ext cx="7776423" cy="172935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Test Bench for the BSRH located in the ISR</a:t>
            </a:r>
          </a:p>
          <a:p>
            <a:r>
              <a:rPr lang="en-GB" dirty="0" smtClean="0"/>
              <a:t>First results demonstrated that it worked</a:t>
            </a:r>
          </a:p>
          <a:p>
            <a:r>
              <a:rPr lang="en-GB" dirty="0" smtClean="0"/>
              <a:t>Installation important to determine what could happen during the installation on the LHC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94" t="25837" r="31738" b="22481"/>
          <a:stretch/>
        </p:blipFill>
        <p:spPr>
          <a:xfrm>
            <a:off x="323528" y="3192798"/>
            <a:ext cx="1956391" cy="17094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90" t="30487" r="37158" b="30321"/>
          <a:stretch/>
        </p:blipFill>
        <p:spPr>
          <a:xfrm>
            <a:off x="4101631" y="3080551"/>
            <a:ext cx="1892872" cy="18217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73" t="31565" r="38869" b="34103"/>
          <a:stretch/>
        </p:blipFill>
        <p:spPr>
          <a:xfrm>
            <a:off x="2279919" y="3080551"/>
            <a:ext cx="1821712" cy="182171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267" y="3194670"/>
            <a:ext cx="2262113" cy="157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84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3753" y="1384856"/>
            <a:ext cx="3679825" cy="245321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Experimental</a:t>
            </a:r>
            <a:r>
              <a:rPr lang="fr-CH" dirty="0" smtClean="0"/>
              <a:t> Setup - LHC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059582"/>
            <a:ext cx="4217665" cy="2811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02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Optical Performance of the BSRH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dirty="0" smtClean="0"/>
              <a:t>Gustavo Sousa, The BSRH, 11.03.2022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914401"/>
                <a:ext cx="5832208" cy="3680222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GB" dirty="0" smtClean="0"/>
                  <a:t>A diffused source is aligned on the system</a:t>
                </a:r>
              </a:p>
              <a:p>
                <a:pPr lvl="1"/>
                <a:r>
                  <a:rPr lang="en-GB" dirty="0" smtClean="0"/>
                  <a:t>Can be considered as a Gaussian beam</a:t>
                </a:r>
              </a:p>
              <a:p>
                <a:r>
                  <a:rPr lang="en-GB" dirty="0" smtClean="0"/>
                  <a:t>A mask is placed close to the source</a:t>
                </a:r>
              </a:p>
              <a:p>
                <a:pPr lvl="1"/>
                <a:r>
                  <a:rPr lang="en-GB" dirty="0" smtClean="0"/>
                  <a:t>Can be considered as a square function with its period depending on the number of cycles/mm</a:t>
                </a:r>
              </a:p>
              <a:p>
                <a:r>
                  <a:rPr lang="en-GB" dirty="0" smtClean="0"/>
                  <a:t>An aperture is placed on a well defined position</a:t>
                </a:r>
              </a:p>
              <a:p>
                <a:pPr lvl="1"/>
                <a:r>
                  <a:rPr lang="en-GB" dirty="0" smtClean="0"/>
                  <a:t>Different aperture values are used to determine the visibility</a:t>
                </a:r>
              </a:p>
              <a:p>
                <a:r>
                  <a:rPr lang="en-GB" dirty="0" smtClean="0"/>
                  <a:t>A camera is placed on the focal plane of the telescope</a:t>
                </a:r>
              </a:p>
              <a:p>
                <a:pPr lvl="1"/>
                <a:r>
                  <a:rPr lang="en-GB" dirty="0" smtClean="0"/>
                  <a:t>The camera reads  the convolution between the input beam and the mask</a:t>
                </a:r>
              </a:p>
              <a:p>
                <a:pPr lvl="1"/>
                <a:r>
                  <a:rPr lang="en-US" dirty="0" smtClean="0"/>
                  <a:t>The visibility is </a:t>
                </a:r>
                <a:r>
                  <a:rPr lang="en-US" dirty="0" smtClean="0"/>
                  <a:t>measured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𝑉𝑖𝑠𝑖𝑏𝑖𝑙𝑖𝑡𝑦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𝑀𝑇𝐹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den>
                    </m:f>
                  </m:oMath>
                </a14:m>
                <a:endParaRPr lang="en-GB" dirty="0" smtClean="0"/>
              </a:p>
            </p:txBody>
          </p:sp>
        </mc:Choice>
        <mc:Fallback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914401"/>
                <a:ext cx="5832208" cy="3680222"/>
              </a:xfrm>
              <a:blipFill>
                <a:blip r:embed="rId2"/>
                <a:stretch>
                  <a:fillRect l="-2194" t="-3642" r="-20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1995045"/>
            <a:ext cx="1877030" cy="14137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0272" y="581295"/>
            <a:ext cx="1878997" cy="14137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9147" y="3394097"/>
            <a:ext cx="1920122" cy="14099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105" y="2234446"/>
            <a:ext cx="1052199" cy="10521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39562" y="3778085"/>
            <a:ext cx="1863528" cy="136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67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Performance of the BSRH -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912" y="830773"/>
            <a:ext cx="5112568" cy="397322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Results improved</a:t>
            </a:r>
          </a:p>
          <a:p>
            <a:pPr lvl="1"/>
            <a:r>
              <a:rPr lang="en-US" dirty="0" smtClean="0"/>
              <a:t>Removal of reflections from the diffusors close to the light source</a:t>
            </a:r>
          </a:p>
          <a:p>
            <a:pPr lvl="1"/>
            <a:r>
              <a:rPr lang="en-US" dirty="0" smtClean="0"/>
              <a:t>Removal of internal reflections from the entrance aperture slit</a:t>
            </a:r>
          </a:p>
          <a:p>
            <a:r>
              <a:rPr lang="en-US" dirty="0" smtClean="0"/>
              <a:t>The results are still far from the theory</a:t>
            </a:r>
          </a:p>
          <a:p>
            <a:pPr lvl="1"/>
            <a:r>
              <a:rPr lang="en-US" dirty="0" smtClean="0"/>
              <a:t>Especially for smaller entrance apertures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The ISR might be too unstable for precise measurements</a:t>
            </a:r>
          </a:p>
          <a:p>
            <a:pPr lvl="1"/>
            <a:r>
              <a:rPr lang="en-US" dirty="0" smtClean="0"/>
              <a:t>The conditions improve at the end of the day and on weekends, but still not enough</a:t>
            </a:r>
          </a:p>
          <a:p>
            <a:r>
              <a:rPr lang="en-US" dirty="0" smtClean="0"/>
              <a:t>An LHC test was to be performed on the last week of the LSS</a:t>
            </a:r>
          </a:p>
          <a:p>
            <a:pPr lvl="1"/>
            <a:r>
              <a:rPr lang="en-US" dirty="0" smtClean="0"/>
              <a:t>My son got corona…and then I got corona</a:t>
            </a:r>
          </a:p>
          <a:p>
            <a:r>
              <a:rPr lang="en-US" dirty="0" smtClean="0"/>
              <a:t>Access to point 4 will be open on the 16 march</a:t>
            </a:r>
          </a:p>
          <a:p>
            <a:pPr lvl="1"/>
            <a:r>
              <a:rPr lang="en-US" dirty="0" smtClean="0"/>
              <a:t>A visibility test will be done on that day</a:t>
            </a:r>
          </a:p>
          <a:p>
            <a:pPr lvl="1"/>
            <a:r>
              <a:rPr lang="en-US" dirty="0" smtClean="0"/>
              <a:t>To be compared to what we have on the ISR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9144569"/>
              </p:ext>
            </p:extLst>
          </p:nvPr>
        </p:nvGraphicFramePr>
        <p:xfrm>
          <a:off x="0" y="483518"/>
          <a:ext cx="387017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6778744"/>
              </p:ext>
            </p:extLst>
          </p:nvPr>
        </p:nvGraphicFramePr>
        <p:xfrm>
          <a:off x="0" y="2931790"/>
          <a:ext cx="3870176" cy="2211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3" name="Content Placeholder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598" y="1707655"/>
            <a:ext cx="1740032" cy="1305024"/>
          </a:xfrm>
          <a:prstGeom prst="rect">
            <a:avLst/>
          </a:prstGeom>
        </p:spPr>
      </p:pic>
      <p:pic>
        <p:nvPicPr>
          <p:cNvPr id="15" name="Content Placeholder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522" y="1707654"/>
            <a:ext cx="1740032" cy="130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61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Halo Monitor is an important device that, when it works, will be an important non evasive device for beam diagnostics in the Hi-</a:t>
            </a:r>
            <a:r>
              <a:rPr lang="en-US" dirty="0" err="1" smtClean="0"/>
              <a:t>Lumi</a:t>
            </a:r>
            <a:r>
              <a:rPr lang="en-US" dirty="0" smtClean="0"/>
              <a:t> era</a:t>
            </a:r>
          </a:p>
          <a:p>
            <a:pPr lvl="1"/>
            <a:r>
              <a:rPr lang="en-US" dirty="0" smtClean="0"/>
              <a:t>After talks with experts in the astronomy field, this might be challenging</a:t>
            </a:r>
          </a:p>
          <a:p>
            <a:r>
              <a:rPr lang="en-US" dirty="0" smtClean="0"/>
              <a:t>The performance of the installed Halo Monitor was not yet fully accessed</a:t>
            </a:r>
          </a:p>
          <a:p>
            <a:pPr lvl="1"/>
            <a:r>
              <a:rPr lang="en-US" dirty="0" smtClean="0"/>
              <a:t>New tests need to be made, especially in another place</a:t>
            </a:r>
          </a:p>
          <a:p>
            <a:r>
              <a:rPr lang="en-US" dirty="0" smtClean="0"/>
              <a:t>Designing, Optimizing, Simulating, Building and Testing this device has been an amazing journey</a:t>
            </a:r>
          </a:p>
          <a:p>
            <a:pPr lvl="1"/>
            <a:r>
              <a:rPr lang="en-US" dirty="0" smtClean="0"/>
              <a:t>Thank you very much to everyone that was involved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95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Afterword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CERN </a:t>
            </a:r>
            <a:r>
              <a:rPr lang="en-GB" dirty="0"/>
              <a:t>&amp; COVID-19 : Moving to Level 1 – Green from Monday 14 </a:t>
            </a:r>
            <a:r>
              <a:rPr lang="en-GB" dirty="0" smtClean="0"/>
              <a:t>March</a:t>
            </a:r>
          </a:p>
          <a:p>
            <a:pPr lvl="1"/>
            <a:r>
              <a:rPr lang="en-US" dirty="0" smtClean="0"/>
              <a:t>Hopefully definitively</a:t>
            </a:r>
          </a:p>
          <a:p>
            <a:r>
              <a:rPr lang="en-US" dirty="0" smtClean="0"/>
              <a:t>Next meetings in person</a:t>
            </a:r>
          </a:p>
          <a:p>
            <a:pPr lvl="1"/>
            <a:r>
              <a:rPr lang="en-US" dirty="0" smtClean="0"/>
              <a:t>Next week, beer in R1?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dirty="0" smtClean="0"/>
              <a:t>Gustavo Sousa, The BSRH, 11.03.2022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995686"/>
            <a:ext cx="2967480" cy="251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80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References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CH" dirty="0"/>
              <a:t>[1] – </a:t>
            </a:r>
            <a:r>
              <a:rPr lang="fr-CH" dirty="0" err="1"/>
              <a:t>Nghiem</a:t>
            </a:r>
            <a:r>
              <a:rPr lang="fr-CH" dirty="0"/>
              <a:t> PA, Chauvin N, </a:t>
            </a:r>
            <a:r>
              <a:rPr lang="fr-CH" dirty="0" err="1"/>
              <a:t>Simeoni</a:t>
            </a:r>
            <a:r>
              <a:rPr lang="fr-CH" dirty="0"/>
              <a:t> Jr W, </a:t>
            </a:r>
            <a:r>
              <a:rPr lang="fr-CH" dirty="0" err="1"/>
              <a:t>Uriot</a:t>
            </a:r>
            <a:r>
              <a:rPr lang="fr-CH" dirty="0"/>
              <a:t> D. </a:t>
            </a:r>
            <a:r>
              <a:rPr lang="fr-CH" dirty="0" err="1"/>
              <a:t>Beam</a:t>
            </a:r>
            <a:r>
              <a:rPr lang="fr-CH" dirty="0"/>
              <a:t> halo </a:t>
            </a:r>
            <a:r>
              <a:rPr lang="fr-CH" dirty="0" err="1"/>
              <a:t>definitions</a:t>
            </a:r>
            <a:r>
              <a:rPr lang="fr-CH" dirty="0"/>
              <a:t> and </a:t>
            </a:r>
            <a:r>
              <a:rPr lang="fr-CH" dirty="0" err="1"/>
              <a:t>its</a:t>
            </a:r>
            <a:r>
              <a:rPr lang="fr-CH" dirty="0"/>
              <a:t> </a:t>
            </a:r>
            <a:r>
              <a:rPr lang="fr-CH" dirty="0" err="1"/>
              <a:t>consequences</a:t>
            </a:r>
            <a:r>
              <a:rPr lang="fr-CH" dirty="0"/>
              <a:t>. </a:t>
            </a:r>
            <a:r>
              <a:rPr lang="fr-CH" dirty="0" err="1"/>
              <a:t>Proceedings</a:t>
            </a:r>
            <a:r>
              <a:rPr lang="fr-CH" dirty="0"/>
              <a:t> of HB2012, Beijing China. </a:t>
            </a:r>
            <a:r>
              <a:rPr lang="fr-CH" dirty="0" smtClean="0"/>
              <a:t>2012</a:t>
            </a:r>
          </a:p>
          <a:p>
            <a:endParaRPr lang="fr-CH" dirty="0"/>
          </a:p>
          <a:p>
            <a:r>
              <a:rPr lang="fr-CH" dirty="0" smtClean="0"/>
              <a:t>[2] – </a:t>
            </a:r>
            <a:r>
              <a:rPr lang="en-GB" dirty="0" err="1" smtClean="0"/>
              <a:t>Apollinari</a:t>
            </a:r>
            <a:r>
              <a:rPr lang="en-GB" dirty="0" smtClean="0"/>
              <a:t> </a:t>
            </a:r>
            <a:r>
              <a:rPr lang="en-GB" dirty="0"/>
              <a:t>G, </a:t>
            </a:r>
            <a:r>
              <a:rPr lang="en-GB" dirty="0" err="1"/>
              <a:t>Béjar</a:t>
            </a:r>
            <a:r>
              <a:rPr lang="en-GB" dirty="0"/>
              <a:t> Alonso I, </a:t>
            </a:r>
            <a:r>
              <a:rPr lang="en-GB" dirty="0" err="1"/>
              <a:t>Brüning</a:t>
            </a:r>
            <a:r>
              <a:rPr lang="en-GB" dirty="0"/>
              <a:t> O, Lamont M, Rossi L. High-luminosity large hadron collider (HL-LHC): Preliminary design report. Fermi National Accelerator Lab.(FNAL), Batavia, IL (United States); 2015 Dec </a:t>
            </a:r>
            <a:r>
              <a:rPr lang="en-GB" dirty="0" smtClean="0"/>
              <a:t>17</a:t>
            </a:r>
          </a:p>
          <a:p>
            <a:endParaRPr lang="en-GB" dirty="0" smtClean="0"/>
          </a:p>
          <a:p>
            <a:r>
              <a:rPr lang="fr-CH" dirty="0" smtClean="0"/>
              <a:t>[3] – </a:t>
            </a:r>
            <a:r>
              <a:rPr lang="en-GB" dirty="0"/>
              <a:t>[1]	Mitsuhashi T. Beam halo observation by coronagraph. proceedings of DIPAC2005, Lyon, France. 2005 Jun </a:t>
            </a:r>
            <a:r>
              <a:rPr lang="en-GB" dirty="0" smtClean="0"/>
              <a:t>6</a:t>
            </a:r>
          </a:p>
          <a:p>
            <a:endParaRPr lang="fr-CH" dirty="0" smtClean="0"/>
          </a:p>
          <a:p>
            <a:r>
              <a:rPr lang="fr-CH" dirty="0" smtClean="0"/>
              <a:t>[4] </a:t>
            </a:r>
            <a:r>
              <a:rPr lang="fr-CH" dirty="0"/>
              <a:t>– G. Trad, J. Barros, E. Bravin, T. </a:t>
            </a:r>
            <a:r>
              <a:rPr lang="fr-CH" dirty="0" smtClean="0"/>
              <a:t>Mitsuhashi, </a:t>
            </a:r>
            <a:r>
              <a:rPr lang="en-GB" dirty="0"/>
              <a:t>HL-LHC Meeting, 13-16 November 2017, CIEMAT, Madrid</a:t>
            </a:r>
          </a:p>
          <a:p>
            <a:endParaRPr lang="fr-CH" dirty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535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Synchrotron</a:t>
            </a:r>
            <a:r>
              <a:rPr lang="en-US" dirty="0" smtClean="0"/>
              <a:t> Radiation</a:t>
            </a:r>
          </a:p>
          <a:p>
            <a:pPr lvl="1"/>
            <a:r>
              <a:rPr lang="en-US" dirty="0" smtClean="0"/>
              <a:t>Beam Halo</a:t>
            </a:r>
          </a:p>
          <a:p>
            <a:r>
              <a:rPr lang="en-US" dirty="0" smtClean="0"/>
              <a:t>Halo Monitor</a:t>
            </a:r>
          </a:p>
          <a:p>
            <a:pPr lvl="1"/>
            <a:r>
              <a:rPr lang="en-US" dirty="0" smtClean="0"/>
              <a:t>Previous Design on the LHC</a:t>
            </a:r>
          </a:p>
          <a:p>
            <a:r>
              <a:rPr lang="en-US" dirty="0" smtClean="0"/>
              <a:t>New Design</a:t>
            </a:r>
          </a:p>
          <a:p>
            <a:pPr lvl="1"/>
            <a:r>
              <a:rPr lang="en-US" dirty="0" smtClean="0"/>
              <a:t>Optics</a:t>
            </a:r>
          </a:p>
          <a:p>
            <a:pPr lvl="1"/>
            <a:r>
              <a:rPr lang="en-US" dirty="0" smtClean="0"/>
              <a:t>Physical Optics Propagation Simulations</a:t>
            </a:r>
          </a:p>
          <a:p>
            <a:pPr lvl="1"/>
            <a:r>
              <a:rPr lang="en-US" dirty="0" smtClean="0"/>
              <a:t>Integration on the LHC BSRT Optical Table</a:t>
            </a:r>
          </a:p>
          <a:p>
            <a:pPr lvl="1"/>
            <a:r>
              <a:rPr lang="en-US" dirty="0" smtClean="0"/>
              <a:t>Components Procurement</a:t>
            </a:r>
          </a:p>
          <a:p>
            <a:r>
              <a:rPr lang="en-US" dirty="0" smtClean="0"/>
              <a:t>Experimental Setup</a:t>
            </a:r>
          </a:p>
          <a:p>
            <a:pPr lvl="1"/>
            <a:r>
              <a:rPr lang="en-US" dirty="0" smtClean="0"/>
              <a:t>ISR</a:t>
            </a:r>
          </a:p>
          <a:p>
            <a:pPr lvl="1"/>
            <a:r>
              <a:rPr lang="en-US" dirty="0" smtClean="0"/>
              <a:t>LHC</a:t>
            </a:r>
          </a:p>
          <a:p>
            <a:r>
              <a:rPr lang="en-US" dirty="0" smtClean="0"/>
              <a:t>Optical Performances</a:t>
            </a:r>
          </a:p>
          <a:p>
            <a:r>
              <a:rPr lang="en-US" dirty="0" smtClean="0"/>
              <a:t>Conclusions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Synchrotron radiation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872" y="914401"/>
            <a:ext cx="5112128" cy="3680222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Electromagnetic radiation emitted when relativistic charged particles are subject to an acceleration perpendicular to their velocity</a:t>
            </a:r>
          </a:p>
          <a:p>
            <a:r>
              <a:rPr lang="en-GB" dirty="0" smtClean="0"/>
              <a:t>Allows for a non destructive measurement of the transverse beam distribution</a:t>
            </a:r>
          </a:p>
          <a:p>
            <a:pPr lvl="1"/>
            <a:r>
              <a:rPr lang="en-GB" dirty="0" smtClean="0"/>
              <a:t>BSRT</a:t>
            </a:r>
          </a:p>
          <a:p>
            <a:r>
              <a:rPr lang="en-GB" dirty="0" smtClean="0"/>
              <a:t>At the LHC, these measurement devices can be found on IP4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64" y="840277"/>
            <a:ext cx="2940068" cy="16949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252" y="2536204"/>
            <a:ext cx="2931556" cy="22098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2284298"/>
            <a:ext cx="17636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 err="1" smtClean="0"/>
              <a:t>Wikipedia</a:t>
            </a:r>
            <a:r>
              <a:rPr lang="fr-CH" sz="800" dirty="0"/>
              <a:t>, Synchrotron radiation</a:t>
            </a:r>
            <a:endParaRPr lang="en-GB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-32764" y="4515966"/>
            <a:ext cx="25165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 smtClean="0"/>
              <a:t>Enrico Bravin, HL-LHC Meeting 2017, Madrid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59295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Beam</a:t>
            </a:r>
            <a:r>
              <a:rPr lang="fr-CH" dirty="0" smtClean="0"/>
              <a:t> Halo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816" y="914401"/>
            <a:ext cx="5616184" cy="3680222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Definition</a:t>
            </a:r>
          </a:p>
          <a:p>
            <a:pPr lvl="1"/>
            <a:r>
              <a:rPr lang="en-GB" dirty="0" smtClean="0"/>
              <a:t>Mathematical [1]</a:t>
            </a:r>
          </a:p>
          <a:p>
            <a:pPr lvl="1"/>
            <a:r>
              <a:rPr lang="en-GB" dirty="0" smtClean="0"/>
              <a:t>Particles  in  between  the  beam  core (3σ)  and  the  limits  set  by the  primary collimators (6.5σ) [2]</a:t>
            </a:r>
          </a:p>
          <a:p>
            <a:r>
              <a:rPr lang="en-GB" dirty="0" smtClean="0"/>
              <a:t>Halo population (above 3σ)</a:t>
            </a:r>
          </a:p>
          <a:p>
            <a:pPr lvl="1"/>
            <a:r>
              <a:rPr lang="en-GB" dirty="0" smtClean="0"/>
              <a:t>Lead to loss spikes through orbit jitter</a:t>
            </a:r>
          </a:p>
          <a:p>
            <a:pPr lvl="1"/>
            <a:r>
              <a:rPr lang="en-GB" dirty="0" smtClean="0"/>
              <a:t>Damage to collimators or other components</a:t>
            </a:r>
          </a:p>
          <a:p>
            <a:r>
              <a:rPr lang="en-GB" dirty="0" smtClean="0"/>
              <a:t>Halo measurements</a:t>
            </a:r>
          </a:p>
          <a:p>
            <a:pPr lvl="1"/>
            <a:r>
              <a:rPr lang="en-GB" dirty="0" smtClean="0"/>
              <a:t>Determine effectiveness of equipment that influences the halo</a:t>
            </a:r>
          </a:p>
          <a:p>
            <a:pPr lvl="2"/>
            <a:r>
              <a:rPr lang="en-GB" dirty="0" smtClean="0"/>
              <a:t>Hollow Electron Lens</a:t>
            </a:r>
          </a:p>
          <a:p>
            <a:pPr lvl="1"/>
            <a:r>
              <a:rPr lang="en-GB" dirty="0" smtClean="0"/>
              <a:t>Failure of crab cavities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" y="2845077"/>
            <a:ext cx="2742524" cy="181490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1047" y="885301"/>
            <a:ext cx="2742524" cy="195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9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Halo Monitor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3768" y="914401"/>
            <a:ext cx="6048231" cy="3680222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Proposed by Toshiyuki Mitsuhashi [3]</a:t>
            </a:r>
          </a:p>
          <a:p>
            <a:pPr lvl="1"/>
            <a:r>
              <a:rPr lang="en-GB" dirty="0" smtClean="0"/>
              <a:t>Objective Group:</a:t>
            </a:r>
          </a:p>
          <a:p>
            <a:pPr lvl="2"/>
            <a:r>
              <a:rPr lang="en-GB" dirty="0" smtClean="0"/>
              <a:t>Entrance Aperture limits the light input and creates diffraction</a:t>
            </a:r>
          </a:p>
          <a:p>
            <a:pPr lvl="2"/>
            <a:r>
              <a:rPr lang="en-GB" dirty="0" smtClean="0"/>
              <a:t>Objective Lens focus the light source on objective plane where there’s an opaque disk</a:t>
            </a:r>
          </a:p>
          <a:p>
            <a:pPr lvl="1"/>
            <a:r>
              <a:rPr lang="en-GB" dirty="0" smtClean="0"/>
              <a:t>Field Group</a:t>
            </a:r>
          </a:p>
          <a:p>
            <a:pPr lvl="2"/>
            <a:r>
              <a:rPr lang="en-GB" dirty="0" smtClean="0"/>
              <a:t>Opaque Disk blocks the core of the light source</a:t>
            </a:r>
          </a:p>
          <a:p>
            <a:pPr lvl="2"/>
            <a:r>
              <a:rPr lang="en-GB" dirty="0" smtClean="0"/>
              <a:t>Field Lens focus the diffraction created by the Entrance Aperture to another Aperture (Lyot Stop)</a:t>
            </a:r>
          </a:p>
          <a:p>
            <a:pPr lvl="3"/>
            <a:r>
              <a:rPr lang="en-GB" dirty="0" smtClean="0"/>
              <a:t>Being close to the opaque disk, this lens does not affect the optical path of the light source already blocked by the opaque disk</a:t>
            </a:r>
          </a:p>
          <a:p>
            <a:pPr lvl="3"/>
            <a:endParaRPr lang="en-GB" dirty="0" smtClean="0"/>
          </a:p>
          <a:p>
            <a:pPr lvl="1"/>
            <a:r>
              <a:rPr lang="en-GB" dirty="0" smtClean="0"/>
              <a:t>Relay Group</a:t>
            </a:r>
          </a:p>
          <a:p>
            <a:pPr lvl="2"/>
            <a:r>
              <a:rPr lang="en-GB" dirty="0" smtClean="0"/>
              <a:t>Lyot Stop blocks the diffraction created by the Entrance Aperture</a:t>
            </a:r>
          </a:p>
          <a:p>
            <a:pPr lvl="2"/>
            <a:r>
              <a:rPr lang="en-GB" dirty="0" smtClean="0"/>
              <a:t>Relay Lens focus the resulting light (without core and without diffraction) to the final Image Plane</a:t>
            </a:r>
          </a:p>
          <a:p>
            <a:pPr lvl="1"/>
            <a:r>
              <a:rPr lang="en-GB" dirty="0" smtClean="0"/>
              <a:t>Eyepiece (optional, not on picture)</a:t>
            </a:r>
          </a:p>
          <a:p>
            <a:pPr lvl="2"/>
            <a:r>
              <a:rPr lang="en-GB" dirty="0" smtClean="0"/>
              <a:t>In case the final image plane needs to be magnified</a:t>
            </a:r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75" y="8298"/>
            <a:ext cx="2318853" cy="16993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07654"/>
            <a:ext cx="2033268" cy="17067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14412"/>
            <a:ext cx="2317078" cy="172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3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Halo Monitor on the LHC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915816" y="914402"/>
            <a:ext cx="5616184" cy="2487030"/>
          </a:xfrm>
        </p:spPr>
        <p:txBody>
          <a:bodyPr>
            <a:normAutofit fontScale="85000" lnSpcReduction="20000"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dirty="0"/>
              <a:t>Mostly using optics inherited from </a:t>
            </a:r>
            <a:r>
              <a:rPr lang="en-US" dirty="0" smtClean="0"/>
              <a:t>KEK </a:t>
            </a:r>
            <a:r>
              <a:rPr lang="en-US" dirty="0"/>
              <a:t>coronagraph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u="sng" dirty="0"/>
              <a:t>Demonstrator</a:t>
            </a:r>
            <a:r>
              <a:rPr lang="en-US" dirty="0"/>
              <a:t> for proton beams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dirty="0"/>
              <a:t>Max. achievable </a:t>
            </a:r>
            <a:r>
              <a:rPr lang="en-US" dirty="0" smtClean="0"/>
              <a:t>contrast:10</a:t>
            </a:r>
            <a:r>
              <a:rPr lang="en-US" baseline="30000" dirty="0" smtClean="0"/>
              <a:t>-3</a:t>
            </a:r>
            <a:r>
              <a:rPr lang="en-US" dirty="0" smtClean="0"/>
              <a:t>-10</a:t>
            </a:r>
            <a:r>
              <a:rPr lang="en-US" baseline="30000" dirty="0" smtClean="0"/>
              <a:t>-4</a:t>
            </a:r>
            <a:endParaRPr lang="en-US" dirty="0" smtClean="0"/>
          </a:p>
          <a:p>
            <a:pPr lvl="2" algn="just">
              <a:buFont typeface="Courier New" panose="02070309020205020404" pitchFamily="49" charset="0"/>
              <a:buChar char="o"/>
            </a:pPr>
            <a:r>
              <a:rPr lang="en-US" dirty="0" smtClean="0"/>
              <a:t>Needed 10</a:t>
            </a:r>
            <a:r>
              <a:rPr lang="en-US" baseline="30000" dirty="0" smtClean="0"/>
              <a:t>-5</a:t>
            </a:r>
            <a:r>
              <a:rPr lang="en-US" dirty="0" smtClean="0"/>
              <a:t> [2]</a:t>
            </a:r>
            <a:endParaRPr lang="en-US" dirty="0"/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dirty="0"/>
              <a:t>Contrast limitation 1</a:t>
            </a:r>
            <a:r>
              <a:rPr lang="en-US" baseline="30000" dirty="0"/>
              <a:t>st</a:t>
            </a:r>
            <a:r>
              <a:rPr lang="en-US" dirty="0"/>
              <a:t> stage </a:t>
            </a:r>
            <a:r>
              <a:rPr lang="en-US" dirty="0" smtClean="0"/>
              <a:t>MAG</a:t>
            </a:r>
          </a:p>
          <a:p>
            <a:pPr lvl="2" algn="just">
              <a:buFont typeface="Courier New" panose="02070309020205020404" pitchFamily="49" charset="0"/>
              <a:buChar char="o"/>
            </a:pPr>
            <a:r>
              <a:rPr lang="en-US" dirty="0" smtClean="0"/>
              <a:t>Higher magnification needed (0.5) [4]</a:t>
            </a:r>
          </a:p>
          <a:p>
            <a:pPr lvl="2" algn="just">
              <a:buFont typeface="Courier New" panose="02070309020205020404" pitchFamily="49" charset="0"/>
              <a:buChar char="o"/>
            </a:pPr>
            <a:r>
              <a:rPr lang="en-US" dirty="0" smtClean="0"/>
              <a:t>Mirrors instead of lenses (less noise)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87124" y="1178171"/>
            <a:ext cx="3567740" cy="26758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8" y="3507854"/>
            <a:ext cx="4572000" cy="1635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New Optical Design (ZEMAX)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914402"/>
            <a:ext cx="5472168" cy="253430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Made in ZEMAX (now </a:t>
            </a:r>
            <a:r>
              <a:rPr lang="en-GB" dirty="0" err="1" smtClean="0"/>
              <a:t>OpticStudio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Abused the engts02 server (sorry guys)</a:t>
            </a:r>
          </a:p>
          <a:p>
            <a:pPr lvl="1"/>
            <a:r>
              <a:rPr lang="en-GB" dirty="0" smtClean="0"/>
              <a:t>Script programing in BASIC</a:t>
            </a:r>
          </a:p>
          <a:p>
            <a:pPr lvl="1"/>
            <a:r>
              <a:rPr lang="en-GB" dirty="0" smtClean="0"/>
              <a:t>Boundary Conditions defined in merit functions</a:t>
            </a:r>
          </a:p>
          <a:p>
            <a:pPr lvl="2"/>
            <a:r>
              <a:rPr lang="en-GB" dirty="0" smtClean="0"/>
              <a:t>Mirror properties</a:t>
            </a:r>
          </a:p>
          <a:p>
            <a:pPr lvl="2"/>
            <a:r>
              <a:rPr lang="en-GB" dirty="0" smtClean="0"/>
              <a:t>Distance between elements limits</a:t>
            </a:r>
          </a:p>
          <a:p>
            <a:pPr lvl="1"/>
            <a:r>
              <a:rPr lang="en-GB" dirty="0" smtClean="0"/>
              <a:t>Optimizations with thin lenses</a:t>
            </a:r>
          </a:p>
          <a:p>
            <a:pPr lvl="2"/>
            <a:r>
              <a:rPr lang="en-GB" dirty="0" smtClean="0"/>
              <a:t>Easy to match with off the self optics afterwards</a:t>
            </a:r>
          </a:p>
          <a:p>
            <a:pPr lvl="1"/>
            <a:r>
              <a:rPr lang="en-GB" dirty="0" err="1" smtClean="0"/>
              <a:t>Tolerancing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Light source from different positions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3984710"/>
              </p:ext>
            </p:extLst>
          </p:nvPr>
        </p:nvGraphicFramePr>
        <p:xfrm>
          <a:off x="5940152" y="918863"/>
          <a:ext cx="3020850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6950">
                  <a:extLst>
                    <a:ext uri="{9D8B030D-6E8A-4147-A177-3AD203B41FA5}">
                      <a16:colId xmlns:a16="http://schemas.microsoft.com/office/drawing/2014/main" val="373077596"/>
                    </a:ext>
                  </a:extLst>
                </a:gridCol>
                <a:gridCol w="1006950">
                  <a:extLst>
                    <a:ext uri="{9D8B030D-6E8A-4147-A177-3AD203B41FA5}">
                      <a16:colId xmlns:a16="http://schemas.microsoft.com/office/drawing/2014/main" val="2811942103"/>
                    </a:ext>
                  </a:extLst>
                </a:gridCol>
                <a:gridCol w="1006950">
                  <a:extLst>
                    <a:ext uri="{9D8B030D-6E8A-4147-A177-3AD203B41FA5}">
                      <a16:colId xmlns:a16="http://schemas.microsoft.com/office/drawing/2014/main" val="4250789538"/>
                    </a:ext>
                  </a:extLst>
                </a:gridCol>
              </a:tblGrid>
              <a:tr h="204219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Previous </a:t>
                      </a:r>
                      <a:r>
                        <a:rPr lang="en-US" sz="1000" dirty="0" smtClean="0"/>
                        <a:t>System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New System</a:t>
                      </a: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7935797"/>
                  </a:ext>
                </a:extLst>
              </a:tr>
              <a:tr h="204219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Distance</a:t>
                      </a:r>
                      <a:r>
                        <a:rPr lang="en-US" sz="1000" baseline="0" dirty="0" smtClean="0"/>
                        <a:t> from entrance aperture to core mask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2.3m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2.4m</a:t>
                      </a: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3799540"/>
                  </a:ext>
                </a:extLst>
              </a:tr>
              <a:tr h="204219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Total size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4.5m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6.9m</a:t>
                      </a: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5981152"/>
                  </a:ext>
                </a:extLst>
              </a:tr>
              <a:tr h="204219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Magnification at Core Mask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-0.077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-0.5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5952915"/>
                  </a:ext>
                </a:extLst>
              </a:tr>
              <a:tr h="204219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Magnification at </a:t>
                      </a:r>
                      <a:r>
                        <a:rPr lang="en-US" sz="1000" dirty="0" err="1" smtClean="0"/>
                        <a:t>Lyot</a:t>
                      </a:r>
                      <a:r>
                        <a:rPr lang="en-US" sz="1000" dirty="0" smtClean="0"/>
                        <a:t> Stop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-0.556</a:t>
                      </a:r>
                    </a:p>
                    <a:p>
                      <a:endParaRPr lang="en-US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-1</a:t>
                      </a: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7422365"/>
                  </a:ext>
                </a:extLst>
              </a:tr>
              <a:tr h="204219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Magnification at Image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0.046</a:t>
                      </a:r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0.1</a:t>
                      </a:r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6082231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651870"/>
            <a:ext cx="1944216" cy="14592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3653303"/>
            <a:ext cx="1944216" cy="145921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9660" y="3637806"/>
            <a:ext cx="2053630" cy="15427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4354" y="3637806"/>
            <a:ext cx="2053630" cy="1542794"/>
          </a:xfrm>
          <a:prstGeom prst="rect">
            <a:avLst/>
          </a:prstGeom>
        </p:spPr>
      </p:pic>
      <p:graphicFrame>
        <p:nvGraphicFramePr>
          <p:cNvPr id="1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1165803"/>
              </p:ext>
            </p:extLst>
          </p:nvPr>
        </p:nvGraphicFramePr>
        <p:xfrm>
          <a:off x="612000" y="4848837"/>
          <a:ext cx="7776424" cy="21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712">
                  <a:extLst>
                    <a:ext uri="{9D8B030D-6E8A-4147-A177-3AD203B41FA5}">
                      <a16:colId xmlns:a16="http://schemas.microsoft.com/office/drawing/2014/main" val="3157317393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4048174214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val="2468634525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197740175"/>
                    </a:ext>
                  </a:extLst>
                </a:gridCol>
              </a:tblGrid>
              <a:tr h="188426"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PSF Objective </a:t>
                      </a:r>
                      <a:r>
                        <a:rPr lang="en-GB" sz="800" dirty="0" smtClean="0"/>
                        <a:t>Group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800" dirty="0" smtClean="0"/>
                        <a:t>PSF </a:t>
                      </a:r>
                      <a:r>
                        <a:rPr lang="en-GB" sz="800" dirty="0" smtClean="0"/>
                        <a:t>Field</a:t>
                      </a:r>
                      <a:r>
                        <a:rPr lang="en-GB" sz="800" baseline="0" dirty="0" smtClean="0"/>
                        <a:t> Group (source at dipole)</a:t>
                      </a:r>
                      <a:endParaRPr lang="en-GB" sz="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PSF Field</a:t>
                      </a:r>
                      <a:r>
                        <a:rPr lang="en-GB" sz="800" baseline="0" dirty="0" smtClean="0"/>
                        <a:t> Group (source at Entrance Aperture)</a:t>
                      </a:r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 smtClean="0"/>
                        <a:t>Relay Group</a:t>
                      </a:r>
                      <a:endParaRPr lang="en-GB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78608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Physical Optics Propagation Simulations (ZEMAX, SRW)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69066" y="881020"/>
            <a:ext cx="7319357" cy="235123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Zemax</a:t>
            </a:r>
          </a:p>
          <a:p>
            <a:pPr lvl="1"/>
            <a:r>
              <a:rPr lang="en-GB" dirty="0" smtClean="0"/>
              <a:t>Slow</a:t>
            </a:r>
          </a:p>
          <a:p>
            <a:pPr lvl="1"/>
            <a:r>
              <a:rPr lang="en-GB" dirty="0" smtClean="0"/>
              <a:t>Hard (and slow again) to Iterate</a:t>
            </a:r>
          </a:p>
          <a:p>
            <a:pPr lvl="2"/>
            <a:r>
              <a:rPr lang="en-GB" dirty="0" smtClean="0"/>
              <a:t>Even with the ZOS API (python)</a:t>
            </a:r>
          </a:p>
          <a:p>
            <a:r>
              <a:rPr lang="en-GB" dirty="0" smtClean="0"/>
              <a:t>Better solution found</a:t>
            </a:r>
          </a:p>
          <a:p>
            <a:pPr lvl="1"/>
            <a:r>
              <a:rPr lang="en-GB" dirty="0" smtClean="0"/>
              <a:t>Synchrotron Radiation Workshop (SRW)</a:t>
            </a:r>
          </a:p>
          <a:p>
            <a:pPr lvl="1"/>
            <a:r>
              <a:rPr lang="en-GB" dirty="0" smtClean="0"/>
              <a:t>Results similar to Zemax</a:t>
            </a:r>
          </a:p>
          <a:p>
            <a:pPr lvl="1"/>
            <a:r>
              <a:rPr lang="en-GB" dirty="0" smtClean="0"/>
              <a:t>Expert: Daniele Butti</a:t>
            </a: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8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8785211"/>
              </p:ext>
            </p:extLst>
          </p:nvPr>
        </p:nvGraphicFramePr>
        <p:xfrm>
          <a:off x="4355976" y="3232250"/>
          <a:ext cx="4837856" cy="1805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Content Placeholder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1660" y="3343224"/>
            <a:ext cx="2878245" cy="2160240"/>
          </a:xfrm>
          <a:prstGeom prst="rect">
            <a:avLst/>
          </a:prstGeom>
        </p:spPr>
      </p:pic>
      <p:pic>
        <p:nvPicPr>
          <p:cNvPr id="10" name="Content Placeholder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343224"/>
            <a:ext cx="2258719" cy="169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02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Integration on the BSRT Optical Table (CATIA)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067944" y="914401"/>
            <a:ext cx="4464056" cy="368022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Lots of constrains</a:t>
            </a:r>
          </a:p>
          <a:p>
            <a:pPr lvl="1"/>
            <a:r>
              <a:rPr lang="en-US" dirty="0" smtClean="0"/>
              <a:t>Space below the beam line</a:t>
            </a:r>
          </a:p>
          <a:p>
            <a:pPr lvl="1"/>
            <a:r>
              <a:rPr lang="en-US" dirty="0" smtClean="0"/>
              <a:t>Interference with the BSRT</a:t>
            </a:r>
          </a:p>
          <a:p>
            <a:r>
              <a:rPr lang="en-US" dirty="0" smtClean="0"/>
              <a:t>Several redesigns had to be done</a:t>
            </a:r>
          </a:p>
          <a:p>
            <a:pPr lvl="1"/>
            <a:r>
              <a:rPr lang="en-US" dirty="0" smtClean="0"/>
              <a:t>There was always some incompatibilities</a:t>
            </a:r>
          </a:p>
          <a:p>
            <a:pPr lvl="1"/>
            <a:r>
              <a:rPr lang="en-US" dirty="0" smtClean="0"/>
              <a:t>Everything fits now</a:t>
            </a:r>
          </a:p>
          <a:p>
            <a:r>
              <a:rPr lang="en-US" dirty="0" smtClean="0"/>
              <a:t>Redesigns only on software</a:t>
            </a:r>
          </a:p>
          <a:p>
            <a:pPr lvl="1"/>
            <a:r>
              <a:rPr lang="en-US" dirty="0" smtClean="0"/>
              <a:t>Practically the final version on the LHC</a:t>
            </a:r>
          </a:p>
          <a:p>
            <a:pPr lvl="1"/>
            <a:r>
              <a:rPr lang="en-US" dirty="0" smtClean="0"/>
              <a:t>No time wasted looking for solutions on site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noProof="0" smtClean="0"/>
              <a:t>Gustavo Sousa, The BSRH, 11.03.2022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0" r="9191"/>
          <a:stretch/>
        </p:blipFill>
        <p:spPr>
          <a:xfrm>
            <a:off x="251520" y="627534"/>
            <a:ext cx="3384376" cy="22230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814241"/>
            <a:ext cx="3735589" cy="2105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5E9E49B-3FD6-4C9C-9B49-2AADA36A41AB}">
  <ds:schemaRefs>
    <ds:schemaRef ds:uri="http://schemas.microsoft.com/office/infopath/2007/PartnerControls"/>
    <ds:schemaRef ds:uri="http://purl.org/dc/elements/1.1/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8946e33d-fd2f-4ae4-8ee9-d90c129cdf9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4092</TotalTime>
  <Words>1333</Words>
  <Application>Microsoft Office PowerPoint</Application>
  <PresentationFormat>On-screen Show (16:9)</PresentationFormat>
  <Paragraphs>225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Cambria Math</vt:lpstr>
      <vt:lpstr>Courier New</vt:lpstr>
      <vt:lpstr>Wingdings</vt:lpstr>
      <vt:lpstr>Thème Office</vt:lpstr>
      <vt:lpstr>The Beam Synchrotron Radiation Halo Monitor (BSRH)</vt:lpstr>
      <vt:lpstr>Outline</vt:lpstr>
      <vt:lpstr>Synchrotron radiation</vt:lpstr>
      <vt:lpstr>The Beam Halo</vt:lpstr>
      <vt:lpstr>The Halo Monitor</vt:lpstr>
      <vt:lpstr>The Halo Monitor on the LHC</vt:lpstr>
      <vt:lpstr>New Optical Design (ZEMAX)</vt:lpstr>
      <vt:lpstr>Physical Optics Propagation Simulations (ZEMAX, SRW)</vt:lpstr>
      <vt:lpstr>Integration on the BSRT Optical Table (CATIA)</vt:lpstr>
      <vt:lpstr>Component Procurement</vt:lpstr>
      <vt:lpstr>Experimental Setup - ISR</vt:lpstr>
      <vt:lpstr>ISR – First Results</vt:lpstr>
      <vt:lpstr>Experimental Setup - LHC</vt:lpstr>
      <vt:lpstr>Optical Performance of the BSRH</vt:lpstr>
      <vt:lpstr>Optical Performance of the BSRH - Results</vt:lpstr>
      <vt:lpstr>Conclusions</vt:lpstr>
      <vt:lpstr>Afterword</vt:lpstr>
      <vt:lpstr>References</vt:lpstr>
      <vt:lpstr>Thank you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Gustavo Sousa</cp:lastModifiedBy>
  <cp:revision>230</cp:revision>
  <dcterms:created xsi:type="dcterms:W3CDTF">2016-02-11T10:47:23Z</dcterms:created>
  <dcterms:modified xsi:type="dcterms:W3CDTF">2022-03-11T14:14:46Z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