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351" r:id="rId4"/>
    <p:sldId id="356" r:id="rId5"/>
    <p:sldId id="357" r:id="rId6"/>
    <p:sldId id="33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4343" autoAdjust="0"/>
  </p:normalViewPr>
  <p:slideViewPr>
    <p:cSldViewPr snapToGrid="0" snapToObjects="1">
      <p:cViewPr varScale="1">
        <p:scale>
          <a:sx n="69" d="100"/>
          <a:sy n="69" d="100"/>
        </p:scale>
        <p:origin x="11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969B81-A20D-4C4C-B924-F936641F1AD0}" type="datetimeFigureOut">
              <a:rPr lang="en-GB" smtClean="0"/>
              <a:t>11/03/2022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B4703-0C3B-44BD-8211-D43093D8E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648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B4703-0C3B-44BD-8211-D43093D8E13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567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B4703-0C3B-44BD-8211-D43093D8E13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543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7A516-DDFF-4B88-B375-960B29DF640D}" type="datetime1">
              <a:rPr lang="en-GB" smtClean="0"/>
              <a:t>11/03/2022</a:t>
            </a:fld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4A5EC-2003-4961-8F4C-1F1004E93CCE}" type="datetime1">
              <a:rPr lang="en-GB" smtClean="0"/>
              <a:t>11/03/2022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25F9F-FA04-4A54-A6AA-99965A448750}" type="datetime1">
              <a:rPr lang="en-GB" smtClean="0"/>
              <a:t>11/03/2022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11.03.2022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43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0A8B-62C1-4A31-A0B9-570E818974DF}" type="datetime1">
              <a:rPr lang="en-GB" smtClean="0"/>
              <a:t>11/03/2022</a:t>
            </a:fld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FEB7E-6A6D-4B6B-A580-1726C11463E6}" type="datetime1">
              <a:rPr lang="en-GB" smtClean="0"/>
              <a:t>11/03/2022</a:t>
            </a:fld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253C4-9BAE-4A21-AD7E-8F736B709BEC}" type="datetime1">
              <a:rPr lang="en-GB" smtClean="0"/>
              <a:t>11/03/2022</a:t>
            </a:fld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7A97F-7572-4261-9C8D-8522B76EF1D1}" type="datetime1">
              <a:rPr lang="en-GB" smtClean="0"/>
              <a:t>11/03/2022</a:t>
            </a:fld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3C96C-253A-4FA9-99B8-8C9C96F27A36}" type="datetime1">
              <a:rPr lang="en-GB" smtClean="0"/>
              <a:t>11/03/2022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2240"/>
            <a:ext cx="6994634" cy="1973017"/>
          </a:xfrm>
        </p:spPr>
        <p:txBody>
          <a:bodyPr>
            <a:normAutofit/>
          </a:bodyPr>
          <a:lstStyle/>
          <a:p>
            <a:r>
              <a:rPr lang="en-US" dirty="0"/>
              <a:t>BGC Regular meeting – CERN Updates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CB22395-17C6-43B4-8B40-6F06A16D50CF}" type="datetime1">
              <a:rPr lang="en-GB" smtClean="0"/>
              <a:t>11/03/2022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199" y="3391124"/>
            <a:ext cx="3635829" cy="495076"/>
          </a:xfrm>
        </p:spPr>
        <p:txBody>
          <a:bodyPr>
            <a:normAutofit/>
          </a:bodyPr>
          <a:lstStyle/>
          <a:p>
            <a:r>
              <a:rPr lang="en-US" dirty="0" smtClean="0"/>
              <a:t>Krystian Sidorowski</a:t>
            </a:r>
            <a:endParaRPr lang="en-US" dirty="0"/>
          </a:p>
          <a:p>
            <a:r>
              <a:rPr lang="en-GB" dirty="0" smtClean="0"/>
              <a:t>March</a:t>
            </a:r>
            <a:r>
              <a:rPr lang="en-US" dirty="0" smtClean="0"/>
              <a:t> 2022, </a:t>
            </a:r>
            <a:r>
              <a:rPr lang="en-US" dirty="0"/>
              <a:t>CERN, Geneva, Switzerland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89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00214B-AC09-E542-B44A-A2D5BEFB8F6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4EB4266-548F-4DD6-8DF3-94003441EF5F}" type="datetime1">
              <a:rPr lang="en-GB" smtClean="0"/>
              <a:t>11/03/2022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43FC5-8753-8143-B4EA-1FD2333E9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182C4DF-A9AB-6D4B-9F7B-8E8C2961220B}"/>
              </a:ext>
            </a:extLst>
          </p:cNvPr>
          <p:cNvSpPr txBox="1">
            <a:spLocks/>
          </p:cNvSpPr>
          <p:nvPr/>
        </p:nvSpPr>
        <p:spPr>
          <a:xfrm>
            <a:off x="459946" y="0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4000" dirty="0" smtClean="0"/>
              <a:t>Lab</a:t>
            </a:r>
            <a:r>
              <a:rPr lang="en-GB" sz="4000" dirty="0" smtClean="0"/>
              <a:t> 8-R-014</a:t>
            </a:r>
            <a:r>
              <a:rPr lang="pl-PL" sz="4000" dirty="0" smtClean="0"/>
              <a:t> UpDate</a:t>
            </a:r>
            <a:endParaRPr lang="en-GB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263962" y="1342594"/>
            <a:ext cx="237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Furniture / equipment is here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335" y="1342594"/>
            <a:ext cx="5921828" cy="444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57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00214B-AC09-E542-B44A-A2D5BEFB8F6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D260470-83E5-4203-8B11-C062C445952E}" type="datetime1">
              <a:rPr lang="en-GB" smtClean="0"/>
              <a:t>11/03/2022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43FC5-8753-8143-B4EA-1FD2333E9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182C4DF-A9AB-6D4B-9F7B-8E8C29612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97091" y="287897"/>
            <a:ext cx="9793788" cy="559184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/>
              <a:t>Preparing </a:t>
            </a:r>
            <a:r>
              <a:rPr lang="en-GB" sz="3600" dirty="0"/>
              <a:t>for </a:t>
            </a:r>
            <a:r>
              <a:rPr lang="en-GB" sz="3600" dirty="0" smtClean="0"/>
              <a:t>the collaboration </a:t>
            </a:r>
            <a:r>
              <a:rPr lang="en-GB" sz="3600" dirty="0"/>
              <a:t>meeting</a:t>
            </a:r>
            <a:endParaRPr lang="en-GB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7943" y="1330376"/>
            <a:ext cx="6496249" cy="423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57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>
            <a:extLst>
              <a:ext uri="{FF2B5EF4-FFF2-40B4-BE49-F238E27FC236}">
                <a16:creationId xmlns:a16="http://schemas.microsoft.com/office/drawing/2014/main" id="{C4FE4737-D516-4EEE-AF88-CE402E2623A0}"/>
              </a:ext>
            </a:extLst>
          </p:cNvPr>
          <p:cNvSpPr txBox="1"/>
          <p:nvPr/>
        </p:nvSpPr>
        <p:spPr>
          <a:xfrm>
            <a:off x="676582" y="777122"/>
            <a:ext cx="5972242" cy="20774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14313" indent="-214313">
              <a:lnSpc>
                <a:spcPct val="150000"/>
              </a:lnSpc>
              <a:buFont typeface="Arial"/>
              <a:buChar char="•"/>
            </a:pPr>
            <a:r>
              <a:rPr lang="cs-CZ" dirty="0">
                <a:ea typeface="+mn-lt"/>
                <a:cs typeface="+mn-lt"/>
              </a:rPr>
              <a:t>CHROMOX </a:t>
            </a:r>
            <a:r>
              <a:rPr lang="cs-CZ" dirty="0" err="1">
                <a:ea typeface="+mn-lt"/>
                <a:cs typeface="+mn-lt"/>
              </a:rPr>
              <a:t>screen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will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arrive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mid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April</a:t>
            </a:r>
            <a:endParaRPr lang="cs-CZ" dirty="0">
              <a:ea typeface="+mn-lt"/>
              <a:cs typeface="+mn-lt"/>
            </a:endParaRPr>
          </a:p>
          <a:p>
            <a:pPr marL="557213" lvl="1" indent="-214313">
              <a:lnSpc>
                <a:spcPct val="150000"/>
              </a:lnSpc>
              <a:buFont typeface="Arial"/>
              <a:buChar char="•"/>
            </a:pPr>
            <a:r>
              <a:rPr lang="cs-CZ" sz="1650" dirty="0">
                <a:ea typeface="+mn-lt"/>
                <a:cs typeface="+mn-lt"/>
              </a:rPr>
              <a:t>45±0.2 x 65±0.2 x 0.3±0.05 mm</a:t>
            </a:r>
          </a:p>
          <a:p>
            <a:pPr marL="214313" indent="-214313">
              <a:lnSpc>
                <a:spcPct val="150000"/>
              </a:lnSpc>
              <a:buFont typeface="Arial"/>
              <a:buChar char="•"/>
            </a:pPr>
            <a:r>
              <a:rPr lang="cs-CZ" dirty="0" err="1">
                <a:ea typeface="+mn-lt"/>
                <a:cs typeface="+mn-lt"/>
              </a:rPr>
              <a:t>Narrow</a:t>
            </a:r>
            <a:r>
              <a:rPr lang="cs-CZ" dirty="0">
                <a:ea typeface="+mn-lt"/>
                <a:cs typeface="+mn-lt"/>
              </a:rPr>
              <a:t> band </a:t>
            </a:r>
            <a:r>
              <a:rPr lang="cs-CZ" dirty="0" err="1">
                <a:ea typeface="+mn-lt"/>
                <a:cs typeface="+mn-lt"/>
              </a:rPr>
              <a:t>filter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for</a:t>
            </a:r>
            <a:r>
              <a:rPr lang="cs-CZ" dirty="0">
                <a:ea typeface="+mn-lt"/>
                <a:cs typeface="+mn-lt"/>
              </a:rPr>
              <a:t> V3 </a:t>
            </a:r>
            <a:r>
              <a:rPr lang="cs-CZ" dirty="0" err="1">
                <a:ea typeface="+mn-lt"/>
                <a:cs typeface="+mn-lt"/>
              </a:rPr>
              <a:t>will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be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shipped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today</a:t>
            </a:r>
            <a:endParaRPr lang="cs-CZ" dirty="0">
              <a:ea typeface="+mn-lt"/>
              <a:cs typeface="+mn-lt"/>
            </a:endParaRPr>
          </a:p>
          <a:p>
            <a:pPr marL="214313" indent="-214313">
              <a:lnSpc>
                <a:spcPct val="150000"/>
              </a:lnSpc>
              <a:buFont typeface="Arial"/>
              <a:buChar char="•"/>
            </a:pPr>
            <a:r>
              <a:rPr lang="cs-CZ" dirty="0" err="1">
                <a:ea typeface="+mn-lt"/>
                <a:cs typeface="+mn-lt"/>
              </a:rPr>
              <a:t>Alignment</a:t>
            </a:r>
            <a:r>
              <a:rPr lang="cs-CZ" dirty="0">
                <a:ea typeface="+mn-lt"/>
                <a:cs typeface="+mn-lt"/>
              </a:rPr>
              <a:t> setup </a:t>
            </a:r>
            <a:r>
              <a:rPr lang="cs-CZ" dirty="0" err="1">
                <a:ea typeface="+mn-lt"/>
                <a:cs typeface="+mn-lt"/>
              </a:rPr>
              <a:t>for</a:t>
            </a:r>
            <a:r>
              <a:rPr lang="cs-CZ" dirty="0">
                <a:ea typeface="+mn-lt"/>
                <a:cs typeface="+mn-lt"/>
              </a:rPr>
              <a:t> V3 </a:t>
            </a:r>
            <a:r>
              <a:rPr lang="cs-CZ" dirty="0" err="1">
                <a:ea typeface="+mn-lt"/>
                <a:cs typeface="+mn-lt"/>
              </a:rPr>
              <a:t>at</a:t>
            </a:r>
            <a:r>
              <a:rPr lang="cs-CZ" dirty="0">
                <a:ea typeface="+mn-lt"/>
                <a:cs typeface="+mn-lt"/>
              </a:rPr>
              <a:t> CERN </a:t>
            </a:r>
            <a:r>
              <a:rPr lang="cs-CZ" dirty="0" err="1">
                <a:ea typeface="+mn-lt"/>
                <a:cs typeface="+mn-lt"/>
              </a:rPr>
              <a:t>is</a:t>
            </a:r>
            <a:r>
              <a:rPr lang="cs-CZ" dirty="0">
                <a:ea typeface="+mn-lt"/>
                <a:cs typeface="+mn-lt"/>
              </a:rPr>
              <a:t> build</a:t>
            </a:r>
          </a:p>
          <a:p>
            <a:pPr marL="557213" lvl="1" indent="-214313">
              <a:lnSpc>
                <a:spcPct val="150000"/>
              </a:lnSpc>
              <a:buFont typeface="Arial"/>
              <a:buChar char="•"/>
            </a:pPr>
            <a:r>
              <a:rPr lang="cs-CZ" sz="1650" dirty="0" err="1">
                <a:ea typeface="+mn-lt"/>
                <a:cs typeface="+mn-lt"/>
              </a:rPr>
              <a:t>Only</a:t>
            </a:r>
            <a:r>
              <a:rPr lang="cs-CZ" sz="1650" dirty="0">
                <a:ea typeface="+mn-lt"/>
                <a:cs typeface="+mn-lt"/>
              </a:rPr>
              <a:t> </a:t>
            </a:r>
            <a:r>
              <a:rPr lang="cs-CZ" sz="1650" dirty="0" err="1">
                <a:ea typeface="+mn-lt"/>
                <a:cs typeface="+mn-lt"/>
              </a:rPr>
              <a:t>alignment</a:t>
            </a:r>
            <a:r>
              <a:rPr lang="cs-CZ" sz="1650" dirty="0">
                <a:ea typeface="+mn-lt"/>
                <a:cs typeface="+mn-lt"/>
              </a:rPr>
              <a:t> </a:t>
            </a:r>
            <a:r>
              <a:rPr lang="cs-CZ" sz="1650" dirty="0" err="1">
                <a:ea typeface="+mn-lt"/>
                <a:cs typeface="+mn-lt"/>
              </a:rPr>
              <a:t>bed</a:t>
            </a:r>
            <a:r>
              <a:rPr lang="cs-CZ" sz="1650" dirty="0">
                <a:ea typeface="+mn-lt"/>
                <a:cs typeface="+mn-lt"/>
              </a:rPr>
              <a:t> </a:t>
            </a:r>
            <a:r>
              <a:rPr lang="cs-CZ" sz="1650" dirty="0" err="1">
                <a:ea typeface="+mn-lt"/>
                <a:cs typeface="+mn-lt"/>
              </a:rPr>
              <a:t>is</a:t>
            </a:r>
            <a:r>
              <a:rPr lang="cs-CZ" sz="1650" dirty="0">
                <a:ea typeface="+mn-lt"/>
                <a:cs typeface="+mn-lt"/>
              </a:rPr>
              <a:t> </a:t>
            </a:r>
            <a:r>
              <a:rPr lang="cs-CZ" sz="1650" dirty="0" err="1">
                <a:ea typeface="+mn-lt"/>
                <a:cs typeface="+mn-lt"/>
              </a:rPr>
              <a:t>missing</a:t>
            </a:r>
            <a:endParaRPr lang="cs-CZ" sz="1650" dirty="0">
              <a:ea typeface="+mn-lt"/>
              <a:cs typeface="+mn-lt"/>
            </a:endParaRPr>
          </a:p>
        </p:txBody>
      </p:sp>
      <p:pic>
        <p:nvPicPr>
          <p:cNvPr id="10" name="Obrázek 10" descr="Obsah obrázku kytara&#10;&#10;Popis se vygeneroval automaticky.">
            <a:extLst>
              <a:ext uri="{FF2B5EF4-FFF2-40B4-BE49-F238E27FC236}">
                <a16:creationId xmlns:a16="http://schemas.microsoft.com/office/drawing/2014/main" id="{A37CD486-4FE8-40E1-ADCB-0CD029D2B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922" y="3368010"/>
            <a:ext cx="8058149" cy="193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619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1255E-2151-1F4F-BDB0-245DD74C5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B2A610-2B08-654E-B9D4-0513CC07EB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2D9D1E-D217-4BE6-BBB7-5EB9A025F242}" type="datetime1">
              <a:rPr lang="en-GB" smtClean="0"/>
              <a:t>11/03/2022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03A1F2-8507-7B4A-B03A-4660581B60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86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7955</TotalTime>
  <Words>76</Words>
  <Application>Microsoft Office PowerPoint</Application>
  <PresentationFormat>On-screen Show (4:3)</PresentationFormat>
  <Paragraphs>22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Optima</vt:lpstr>
      <vt:lpstr>CERNCorporate4-3</vt:lpstr>
      <vt:lpstr>PowerPoint Presentation</vt:lpstr>
      <vt:lpstr>BGC Regular meeting – CERN Updates</vt:lpstr>
      <vt:lpstr>PowerPoint Presentation</vt:lpstr>
      <vt:lpstr>Preparing for the collaboration meeting</vt:lpstr>
      <vt:lpstr>PowerPoint Presentation</vt:lpstr>
      <vt:lpstr>Thank you!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Krystian Sidorowski</cp:lastModifiedBy>
  <cp:revision>940</cp:revision>
  <dcterms:created xsi:type="dcterms:W3CDTF">2012-11-30T11:04:26Z</dcterms:created>
  <dcterms:modified xsi:type="dcterms:W3CDTF">2022-03-11T12:34:58Z</dcterms:modified>
</cp:coreProperties>
</file>