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04" r:id="rId3"/>
    <p:sldId id="307" r:id="rId4"/>
    <p:sldId id="306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86"/>
  </p:normalViewPr>
  <p:slideViewPr>
    <p:cSldViewPr snapToObjects="1">
      <p:cViewPr varScale="1">
        <p:scale>
          <a:sx n="99" d="100"/>
          <a:sy n="99" d="100"/>
        </p:scale>
        <p:origin x="504" y="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Contract Management in/for EN-CV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33</a:t>
            </a:r>
            <a:r>
              <a:rPr lang="en-US" sz="1800" baseline="30000" dirty="0"/>
              <a:t>rd</a:t>
            </a:r>
            <a:r>
              <a:rPr lang="en-US" sz="1800" dirty="0"/>
              <a:t> EAM user meeting – Dany Gain – EN-CV</a:t>
            </a:r>
          </a:p>
          <a:p>
            <a:pPr algn="l"/>
            <a:r>
              <a:rPr lang="en-US" sz="1800" dirty="0"/>
              <a:t>2022-05-03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fr-FR" dirty="0"/>
              <a:t>EN-CV goals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Infor</a:t>
            </a:r>
            <a:r>
              <a:rPr lang="fr-FR" dirty="0"/>
              <a:t> CM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A5897B5-DADC-8439-C40B-F9866AA5E2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/>
          <a:lstStyle/>
          <a:p>
            <a:r>
              <a:rPr lang="en-US" dirty="0"/>
              <a:t>The challenges !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774945" cy="3773488"/>
          </a:xfrm>
        </p:spPr>
        <p:txBody>
          <a:bodyPr>
            <a:normAutofit fontScale="92500"/>
          </a:bodyPr>
          <a:lstStyle/>
          <a:p>
            <a:r>
              <a:rPr lang="fr-FR" dirty="0"/>
              <a:t>To replace GESMAR</a:t>
            </a:r>
          </a:p>
          <a:p>
            <a:r>
              <a:rPr lang="fr-FR" dirty="0"/>
              <a:t>2 </a:t>
            </a:r>
            <a:r>
              <a:rPr lang="fr-FR" dirty="0" err="1"/>
              <a:t>contractors</a:t>
            </a:r>
            <a:r>
              <a:rPr lang="fr-FR" dirty="0"/>
              <a:t> </a:t>
            </a:r>
            <a:r>
              <a:rPr lang="fr-FR" dirty="0" err="1"/>
              <a:t>using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  <a:p>
            <a:r>
              <a:rPr lang="fr-FR" dirty="0" err="1"/>
              <a:t>Confidetiality</a:t>
            </a:r>
            <a:r>
              <a:rPr lang="fr-FR" dirty="0"/>
              <a:t> </a:t>
            </a:r>
            <a:r>
              <a:rPr lang="fr-FR" dirty="0" err="1"/>
              <a:t>mandatory</a:t>
            </a:r>
            <a:endParaRPr lang="fr-FR" dirty="0"/>
          </a:p>
          <a:p>
            <a:pPr lvl="2"/>
            <a:r>
              <a:rPr lang="fr-FR" dirty="0"/>
              <a:t>2 </a:t>
            </a:r>
            <a:r>
              <a:rPr lang="fr-FR" dirty="0" err="1"/>
              <a:t>price</a:t>
            </a:r>
            <a:r>
              <a:rPr lang="fr-FR" dirty="0"/>
              <a:t> </a:t>
            </a:r>
            <a:r>
              <a:rPr lang="fr-FR" dirty="0" err="1"/>
              <a:t>lists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the </a:t>
            </a:r>
            <a:r>
              <a:rPr lang="fr-FR" dirty="0" err="1"/>
              <a:t>same</a:t>
            </a:r>
            <a:r>
              <a:rPr lang="fr-FR" dirty="0"/>
              <a:t> « </a:t>
            </a:r>
            <a:r>
              <a:rPr lang="fr-FR" dirty="0" err="1"/>
              <a:t>invoice</a:t>
            </a:r>
            <a:r>
              <a:rPr lang="fr-FR" dirty="0"/>
              <a:t> » codes</a:t>
            </a:r>
          </a:p>
          <a:p>
            <a:pPr lvl="2"/>
            <a:r>
              <a:rPr lang="fr-FR" dirty="0"/>
              <a:t>4 (</a:t>
            </a:r>
            <a:r>
              <a:rPr lang="fr-FR" dirty="0" err="1"/>
              <a:t>physical</a:t>
            </a:r>
            <a:r>
              <a:rPr lang="fr-FR" dirty="0"/>
              <a:t> and </a:t>
            </a:r>
            <a:r>
              <a:rPr lang="fr-FR" dirty="0" err="1"/>
              <a:t>virtual</a:t>
            </a:r>
            <a:r>
              <a:rPr lang="fr-FR" dirty="0"/>
              <a:t>) stores to manage</a:t>
            </a:r>
          </a:p>
          <a:p>
            <a:r>
              <a:rPr lang="fr-FR" dirty="0"/>
              <a:t>To </a:t>
            </a:r>
            <a:r>
              <a:rPr lang="fr-FR" dirty="0" err="1"/>
              <a:t>demateralize</a:t>
            </a:r>
            <a:r>
              <a:rPr lang="fr-FR" dirty="0"/>
              <a:t> the </a:t>
            </a:r>
            <a:r>
              <a:rPr lang="fr-FR" dirty="0" err="1"/>
              <a:t>invoice</a:t>
            </a:r>
            <a:r>
              <a:rPr lang="fr-FR" dirty="0"/>
              <a:t> process </a:t>
            </a:r>
            <a:r>
              <a:rPr lang="fr-FR" sz="1600" dirty="0"/>
              <a:t>(bye </a:t>
            </a:r>
            <a:r>
              <a:rPr lang="fr-FR" sz="1600" dirty="0" err="1"/>
              <a:t>bye</a:t>
            </a:r>
            <a:r>
              <a:rPr lang="fr-FR" sz="1600" dirty="0"/>
              <a:t> e-mails and XLSX…)</a:t>
            </a:r>
          </a:p>
          <a:p>
            <a:pPr lvl="2"/>
            <a:r>
              <a:rPr lang="fr-FR" dirty="0"/>
              <a:t>New </a:t>
            </a:r>
            <a:r>
              <a:rPr lang="fr-FR" dirty="0" err="1"/>
              <a:t>status</a:t>
            </a:r>
            <a:r>
              <a:rPr lang="fr-FR" dirty="0"/>
              <a:t> and </a:t>
            </a:r>
            <a:r>
              <a:rPr lang="fr-FR" dirty="0" err="1"/>
              <a:t>worflow</a:t>
            </a:r>
            <a:endParaRPr lang="fr-FR" dirty="0"/>
          </a:p>
          <a:p>
            <a:pPr marL="324000" lvl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fr-FR" sz="2100" b="1" dirty="0"/>
              <a:t>Accounting </a:t>
            </a:r>
            <a:r>
              <a:rPr lang="fr-FR" sz="2100" b="1" dirty="0" err="1"/>
              <a:t>transparency</a:t>
            </a:r>
            <a:r>
              <a:rPr lang="fr-FR" sz="2100" b="1" dirty="0"/>
              <a:t> for </a:t>
            </a:r>
            <a:r>
              <a:rPr lang="fr-FR" sz="2100" b="1" dirty="0" err="1"/>
              <a:t>OSVC’s</a:t>
            </a:r>
            <a:r>
              <a:rPr lang="fr-FR" sz="2100" b="1" dirty="0"/>
              <a:t> (CH / FR) </a:t>
            </a:r>
          </a:p>
          <a:p>
            <a:endParaRPr lang="fr-FR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8DDB9B1-914F-90BC-5058-3E38F91922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82932" y="1604966"/>
            <a:ext cx="5616600" cy="655634"/>
          </a:xfrm>
        </p:spPr>
        <p:txBody>
          <a:bodyPr/>
          <a:lstStyle/>
          <a:p>
            <a:r>
              <a:rPr lang="en-US" dirty="0"/>
              <a:t>The new workflow…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8CFB19-9AC2-419E-BDA4-8146F7726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337" y="2416178"/>
            <a:ext cx="4948836" cy="377348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2022-05-03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Dany Gain | 33</a:t>
            </a:r>
            <a:r>
              <a:rPr lang="en-US" baseline="30000" dirty="0"/>
              <a:t>rd</a:t>
            </a:r>
            <a:r>
              <a:rPr lang="en-US" dirty="0"/>
              <a:t> EAM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0A7E397-3290-4706-8715-DBBE8947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fr-BE" dirty="0"/>
              <a:t>New </a:t>
            </a:r>
            <a:r>
              <a:rPr lang="fr-BE" dirty="0" err="1"/>
              <a:t>tools</a:t>
            </a:r>
            <a:r>
              <a:rPr lang="fr-BE" dirty="0"/>
              <a:t> </a:t>
            </a:r>
            <a:r>
              <a:rPr lang="fr-BE" dirty="0" err="1"/>
              <a:t>available</a:t>
            </a:r>
            <a:endParaRPr lang="fr-BE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253C73-4B77-4B2A-AF7C-5CBAC2D4C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fr-FR" sz="1800" dirty="0" err="1"/>
              <a:t>Easy</a:t>
            </a:r>
            <a:r>
              <a:rPr lang="fr-FR" sz="1800" dirty="0"/>
              <a:t> </a:t>
            </a:r>
            <a:r>
              <a:rPr lang="fr-FR" sz="1800" dirty="0" err="1"/>
              <a:t>approval</a:t>
            </a:r>
            <a:r>
              <a:rPr lang="fr-FR" sz="1800" dirty="0"/>
              <a:t> process </a:t>
            </a:r>
            <a:r>
              <a:rPr lang="fr-FR" sz="1800" dirty="0" err="1"/>
              <a:t>with</a:t>
            </a:r>
            <a:r>
              <a:rPr lang="fr-FR" sz="1800" dirty="0"/>
              <a:t> EAM Light</a:t>
            </a:r>
          </a:p>
          <a:p>
            <a:r>
              <a:rPr lang="fr-BE" sz="1800" dirty="0"/>
              <a:t>Complete </a:t>
            </a:r>
            <a:r>
              <a:rPr lang="fr-BE" sz="1800" dirty="0" err="1"/>
              <a:t>cost</a:t>
            </a:r>
            <a:r>
              <a:rPr lang="fr-BE" sz="1800" dirty="0"/>
              <a:t> report to </a:t>
            </a:r>
            <a:r>
              <a:rPr lang="fr-BE" sz="1800" dirty="0" err="1"/>
              <a:t>facilitate</a:t>
            </a:r>
            <a:r>
              <a:rPr lang="fr-BE" sz="1800" dirty="0"/>
              <a:t> the </a:t>
            </a:r>
            <a:r>
              <a:rPr lang="fr-BE" sz="1800" dirty="0" err="1"/>
              <a:t>approval</a:t>
            </a:r>
            <a:endParaRPr lang="fr-BE" sz="1800" dirty="0"/>
          </a:p>
          <a:p>
            <a:r>
              <a:rPr lang="fr-BE" sz="1800" dirty="0" err="1"/>
              <a:t>Automatic</a:t>
            </a:r>
            <a:r>
              <a:rPr lang="fr-BE" sz="1800" dirty="0"/>
              <a:t> </a:t>
            </a:r>
            <a:r>
              <a:rPr lang="fr-BE" sz="1800" dirty="0" err="1"/>
              <a:t>invoice</a:t>
            </a:r>
            <a:r>
              <a:rPr lang="fr-BE" sz="1800" dirty="0"/>
              <a:t> document </a:t>
            </a:r>
            <a:r>
              <a:rPr lang="fr-BE" sz="1800" dirty="0" err="1"/>
              <a:t>generation</a:t>
            </a:r>
            <a:r>
              <a:rPr lang="fr-BE" sz="1800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AF32BC-D42B-4499-A9E5-12434098FD0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/>
              <a:t>2022-05-03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B075F-93D4-48E1-B11C-1E6CD1BFDCA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Dany Gain | 33</a:t>
            </a:r>
            <a:r>
              <a:rPr lang="en-US" baseline="30000" dirty="0"/>
              <a:t>rd</a:t>
            </a:r>
            <a:r>
              <a:rPr lang="en-US" dirty="0"/>
              <a:t> EAM user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270F34-6278-4D9B-B0CB-92F93E196E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BD3843-1A24-4C7F-A2F8-04EAE317D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69" y="2973081"/>
            <a:ext cx="5184576" cy="324036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CD12C4-D491-454B-9B0A-AD62466E1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747972"/>
            <a:ext cx="6192688" cy="2833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772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B771CD-8CE2-4184-B79D-055FE705D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Prices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updated</a:t>
            </a:r>
            <a:r>
              <a:rPr lang="fr-FR" dirty="0"/>
              <a:t> </a:t>
            </a:r>
            <a:r>
              <a:rPr lang="fr-FR" dirty="0" err="1"/>
              <a:t>directly</a:t>
            </a:r>
            <a:r>
              <a:rPr lang="fr-FR" dirty="0"/>
              <a:t> by the </a:t>
            </a:r>
            <a:r>
              <a:rPr lang="fr-FR" dirty="0" err="1"/>
              <a:t>contractors</a:t>
            </a:r>
            <a:r>
              <a:rPr lang="fr-FR" dirty="0"/>
              <a:t> in </a:t>
            </a:r>
            <a:r>
              <a:rPr lang="fr-FR" dirty="0" err="1"/>
              <a:t>there</a:t>
            </a:r>
            <a:r>
              <a:rPr lang="fr-FR" dirty="0"/>
              <a:t> respective </a:t>
            </a:r>
            <a:r>
              <a:rPr lang="fr-FR" dirty="0" err="1"/>
              <a:t>customer</a:t>
            </a:r>
            <a:r>
              <a:rPr lang="fr-FR" dirty="0"/>
              <a:t> </a:t>
            </a:r>
            <a:r>
              <a:rPr lang="fr-FR" dirty="0" err="1"/>
              <a:t>contracts</a:t>
            </a:r>
            <a:endParaRPr lang="fr-FR" dirty="0"/>
          </a:p>
          <a:p>
            <a:r>
              <a:rPr lang="fr-FR" dirty="0" err="1"/>
              <a:t>Easy</a:t>
            </a:r>
            <a:r>
              <a:rPr lang="fr-FR" dirty="0"/>
              <a:t> CERN </a:t>
            </a:r>
            <a:r>
              <a:rPr lang="fr-FR" dirty="0" err="1"/>
              <a:t>approval</a:t>
            </a:r>
            <a:r>
              <a:rPr lang="fr-FR" dirty="0"/>
              <a:t> process to </a:t>
            </a:r>
            <a:r>
              <a:rPr lang="fr-FR" dirty="0" err="1"/>
              <a:t>validate</a:t>
            </a:r>
            <a:r>
              <a:rPr lang="fr-FR" dirty="0"/>
              <a:t> the new </a:t>
            </a:r>
            <a:r>
              <a:rPr lang="fr-FR" dirty="0" err="1"/>
              <a:t>price</a:t>
            </a:r>
            <a:r>
              <a:rPr lang="fr-FR" dirty="0"/>
              <a:t> codes</a:t>
            </a:r>
          </a:p>
          <a:p>
            <a:r>
              <a:rPr lang="fr-FR" dirty="0" err="1"/>
              <a:t>Invoice</a:t>
            </a:r>
            <a:r>
              <a:rPr lang="fr-FR" dirty="0"/>
              <a:t> process </a:t>
            </a:r>
            <a:r>
              <a:rPr lang="fr-FR" dirty="0" err="1"/>
              <a:t>linked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CERN </a:t>
            </a:r>
            <a:r>
              <a:rPr lang="fr-FR" dirty="0" err="1"/>
              <a:t>accounting</a:t>
            </a:r>
            <a:r>
              <a:rPr lang="fr-FR" dirty="0"/>
              <a:t> department</a:t>
            </a:r>
          </a:p>
          <a:p>
            <a:pPr lvl="1"/>
            <a:r>
              <a:rPr lang="fr-FR" dirty="0"/>
              <a:t>All Work </a:t>
            </a:r>
            <a:r>
              <a:rPr lang="fr-FR" dirty="0" err="1"/>
              <a:t>Order</a:t>
            </a:r>
            <a:r>
              <a:rPr lang="fr-FR" dirty="0"/>
              <a:t> </a:t>
            </a:r>
            <a:r>
              <a:rPr lang="fr-FR" dirty="0" err="1"/>
              <a:t>automatically</a:t>
            </a:r>
            <a:r>
              <a:rPr lang="fr-FR" dirty="0"/>
              <a:t> </a:t>
            </a:r>
            <a:r>
              <a:rPr lang="fr-FR" dirty="0" err="1"/>
              <a:t>linked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OSVC’s</a:t>
            </a:r>
            <a:r>
              <a:rPr lang="fr-FR" dirty="0"/>
              <a:t> (no </a:t>
            </a:r>
            <a:r>
              <a:rPr lang="fr-FR" dirty="0" err="1"/>
              <a:t>manual</a:t>
            </a:r>
            <a:r>
              <a:rPr lang="fr-FR" dirty="0"/>
              <a:t> actions </a:t>
            </a:r>
            <a:r>
              <a:rPr lang="fr-FR" dirty="0" err="1"/>
              <a:t>needed</a:t>
            </a:r>
            <a:r>
              <a:rPr lang="fr-FR" dirty="0"/>
              <a:t>)</a:t>
            </a:r>
          </a:p>
          <a:p>
            <a:pPr lvl="1"/>
            <a:r>
              <a:rPr lang="fr-FR" dirty="0" err="1"/>
              <a:t>Easy</a:t>
            </a:r>
            <a:r>
              <a:rPr lang="fr-FR" dirty="0"/>
              <a:t> / </a:t>
            </a:r>
            <a:r>
              <a:rPr lang="fr-FR" dirty="0" err="1"/>
              <a:t>automatic</a:t>
            </a:r>
            <a:r>
              <a:rPr lang="fr-FR" dirty="0"/>
              <a:t> « double » check of the </a:t>
            </a:r>
            <a:r>
              <a:rPr lang="fr-FR" dirty="0" err="1"/>
              <a:t>invoice</a:t>
            </a:r>
            <a:r>
              <a:rPr lang="fr-FR" dirty="0"/>
              <a:t> received by CERN</a:t>
            </a:r>
          </a:p>
          <a:p>
            <a:r>
              <a:rPr lang="fr-FR" dirty="0"/>
              <a:t>More if </a:t>
            </a:r>
            <a:r>
              <a:rPr lang="fr-FR" dirty="0" err="1"/>
              <a:t>affinity</a:t>
            </a:r>
            <a:r>
              <a:rPr lang="fr-FR" dirty="0"/>
              <a:t>…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B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4778A2-29CD-41D8-9FE7-96D706FEF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2022-05-03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B5FB80-D152-4532-8ABA-84E823A9F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Dany Gain | 33</a:t>
            </a:r>
            <a:r>
              <a:rPr lang="en-US" baseline="30000" dirty="0"/>
              <a:t>rd</a:t>
            </a:r>
            <a:r>
              <a:rPr lang="en-US" dirty="0"/>
              <a:t> EAM user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31369-51A4-47E7-84CF-D3FFA8EEA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90B5D41-9B49-476F-BD2B-721346F81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Future </a:t>
            </a:r>
            <a:r>
              <a:rPr lang="fr-BE" dirty="0" err="1"/>
              <a:t>developments</a:t>
            </a:r>
            <a:r>
              <a:rPr lang="fr-B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69576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423</TotalTime>
  <Words>193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Contract Management in/for EN-CV</vt:lpstr>
      <vt:lpstr>EN-CV goals with Infor CM</vt:lpstr>
      <vt:lpstr>New tools available</vt:lpstr>
      <vt:lpstr>Future developments…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Dany Gain</dc:creator>
  <cp:lastModifiedBy>Dany Gain</cp:lastModifiedBy>
  <cp:revision>12</cp:revision>
  <cp:lastPrinted>2020-01-30T13:49:18Z</cp:lastPrinted>
  <dcterms:created xsi:type="dcterms:W3CDTF">2021-08-23T08:33:19Z</dcterms:created>
  <dcterms:modified xsi:type="dcterms:W3CDTF">2022-05-03T08:21:48Z</dcterms:modified>
</cp:coreProperties>
</file>