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529" r:id="rId2"/>
    <p:sldId id="721" r:id="rId3"/>
    <p:sldId id="764" r:id="rId4"/>
    <p:sldId id="689" r:id="rId5"/>
    <p:sldId id="731" r:id="rId6"/>
    <p:sldId id="762" r:id="rId7"/>
    <p:sldId id="773" r:id="rId8"/>
    <p:sldId id="768" r:id="rId9"/>
    <p:sldId id="769" r:id="rId10"/>
    <p:sldId id="734" r:id="rId11"/>
    <p:sldId id="736" r:id="rId12"/>
    <p:sldId id="694" r:id="rId13"/>
    <p:sldId id="695" r:id="rId14"/>
    <p:sldId id="758" r:id="rId15"/>
    <p:sldId id="740" r:id="rId16"/>
    <p:sldId id="701" r:id="rId17"/>
    <p:sldId id="743" r:id="rId18"/>
    <p:sldId id="744" r:id="rId19"/>
    <p:sldId id="753" r:id="rId20"/>
    <p:sldId id="755" r:id="rId21"/>
    <p:sldId id="754" r:id="rId22"/>
    <p:sldId id="751" r:id="rId23"/>
    <p:sldId id="771" r:id="rId24"/>
    <p:sldId id="772" r:id="rId25"/>
    <p:sldId id="728" r:id="rId26"/>
    <p:sldId id="738" r:id="rId27"/>
    <p:sldId id="730" r:id="rId28"/>
    <p:sldId id="724" r:id="rId29"/>
    <p:sldId id="733" r:id="rId30"/>
    <p:sldId id="774" r:id="rId31"/>
    <p:sldId id="709" r:id="rId32"/>
    <p:sldId id="710" r:id="rId33"/>
    <p:sldId id="712" r:id="rId34"/>
    <p:sldId id="752" r:id="rId35"/>
    <p:sldId id="748" r:id="rId36"/>
    <p:sldId id="713" r:id="rId37"/>
    <p:sldId id="749" r:id="rId38"/>
    <p:sldId id="722" r:id="rId39"/>
    <p:sldId id="718" r:id="rId40"/>
    <p:sldId id="530" r:id="rId41"/>
    <p:sldId id="719" r:id="rId42"/>
    <p:sldId id="747" r:id="rId43"/>
    <p:sldId id="644" r:id="rId4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183"/>
    <a:srgbClr val="E26714"/>
    <a:srgbClr val="F45718"/>
    <a:srgbClr val="FFF2CC"/>
    <a:srgbClr val="FF7C80"/>
    <a:srgbClr val="F2B800"/>
    <a:srgbClr val="E8D8F4"/>
    <a:srgbClr val="D6A300"/>
    <a:srgbClr val="D5B8EA"/>
    <a:srgbClr val="C5E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09A2A6-407C-4964-B8D5-9E1327CDF09D}" v="6" dt="2023-01-31T15:41:39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5" autoAdjust="0"/>
    <p:restoredTop sz="93699" autoAdjust="0"/>
  </p:normalViewPr>
  <p:slideViewPr>
    <p:cSldViewPr snapToGrid="0" showGuides="1">
      <p:cViewPr varScale="1">
        <p:scale>
          <a:sx n="63" d="100"/>
          <a:sy n="63" d="100"/>
        </p:scale>
        <p:origin x="836" y="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6" d="100"/>
          <a:sy n="86" d="100"/>
        </p:scale>
        <p:origin x="378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nakubo Yuuka" userId="0125345b4684f247" providerId="LiveId" clId="{D92159D2-C421-499F-90AF-2E03351E641F}"/>
    <pc:docChg chg="undo redo custSel addSld delSld modSld sldOrd">
      <pc:chgData name="Kanakubo Yuuka" userId="0125345b4684f247" providerId="LiveId" clId="{D92159D2-C421-499F-90AF-2E03351E641F}" dt="2021-12-21T00:58:24.975" v="1424" actId="27636"/>
      <pc:docMkLst>
        <pc:docMk/>
      </pc:docMkLst>
      <pc:sldChg chg="ord">
        <pc:chgData name="Kanakubo Yuuka" userId="0125345b4684f247" providerId="LiveId" clId="{D92159D2-C421-499F-90AF-2E03351E641F}" dt="2021-12-19T23:32:23.740" v="1"/>
        <pc:sldMkLst>
          <pc:docMk/>
          <pc:sldMk cId="1338783439" sldId="261"/>
        </pc:sldMkLst>
      </pc:sldChg>
      <pc:sldChg chg="ord">
        <pc:chgData name="Kanakubo Yuuka" userId="0125345b4684f247" providerId="LiveId" clId="{D92159D2-C421-499F-90AF-2E03351E641F}" dt="2021-12-20T00:50:58.110" v="15"/>
        <pc:sldMkLst>
          <pc:docMk/>
          <pc:sldMk cId="2521794136" sldId="263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3557065839" sldId="281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2895226840" sldId="349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4192319483" sldId="409"/>
        </pc:sldMkLst>
      </pc:sldChg>
      <pc:sldChg chg="delSp mod">
        <pc:chgData name="Kanakubo Yuuka" userId="0125345b4684f247" providerId="LiveId" clId="{D92159D2-C421-499F-90AF-2E03351E641F}" dt="2021-12-20T00:50:23.924" v="13" actId="478"/>
        <pc:sldMkLst>
          <pc:docMk/>
          <pc:sldMk cId="169854477" sldId="416"/>
        </pc:sldMkLst>
        <pc:spChg chg="del">
          <ac:chgData name="Kanakubo Yuuka" userId="0125345b4684f247" providerId="LiveId" clId="{D92159D2-C421-499F-90AF-2E03351E641F}" dt="2021-12-20T00:50:23.924" v="13" actId="478"/>
          <ac:spMkLst>
            <pc:docMk/>
            <pc:sldMk cId="169854477" sldId="416"/>
            <ac:spMk id="3" creationId="{B4413596-7294-4498-A8EF-B543963C15BE}"/>
          </ac:spMkLst>
        </pc:spChg>
        <pc:spChg chg="del">
          <ac:chgData name="Kanakubo Yuuka" userId="0125345b4684f247" providerId="LiveId" clId="{D92159D2-C421-499F-90AF-2E03351E641F}" dt="2021-12-20T00:50:23.924" v="13" actId="478"/>
          <ac:spMkLst>
            <pc:docMk/>
            <pc:sldMk cId="169854477" sldId="416"/>
            <ac:spMk id="5" creationId="{4A120E52-2E0A-4889-8C71-E6D7C1BE73D1}"/>
          </ac:spMkLst>
        </pc:spChg>
        <pc:spChg chg="del">
          <ac:chgData name="Kanakubo Yuuka" userId="0125345b4684f247" providerId="LiveId" clId="{D92159D2-C421-499F-90AF-2E03351E641F}" dt="2021-12-20T00:50:23.924" v="13" actId="478"/>
          <ac:spMkLst>
            <pc:docMk/>
            <pc:sldMk cId="169854477" sldId="416"/>
            <ac:spMk id="6" creationId="{001D8C93-E4BD-4F4A-9E5A-13CDF828DEDB}"/>
          </ac:spMkLst>
        </pc:spChg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705662192" sldId="423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3530543286" sldId="430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2824682154" sldId="434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3964321525" sldId="435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1540470157" sldId="436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1997484567" sldId="437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1149940306" sldId="440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4016415004" sldId="441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3860047857" sldId="442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2390137898" sldId="448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4228123261" sldId="449"/>
        </pc:sldMkLst>
      </pc:sldChg>
      <pc:sldChg chg="delSp modSp add del mod ord">
        <pc:chgData name="Kanakubo Yuuka" userId="0125345b4684f247" providerId="LiveId" clId="{D92159D2-C421-499F-90AF-2E03351E641F}" dt="2021-12-20T00:55:15.098" v="38" actId="2696"/>
        <pc:sldMkLst>
          <pc:docMk/>
          <pc:sldMk cId="3982823588" sldId="451"/>
        </pc:sldMkLst>
        <pc:spChg chg="del mod">
          <ac:chgData name="Kanakubo Yuuka" userId="0125345b4684f247" providerId="LiveId" clId="{D92159D2-C421-499F-90AF-2E03351E641F}" dt="2021-12-20T00:55:03.358" v="32"/>
          <ac:spMkLst>
            <pc:docMk/>
            <pc:sldMk cId="3982823588" sldId="451"/>
            <ac:spMk id="6" creationId="{A7CAF48F-E8BB-403C-8D25-997F30C170E3}"/>
          </ac:spMkLst>
        </pc:spChg>
        <pc:spChg chg="del mod">
          <ac:chgData name="Kanakubo Yuuka" userId="0125345b4684f247" providerId="LiveId" clId="{D92159D2-C421-499F-90AF-2E03351E641F}" dt="2021-12-20T00:54:38.249" v="25" actId="478"/>
          <ac:spMkLst>
            <pc:docMk/>
            <pc:sldMk cId="3982823588" sldId="451"/>
            <ac:spMk id="18" creationId="{EF04CE4D-320B-4631-951B-04F98A88C29F}"/>
          </ac:spMkLst>
        </pc:spChg>
        <pc:spChg chg="del">
          <ac:chgData name="Kanakubo Yuuka" userId="0125345b4684f247" providerId="LiveId" clId="{D92159D2-C421-499F-90AF-2E03351E641F}" dt="2021-12-20T00:54:27.326" v="22" actId="478"/>
          <ac:spMkLst>
            <pc:docMk/>
            <pc:sldMk cId="3982823588" sldId="451"/>
            <ac:spMk id="19" creationId="{928A6652-2B33-46DE-9412-BCDC0F3A8520}"/>
          </ac:spMkLst>
        </pc:spChg>
        <pc:spChg chg="del">
          <ac:chgData name="Kanakubo Yuuka" userId="0125345b4684f247" providerId="LiveId" clId="{D92159D2-C421-499F-90AF-2E03351E641F}" dt="2021-12-20T00:54:27.326" v="22" actId="478"/>
          <ac:spMkLst>
            <pc:docMk/>
            <pc:sldMk cId="3982823588" sldId="451"/>
            <ac:spMk id="20" creationId="{0F7FE156-9038-4E19-A8BA-BB5687DA85A7}"/>
          </ac:spMkLst>
        </pc:spChg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1325645562" sldId="453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3075024673" sldId="454"/>
        </pc:sldMkLst>
      </pc:sldChg>
      <pc:sldChg chg="delSp mod">
        <pc:chgData name="Kanakubo Yuuka" userId="0125345b4684f247" providerId="LiveId" clId="{D92159D2-C421-499F-90AF-2E03351E641F}" dt="2021-12-20T00:50:08.144" v="11" actId="478"/>
        <pc:sldMkLst>
          <pc:docMk/>
          <pc:sldMk cId="3860905615" sldId="459"/>
        </pc:sldMkLst>
        <pc:spChg chg="del">
          <ac:chgData name="Kanakubo Yuuka" userId="0125345b4684f247" providerId="LiveId" clId="{D92159D2-C421-499F-90AF-2E03351E641F}" dt="2021-12-20T00:50:08.144" v="11" actId="478"/>
          <ac:spMkLst>
            <pc:docMk/>
            <pc:sldMk cId="3860905615" sldId="459"/>
            <ac:spMk id="3" creationId="{61162258-E818-4E9B-8C12-B0CF28B9A2B3}"/>
          </ac:spMkLst>
        </pc:spChg>
        <pc:spChg chg="del">
          <ac:chgData name="Kanakubo Yuuka" userId="0125345b4684f247" providerId="LiveId" clId="{D92159D2-C421-499F-90AF-2E03351E641F}" dt="2021-12-20T00:50:08.144" v="11" actId="478"/>
          <ac:spMkLst>
            <pc:docMk/>
            <pc:sldMk cId="3860905615" sldId="459"/>
            <ac:spMk id="5" creationId="{4B75890A-8E4C-4CB5-A9BA-98FA2CA379F3}"/>
          </ac:spMkLst>
        </pc:spChg>
        <pc:spChg chg="del">
          <ac:chgData name="Kanakubo Yuuka" userId="0125345b4684f247" providerId="LiveId" clId="{D92159D2-C421-499F-90AF-2E03351E641F}" dt="2021-12-20T00:50:08.144" v="11" actId="478"/>
          <ac:spMkLst>
            <pc:docMk/>
            <pc:sldMk cId="3860905615" sldId="459"/>
            <ac:spMk id="8" creationId="{8A6C9B83-91E1-4159-A269-A4BD1D583980}"/>
          </ac:spMkLst>
        </pc:spChg>
      </pc:sldChg>
      <pc:sldChg chg="addSp delSp modSp mod addAnim delAnim">
        <pc:chgData name="Kanakubo Yuuka" userId="0125345b4684f247" providerId="LiveId" clId="{D92159D2-C421-499F-90AF-2E03351E641F}" dt="2021-12-21T00:52:58.968" v="1415" actId="20577"/>
        <pc:sldMkLst>
          <pc:docMk/>
          <pc:sldMk cId="2653109657" sldId="460"/>
        </pc:sldMkLst>
        <pc:spChg chg="del">
          <ac:chgData name="Kanakubo Yuuka" userId="0125345b4684f247" providerId="LiveId" clId="{D92159D2-C421-499F-90AF-2E03351E641F}" dt="2021-12-20T00:50:15.597" v="12" actId="478"/>
          <ac:spMkLst>
            <pc:docMk/>
            <pc:sldMk cId="2653109657" sldId="460"/>
            <ac:spMk id="2" creationId="{2ED8165E-F584-4DE5-8B99-3CF0308BB91D}"/>
          </ac:spMkLst>
        </pc:spChg>
        <pc:spChg chg="del">
          <ac:chgData name="Kanakubo Yuuka" userId="0125345b4684f247" providerId="LiveId" clId="{D92159D2-C421-499F-90AF-2E03351E641F}" dt="2021-12-20T00:50:15.597" v="12" actId="478"/>
          <ac:spMkLst>
            <pc:docMk/>
            <pc:sldMk cId="2653109657" sldId="460"/>
            <ac:spMk id="3" creationId="{E2D0EDE7-E6C5-4E05-BEE5-67CEA0F52679}"/>
          </ac:spMkLst>
        </pc:spChg>
        <pc:spChg chg="del">
          <ac:chgData name="Kanakubo Yuuka" userId="0125345b4684f247" providerId="LiveId" clId="{D92159D2-C421-499F-90AF-2E03351E641F}" dt="2021-12-20T00:50:15.597" v="12" actId="478"/>
          <ac:spMkLst>
            <pc:docMk/>
            <pc:sldMk cId="2653109657" sldId="460"/>
            <ac:spMk id="5" creationId="{541A30F7-E9CC-4250-B6DE-DAD28FBE36DD}"/>
          </ac:spMkLst>
        </pc:spChg>
        <pc:spChg chg="mod">
          <ac:chgData name="Kanakubo Yuuka" userId="0125345b4684f247" providerId="LiveId" clId="{D92159D2-C421-499F-90AF-2E03351E641F}" dt="2021-12-21T00:52:58.968" v="1415" actId="20577"/>
          <ac:spMkLst>
            <pc:docMk/>
            <pc:sldMk cId="2653109657" sldId="460"/>
            <ac:spMk id="10" creationId="{AC634126-ECB8-4194-8C3D-3ACA46C9D5AF}"/>
          </ac:spMkLst>
        </pc:spChg>
        <pc:spChg chg="del">
          <ac:chgData name="Kanakubo Yuuka" userId="0125345b4684f247" providerId="LiveId" clId="{D92159D2-C421-499F-90AF-2E03351E641F}" dt="2021-12-21T00:17:10.667" v="1410" actId="478"/>
          <ac:spMkLst>
            <pc:docMk/>
            <pc:sldMk cId="2653109657" sldId="460"/>
            <ac:spMk id="14" creationId="{B492F971-F282-44C3-A405-84E723C68B90}"/>
          </ac:spMkLst>
        </pc:spChg>
        <pc:picChg chg="add del">
          <ac:chgData name="Kanakubo Yuuka" userId="0125345b4684f247" providerId="LiveId" clId="{D92159D2-C421-499F-90AF-2E03351E641F}" dt="2021-12-21T00:17:13.102" v="1411" actId="478"/>
          <ac:picMkLst>
            <pc:docMk/>
            <pc:sldMk cId="2653109657" sldId="460"/>
            <ac:picMk id="16" creationId="{F9DDF16B-31CD-4610-93E3-AFC75F71944F}"/>
          </ac:picMkLst>
        </pc:picChg>
        <pc:picChg chg="add del">
          <ac:chgData name="Kanakubo Yuuka" userId="0125345b4684f247" providerId="LiveId" clId="{D92159D2-C421-499F-90AF-2E03351E641F}" dt="2021-12-21T00:17:14.611" v="1412" actId="478"/>
          <ac:picMkLst>
            <pc:docMk/>
            <pc:sldMk cId="2653109657" sldId="460"/>
            <ac:picMk id="18" creationId="{B1C1A099-BF30-49B3-B5B4-DF0A2A80C953}"/>
          </ac:picMkLst>
        </pc:picChg>
      </pc:sldChg>
      <pc:sldChg chg="modSp mod">
        <pc:chgData name="Kanakubo Yuuka" userId="0125345b4684f247" providerId="LiveId" clId="{D92159D2-C421-499F-90AF-2E03351E641F}" dt="2021-12-21T00:58:24.975" v="1424" actId="27636"/>
        <pc:sldMkLst>
          <pc:docMk/>
          <pc:sldMk cId="1786325943" sldId="461"/>
        </pc:sldMkLst>
        <pc:spChg chg="mod">
          <ac:chgData name="Kanakubo Yuuka" userId="0125345b4684f247" providerId="LiveId" clId="{D92159D2-C421-499F-90AF-2E03351E641F}" dt="2021-12-21T00:58:24.975" v="1424" actId="27636"/>
          <ac:spMkLst>
            <pc:docMk/>
            <pc:sldMk cId="1786325943" sldId="461"/>
            <ac:spMk id="2" creationId="{AAFC2C62-E3F1-4333-A414-85674F4ACD81}"/>
          </ac:spMkLst>
        </pc:spChg>
      </pc:sldChg>
      <pc:sldChg chg="ord">
        <pc:chgData name="Kanakubo Yuuka" userId="0125345b4684f247" providerId="LiveId" clId="{D92159D2-C421-499F-90AF-2E03351E641F}" dt="2021-12-20T00:52:50.198" v="19"/>
        <pc:sldMkLst>
          <pc:docMk/>
          <pc:sldMk cId="1671050285" sldId="462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1699425690" sldId="470"/>
        </pc:sldMkLst>
      </pc:sldChg>
      <pc:sldChg chg="modSp mod ord">
        <pc:chgData name="Kanakubo Yuuka" userId="0125345b4684f247" providerId="LiveId" clId="{D92159D2-C421-499F-90AF-2E03351E641F}" dt="2021-12-21T00:17:23.929" v="1414"/>
        <pc:sldMkLst>
          <pc:docMk/>
          <pc:sldMk cId="2569600245" sldId="471"/>
        </pc:sldMkLst>
        <pc:spChg chg="mod">
          <ac:chgData name="Kanakubo Yuuka" userId="0125345b4684f247" providerId="LiveId" clId="{D92159D2-C421-499F-90AF-2E03351E641F}" dt="2021-12-20T07:14:45.459" v="1399" actId="1076"/>
          <ac:spMkLst>
            <pc:docMk/>
            <pc:sldMk cId="2569600245" sldId="471"/>
            <ac:spMk id="22" creationId="{E5E709D4-CB48-4F87-9703-B3AB97C81122}"/>
          </ac:spMkLst>
        </pc:spChg>
        <pc:spChg chg="mod">
          <ac:chgData name="Kanakubo Yuuka" userId="0125345b4684f247" providerId="LiveId" clId="{D92159D2-C421-499F-90AF-2E03351E641F}" dt="2021-12-20T07:14:58.565" v="1402" actId="14100"/>
          <ac:spMkLst>
            <pc:docMk/>
            <pc:sldMk cId="2569600245" sldId="471"/>
            <ac:spMk id="23" creationId="{B7F9F395-4ACB-45E1-9857-5A192F06B5EF}"/>
          </ac:spMkLst>
        </pc:spChg>
        <pc:spChg chg="mod">
          <ac:chgData name="Kanakubo Yuuka" userId="0125345b4684f247" providerId="LiveId" clId="{D92159D2-C421-499F-90AF-2E03351E641F}" dt="2021-12-20T07:14:37.496" v="1397" actId="1076"/>
          <ac:spMkLst>
            <pc:docMk/>
            <pc:sldMk cId="2569600245" sldId="471"/>
            <ac:spMk id="24" creationId="{08F5BE6F-4D22-452F-8B85-368404AFCC51}"/>
          </ac:spMkLst>
        </pc:spChg>
        <pc:spChg chg="mod">
          <ac:chgData name="Kanakubo Yuuka" userId="0125345b4684f247" providerId="LiveId" clId="{D92159D2-C421-499F-90AF-2E03351E641F}" dt="2021-12-20T06:46:29.982" v="1360" actId="1076"/>
          <ac:spMkLst>
            <pc:docMk/>
            <pc:sldMk cId="2569600245" sldId="471"/>
            <ac:spMk id="28" creationId="{A88987EE-3CF6-4463-897F-D8C2BBBA3E17}"/>
          </ac:spMkLst>
        </pc:spChg>
      </pc:sldChg>
      <pc:sldChg chg="ord">
        <pc:chgData name="Kanakubo Yuuka" userId="0125345b4684f247" providerId="LiveId" clId="{D92159D2-C421-499F-90AF-2E03351E641F}" dt="2021-12-19T23:32:23.740" v="1"/>
        <pc:sldMkLst>
          <pc:docMk/>
          <pc:sldMk cId="4263284453" sldId="475"/>
        </pc:sldMkLst>
      </pc:sldChg>
      <pc:sldChg chg="ord">
        <pc:chgData name="Kanakubo Yuuka" userId="0125345b4684f247" providerId="LiveId" clId="{D92159D2-C421-499F-90AF-2E03351E641F}" dt="2021-12-19T23:32:23.740" v="1"/>
        <pc:sldMkLst>
          <pc:docMk/>
          <pc:sldMk cId="1779789321" sldId="476"/>
        </pc:sldMkLst>
      </pc:sldChg>
      <pc:sldChg chg="ord">
        <pc:chgData name="Kanakubo Yuuka" userId="0125345b4684f247" providerId="LiveId" clId="{D92159D2-C421-499F-90AF-2E03351E641F}" dt="2021-12-19T23:32:23.740" v="1"/>
        <pc:sldMkLst>
          <pc:docMk/>
          <pc:sldMk cId="938854438" sldId="477"/>
        </pc:sldMkLst>
      </pc:sldChg>
      <pc:sldChg chg="modSp mod ord">
        <pc:chgData name="Kanakubo Yuuka" userId="0125345b4684f247" providerId="LiveId" clId="{D92159D2-C421-499F-90AF-2E03351E641F}" dt="2021-12-20T23:50:22.850" v="1409" actId="1076"/>
        <pc:sldMkLst>
          <pc:docMk/>
          <pc:sldMk cId="3435684410" sldId="481"/>
        </pc:sldMkLst>
        <pc:spChg chg="mod">
          <ac:chgData name="Kanakubo Yuuka" userId="0125345b4684f247" providerId="LiveId" clId="{D92159D2-C421-499F-90AF-2E03351E641F}" dt="2021-12-20T23:50:22.850" v="1409" actId="1076"/>
          <ac:spMkLst>
            <pc:docMk/>
            <pc:sldMk cId="3435684410" sldId="481"/>
            <ac:spMk id="25" creationId="{FAFB56CF-23B8-4E70-8977-B5F5B874DCA3}"/>
          </ac:spMkLst>
        </pc:spChg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4091517439" sldId="482"/>
        </pc:sldMkLst>
      </pc:sldChg>
      <pc:sldChg chg="ord">
        <pc:chgData name="Kanakubo Yuuka" userId="0125345b4684f247" providerId="LiveId" clId="{D92159D2-C421-499F-90AF-2E03351E641F}" dt="2021-12-20T00:50:58.110" v="15"/>
        <pc:sldMkLst>
          <pc:docMk/>
          <pc:sldMk cId="1363576621" sldId="483"/>
        </pc:sldMkLst>
      </pc:sldChg>
      <pc:sldChg chg="ord">
        <pc:chgData name="Kanakubo Yuuka" userId="0125345b4684f247" providerId="LiveId" clId="{D92159D2-C421-499F-90AF-2E03351E641F}" dt="2021-12-20T00:50:58.110" v="15"/>
        <pc:sldMkLst>
          <pc:docMk/>
          <pc:sldMk cId="1675717721" sldId="484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1933392938" sldId="485"/>
        </pc:sldMkLst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3064355071" sldId="487"/>
        </pc:sldMkLst>
      </pc:sldChg>
      <pc:sldChg chg="del ord">
        <pc:chgData name="Kanakubo Yuuka" userId="0125345b4684f247" providerId="LiveId" clId="{D92159D2-C421-499F-90AF-2E03351E641F}" dt="2021-12-20T06:48:51.600" v="1361" actId="2696"/>
        <pc:sldMkLst>
          <pc:docMk/>
          <pc:sldMk cId="4129238540" sldId="490"/>
        </pc:sldMkLst>
      </pc:sldChg>
      <pc:sldChg chg="ord">
        <pc:chgData name="Kanakubo Yuuka" userId="0125345b4684f247" providerId="LiveId" clId="{D92159D2-C421-499F-90AF-2E03351E641F}" dt="2021-12-20T00:50:58.110" v="15"/>
        <pc:sldMkLst>
          <pc:docMk/>
          <pc:sldMk cId="545686886" sldId="492"/>
        </pc:sldMkLst>
      </pc:sldChg>
      <pc:sldChg chg="ord">
        <pc:chgData name="Kanakubo Yuuka" userId="0125345b4684f247" providerId="LiveId" clId="{D92159D2-C421-499F-90AF-2E03351E641F}" dt="2021-12-20T00:50:58.110" v="15"/>
        <pc:sldMkLst>
          <pc:docMk/>
          <pc:sldMk cId="231678519" sldId="493"/>
        </pc:sldMkLst>
      </pc:sldChg>
      <pc:sldChg chg="addSp delSp modSp add mod ord">
        <pc:chgData name="Kanakubo Yuuka" userId="0125345b4684f247" providerId="LiveId" clId="{D92159D2-C421-499F-90AF-2E03351E641F}" dt="2021-12-20T07:31:49.446" v="1408"/>
        <pc:sldMkLst>
          <pc:docMk/>
          <pc:sldMk cId="3639885463" sldId="494"/>
        </pc:sldMkLst>
        <pc:spChg chg="mod">
          <ac:chgData name="Kanakubo Yuuka" userId="0125345b4684f247" providerId="LiveId" clId="{D92159D2-C421-499F-90AF-2E03351E641F}" dt="2021-12-20T06:03:21.385" v="1256" actId="1076"/>
          <ac:spMkLst>
            <pc:docMk/>
            <pc:sldMk cId="3639885463" sldId="494"/>
            <ac:spMk id="15" creationId="{3C79FEE1-B767-4E1A-8D52-1FFADD47A6D6}"/>
          </ac:spMkLst>
        </pc:spChg>
        <pc:spChg chg="add del mod">
          <ac:chgData name="Kanakubo Yuuka" userId="0125345b4684f247" providerId="LiveId" clId="{D92159D2-C421-499F-90AF-2E03351E641F}" dt="2021-12-20T06:20:06.231" v="1301" actId="20577"/>
          <ac:spMkLst>
            <pc:docMk/>
            <pc:sldMk cId="3639885463" sldId="494"/>
            <ac:spMk id="16" creationId="{3CD2CF05-0436-4553-A596-45FF0153B208}"/>
          </ac:spMkLst>
        </pc:spChg>
        <pc:spChg chg="mod">
          <ac:chgData name="Kanakubo Yuuka" userId="0125345b4684f247" providerId="LiveId" clId="{D92159D2-C421-499F-90AF-2E03351E641F}" dt="2021-12-20T06:03:20.547" v="1254" actId="14100"/>
          <ac:spMkLst>
            <pc:docMk/>
            <pc:sldMk cId="3639885463" sldId="494"/>
            <ac:spMk id="17" creationId="{6B581F0D-B9F7-4869-A96A-9DC55B2AE9BD}"/>
          </ac:spMkLst>
        </pc:spChg>
        <pc:spChg chg="add del mod">
          <ac:chgData name="Kanakubo Yuuka" userId="0125345b4684f247" providerId="LiveId" clId="{D92159D2-C421-499F-90AF-2E03351E641F}" dt="2021-12-20T06:03:24.630" v="1264" actId="22"/>
          <ac:spMkLst>
            <pc:docMk/>
            <pc:sldMk cId="3639885463" sldId="494"/>
            <ac:spMk id="18" creationId="{814698DC-98FC-46E5-919F-01262E7F8F77}"/>
          </ac:spMkLst>
        </pc:spChg>
        <pc:picChg chg="mod">
          <ac:chgData name="Kanakubo Yuuka" userId="0125345b4684f247" providerId="LiveId" clId="{D92159D2-C421-499F-90AF-2E03351E641F}" dt="2021-12-20T00:57:11.583" v="59" actId="1076"/>
          <ac:picMkLst>
            <pc:docMk/>
            <pc:sldMk cId="3639885463" sldId="494"/>
            <ac:picMk id="13" creationId="{A37EAD7D-E8C3-4800-8FDC-F49F2EE4AD5F}"/>
          </ac:picMkLst>
        </pc:picChg>
      </pc:sldChg>
      <pc:sldChg chg="add">
        <pc:chgData name="Kanakubo Yuuka" userId="0125345b4684f247" providerId="LiveId" clId="{D92159D2-C421-499F-90AF-2E03351E641F}" dt="2021-12-20T00:42:04.390" v="2"/>
        <pc:sldMkLst>
          <pc:docMk/>
          <pc:sldMk cId="3094097424" sldId="495"/>
        </pc:sldMkLst>
      </pc:sldChg>
      <pc:sldChg chg="ord">
        <pc:chgData name="Kanakubo Yuuka" userId="0125345b4684f247" providerId="LiveId" clId="{D92159D2-C421-499F-90AF-2E03351E641F}" dt="2021-12-20T00:51:55.143" v="17"/>
        <pc:sldMkLst>
          <pc:docMk/>
          <pc:sldMk cId="3082161362" sldId="496"/>
        </pc:sldMkLst>
      </pc:sldChg>
      <pc:sldChg chg="ord">
        <pc:chgData name="Kanakubo Yuuka" userId="0125345b4684f247" providerId="LiveId" clId="{D92159D2-C421-499F-90AF-2E03351E641F}" dt="2021-12-20T00:50:58.110" v="15"/>
        <pc:sldMkLst>
          <pc:docMk/>
          <pc:sldMk cId="4193511740" sldId="497"/>
        </pc:sldMkLst>
      </pc:sldChg>
      <pc:sldChg chg="addSp delSp modSp new mod ord delAnim modAnim">
        <pc:chgData name="Kanakubo Yuuka" userId="0125345b4684f247" providerId="LiveId" clId="{D92159D2-C421-499F-90AF-2E03351E641F}" dt="2021-12-21T00:53:59.035" v="1417"/>
        <pc:sldMkLst>
          <pc:docMk/>
          <pc:sldMk cId="403683053" sldId="498"/>
        </pc:sldMkLst>
        <pc:spChg chg="mod">
          <ac:chgData name="Kanakubo Yuuka" userId="0125345b4684f247" providerId="LiveId" clId="{D92159D2-C421-499F-90AF-2E03351E641F}" dt="2021-12-20T01:51:56.270" v="384" actId="1076"/>
          <ac:spMkLst>
            <pc:docMk/>
            <pc:sldMk cId="403683053" sldId="498"/>
            <ac:spMk id="2" creationId="{F3F8D24D-21B5-42BA-8B0A-B0269124B617}"/>
          </ac:spMkLst>
        </pc:spChg>
        <pc:spChg chg="add del mod">
          <ac:chgData name="Kanakubo Yuuka" userId="0125345b4684f247" providerId="LiveId" clId="{D92159D2-C421-499F-90AF-2E03351E641F}" dt="2021-12-20T00:57:02.599" v="58" actId="21"/>
          <ac:spMkLst>
            <pc:docMk/>
            <pc:sldMk cId="403683053" sldId="498"/>
            <ac:spMk id="6" creationId="{09BAEAD6-D3CA-4DCD-84C6-02124012B011}"/>
          </ac:spMkLst>
        </pc:spChg>
        <pc:spChg chg="add del mod">
          <ac:chgData name="Kanakubo Yuuka" userId="0125345b4684f247" providerId="LiveId" clId="{D92159D2-C421-499F-90AF-2E03351E641F}" dt="2021-12-20T00:57:02.599" v="58" actId="21"/>
          <ac:spMkLst>
            <pc:docMk/>
            <pc:sldMk cId="403683053" sldId="498"/>
            <ac:spMk id="7" creationId="{4BDD15F2-E649-4782-AAC9-48798B8DD089}"/>
          </ac:spMkLst>
        </pc:spChg>
        <pc:spChg chg="add del mod">
          <ac:chgData name="Kanakubo Yuuka" userId="0125345b4684f247" providerId="LiveId" clId="{D92159D2-C421-499F-90AF-2E03351E641F}" dt="2021-12-20T00:57:02.599" v="58" actId="21"/>
          <ac:spMkLst>
            <pc:docMk/>
            <pc:sldMk cId="403683053" sldId="498"/>
            <ac:spMk id="8" creationId="{0F75A973-4510-4D61-8E06-B237098ED531}"/>
          </ac:spMkLst>
        </pc:spChg>
        <pc:spChg chg="add del mod">
          <ac:chgData name="Kanakubo Yuuka" userId="0125345b4684f247" providerId="LiveId" clId="{D92159D2-C421-499F-90AF-2E03351E641F}" dt="2021-12-20T00:57:02.599" v="58" actId="21"/>
          <ac:spMkLst>
            <pc:docMk/>
            <pc:sldMk cId="403683053" sldId="498"/>
            <ac:spMk id="9" creationId="{AC2A82A8-1826-4FE1-AECB-0E6894B048A5}"/>
          </ac:spMkLst>
        </pc:spChg>
        <pc:spChg chg="add mod">
          <ac:chgData name="Kanakubo Yuuka" userId="0125345b4684f247" providerId="LiveId" clId="{D92159D2-C421-499F-90AF-2E03351E641F}" dt="2021-12-20T02:11:20.076" v="727" actId="1076"/>
          <ac:spMkLst>
            <pc:docMk/>
            <pc:sldMk cId="403683053" sldId="498"/>
            <ac:spMk id="10" creationId="{FF76302D-4634-4EB2-9EA8-0E091C96C600}"/>
          </ac:spMkLst>
        </pc:spChg>
        <pc:spChg chg="add mod">
          <ac:chgData name="Kanakubo Yuuka" userId="0125345b4684f247" providerId="LiveId" clId="{D92159D2-C421-499F-90AF-2E03351E641F}" dt="2021-12-20T02:11:20.076" v="727" actId="1076"/>
          <ac:spMkLst>
            <pc:docMk/>
            <pc:sldMk cId="403683053" sldId="498"/>
            <ac:spMk id="11" creationId="{E1739046-EC1C-41F2-8DDA-31B6C0374D06}"/>
          </ac:spMkLst>
        </pc:spChg>
        <pc:spChg chg="add mod">
          <ac:chgData name="Kanakubo Yuuka" userId="0125345b4684f247" providerId="LiveId" clId="{D92159D2-C421-499F-90AF-2E03351E641F}" dt="2021-12-20T02:11:20.076" v="727" actId="1076"/>
          <ac:spMkLst>
            <pc:docMk/>
            <pc:sldMk cId="403683053" sldId="498"/>
            <ac:spMk id="12" creationId="{1341CA8C-1137-4556-B057-02306ABB55B0}"/>
          </ac:spMkLst>
        </pc:spChg>
        <pc:spChg chg="add mod">
          <ac:chgData name="Kanakubo Yuuka" userId="0125345b4684f247" providerId="LiveId" clId="{D92159D2-C421-499F-90AF-2E03351E641F}" dt="2021-12-20T02:11:20.076" v="727" actId="1076"/>
          <ac:spMkLst>
            <pc:docMk/>
            <pc:sldMk cId="403683053" sldId="498"/>
            <ac:spMk id="13" creationId="{5ADCA993-04E8-4650-BF67-B093C7E35552}"/>
          </ac:spMkLst>
        </pc:spChg>
        <pc:spChg chg="add mod">
          <ac:chgData name="Kanakubo Yuuka" userId="0125345b4684f247" providerId="LiveId" clId="{D92159D2-C421-499F-90AF-2E03351E641F}" dt="2021-12-20T02:11:20.076" v="727" actId="1076"/>
          <ac:spMkLst>
            <pc:docMk/>
            <pc:sldMk cId="403683053" sldId="498"/>
            <ac:spMk id="15" creationId="{221BEF99-F0B3-479E-B027-8BFF4B08512F}"/>
          </ac:spMkLst>
        </pc:spChg>
        <pc:spChg chg="add del mod">
          <ac:chgData name="Kanakubo Yuuka" userId="0125345b4684f247" providerId="LiveId" clId="{D92159D2-C421-499F-90AF-2E03351E641F}" dt="2021-12-20T00:58:16.635" v="65" actId="478"/>
          <ac:spMkLst>
            <pc:docMk/>
            <pc:sldMk cId="403683053" sldId="498"/>
            <ac:spMk id="16" creationId="{6665AB34-F1FA-438B-A664-76C36965F085}"/>
          </ac:spMkLst>
        </pc:spChg>
        <pc:spChg chg="add mod">
          <ac:chgData name="Kanakubo Yuuka" userId="0125345b4684f247" providerId="LiveId" clId="{D92159D2-C421-499F-90AF-2E03351E641F}" dt="2021-12-20T06:52:07.185" v="1394" actId="1076"/>
          <ac:spMkLst>
            <pc:docMk/>
            <pc:sldMk cId="403683053" sldId="498"/>
            <ac:spMk id="16" creationId="{7446F432-8C7E-486C-AAB2-62778FACFE3C}"/>
          </ac:spMkLst>
        </pc:spChg>
        <pc:spChg chg="add del mod">
          <ac:chgData name="Kanakubo Yuuka" userId="0125345b4684f247" providerId="LiveId" clId="{D92159D2-C421-499F-90AF-2E03351E641F}" dt="2021-12-20T02:11:00.897" v="725" actId="1076"/>
          <ac:spMkLst>
            <pc:docMk/>
            <pc:sldMk cId="403683053" sldId="498"/>
            <ac:spMk id="17" creationId="{B5E17101-C742-409D-9C33-0333A08661E7}"/>
          </ac:spMkLst>
        </pc:spChg>
        <pc:spChg chg="add mod">
          <ac:chgData name="Kanakubo Yuuka" userId="0125345b4684f247" providerId="LiveId" clId="{D92159D2-C421-499F-90AF-2E03351E641F}" dt="2021-12-20T02:11:20.076" v="727" actId="1076"/>
          <ac:spMkLst>
            <pc:docMk/>
            <pc:sldMk cId="403683053" sldId="498"/>
            <ac:spMk id="18" creationId="{D5C5EC6B-0E8F-4223-A22E-509069AB24B3}"/>
          </ac:spMkLst>
        </pc:spChg>
        <pc:spChg chg="add del">
          <ac:chgData name="Kanakubo Yuuka" userId="0125345b4684f247" providerId="LiveId" clId="{D92159D2-C421-499F-90AF-2E03351E641F}" dt="2021-12-20T02:01:20.982" v="593" actId="22"/>
          <ac:spMkLst>
            <pc:docMk/>
            <pc:sldMk cId="403683053" sldId="498"/>
            <ac:spMk id="20" creationId="{14A70FCA-04B4-41C5-9A9E-B7FC61F0A645}"/>
          </ac:spMkLst>
        </pc:spChg>
        <pc:spChg chg="add del mod">
          <ac:chgData name="Kanakubo Yuuka" userId="0125345b4684f247" providerId="LiveId" clId="{D92159D2-C421-499F-90AF-2E03351E641F}" dt="2021-12-20T02:10:53.739" v="724"/>
          <ac:spMkLst>
            <pc:docMk/>
            <pc:sldMk cId="403683053" sldId="498"/>
            <ac:spMk id="22" creationId="{E3BDD8E3-FD4E-43E4-8098-489B93F03FB3}"/>
          </ac:spMkLst>
        </pc:spChg>
        <pc:spChg chg="add mod">
          <ac:chgData name="Kanakubo Yuuka" userId="0125345b4684f247" providerId="LiveId" clId="{D92159D2-C421-499F-90AF-2E03351E641F}" dt="2021-12-20T02:11:05.079" v="726" actId="1076"/>
          <ac:spMkLst>
            <pc:docMk/>
            <pc:sldMk cId="403683053" sldId="498"/>
            <ac:spMk id="23" creationId="{FF67C9ED-5CAA-44E4-A332-E4B48A497BD3}"/>
          </ac:spMkLst>
        </pc:spChg>
        <pc:picChg chg="add mod">
          <ac:chgData name="Kanakubo Yuuka" userId="0125345b4684f247" providerId="LiveId" clId="{D92159D2-C421-499F-90AF-2E03351E641F}" dt="2021-12-20T02:11:20.076" v="727" actId="1076"/>
          <ac:picMkLst>
            <pc:docMk/>
            <pc:sldMk cId="403683053" sldId="498"/>
            <ac:picMk id="14" creationId="{BCB6EB0A-182A-4EC5-8FD1-F0ED33BBF17E}"/>
          </ac:picMkLst>
        </pc:picChg>
      </pc:sldChg>
      <pc:sldChg chg="addSp delSp modSp add mod">
        <pc:chgData name="Kanakubo Yuuka" userId="0125345b4684f247" providerId="LiveId" clId="{D92159D2-C421-499F-90AF-2E03351E641F}" dt="2021-12-20T02:47:28.167" v="1231" actId="1076"/>
        <pc:sldMkLst>
          <pc:docMk/>
          <pc:sldMk cId="2073325269" sldId="499"/>
        </pc:sldMkLst>
        <pc:spChg chg="del mod">
          <ac:chgData name="Kanakubo Yuuka" userId="0125345b4684f247" providerId="LiveId" clId="{D92159D2-C421-499F-90AF-2E03351E641F}" dt="2021-12-20T02:18:01.037" v="756" actId="478"/>
          <ac:spMkLst>
            <pc:docMk/>
            <pc:sldMk cId="2073325269" sldId="499"/>
            <ac:spMk id="2" creationId="{F3F8D24D-21B5-42BA-8B0A-B0269124B617}"/>
          </ac:spMkLst>
        </pc:spChg>
        <pc:spChg chg="add del mod">
          <ac:chgData name="Kanakubo Yuuka" userId="0125345b4684f247" providerId="LiveId" clId="{D92159D2-C421-499F-90AF-2E03351E641F}" dt="2021-12-20T02:18:04.082" v="757" actId="478"/>
          <ac:spMkLst>
            <pc:docMk/>
            <pc:sldMk cId="2073325269" sldId="499"/>
            <ac:spMk id="7" creationId="{4D020D91-65A8-4B46-96DD-730B1A75DDF9}"/>
          </ac:spMkLst>
        </pc:spChg>
        <pc:spChg chg="del">
          <ac:chgData name="Kanakubo Yuuka" userId="0125345b4684f247" providerId="LiveId" clId="{D92159D2-C421-499F-90AF-2E03351E641F}" dt="2021-12-20T02:18:09.482" v="758" actId="478"/>
          <ac:spMkLst>
            <pc:docMk/>
            <pc:sldMk cId="2073325269" sldId="499"/>
            <ac:spMk id="10" creationId="{FF76302D-4634-4EB2-9EA8-0E091C96C600}"/>
          </ac:spMkLst>
        </pc:spChg>
        <pc:spChg chg="del">
          <ac:chgData name="Kanakubo Yuuka" userId="0125345b4684f247" providerId="LiveId" clId="{D92159D2-C421-499F-90AF-2E03351E641F}" dt="2021-12-20T02:18:09.482" v="758" actId="478"/>
          <ac:spMkLst>
            <pc:docMk/>
            <pc:sldMk cId="2073325269" sldId="499"/>
            <ac:spMk id="11" creationId="{E1739046-EC1C-41F2-8DDA-31B6C0374D06}"/>
          </ac:spMkLst>
        </pc:spChg>
        <pc:spChg chg="del">
          <ac:chgData name="Kanakubo Yuuka" userId="0125345b4684f247" providerId="LiveId" clId="{D92159D2-C421-499F-90AF-2E03351E641F}" dt="2021-12-20T02:18:09.482" v="758" actId="478"/>
          <ac:spMkLst>
            <pc:docMk/>
            <pc:sldMk cId="2073325269" sldId="499"/>
            <ac:spMk id="12" creationId="{1341CA8C-1137-4556-B057-02306ABB55B0}"/>
          </ac:spMkLst>
        </pc:spChg>
        <pc:spChg chg="del">
          <ac:chgData name="Kanakubo Yuuka" userId="0125345b4684f247" providerId="LiveId" clId="{D92159D2-C421-499F-90AF-2E03351E641F}" dt="2021-12-20T02:18:09.482" v="758" actId="478"/>
          <ac:spMkLst>
            <pc:docMk/>
            <pc:sldMk cId="2073325269" sldId="499"/>
            <ac:spMk id="13" creationId="{5ADCA993-04E8-4650-BF67-B093C7E35552}"/>
          </ac:spMkLst>
        </pc:spChg>
        <pc:spChg chg="del">
          <ac:chgData name="Kanakubo Yuuka" userId="0125345b4684f247" providerId="LiveId" clId="{D92159D2-C421-499F-90AF-2E03351E641F}" dt="2021-12-20T02:18:09.482" v="758" actId="478"/>
          <ac:spMkLst>
            <pc:docMk/>
            <pc:sldMk cId="2073325269" sldId="499"/>
            <ac:spMk id="15" creationId="{221BEF99-F0B3-479E-B027-8BFF4B08512F}"/>
          </ac:spMkLst>
        </pc:spChg>
        <pc:spChg chg="del">
          <ac:chgData name="Kanakubo Yuuka" userId="0125345b4684f247" providerId="LiveId" clId="{D92159D2-C421-499F-90AF-2E03351E641F}" dt="2021-12-20T02:18:09.482" v="758" actId="478"/>
          <ac:spMkLst>
            <pc:docMk/>
            <pc:sldMk cId="2073325269" sldId="499"/>
            <ac:spMk id="17" creationId="{B5E17101-C742-409D-9C33-0333A08661E7}"/>
          </ac:spMkLst>
        </pc:spChg>
        <pc:spChg chg="del">
          <ac:chgData name="Kanakubo Yuuka" userId="0125345b4684f247" providerId="LiveId" clId="{D92159D2-C421-499F-90AF-2E03351E641F}" dt="2021-12-20T02:18:09.482" v="758" actId="478"/>
          <ac:spMkLst>
            <pc:docMk/>
            <pc:sldMk cId="2073325269" sldId="499"/>
            <ac:spMk id="18" creationId="{D5C5EC6B-0E8F-4223-A22E-509069AB24B3}"/>
          </ac:spMkLst>
        </pc:spChg>
        <pc:spChg chg="add mod">
          <ac:chgData name="Kanakubo Yuuka" userId="0125345b4684f247" providerId="LiveId" clId="{D92159D2-C421-499F-90AF-2E03351E641F}" dt="2021-12-20T02:46:58.890" v="1227" actId="1076"/>
          <ac:spMkLst>
            <pc:docMk/>
            <pc:sldMk cId="2073325269" sldId="499"/>
            <ac:spMk id="19" creationId="{382A5D73-3EB8-4972-A1C4-E4CFC8BADA34}"/>
          </ac:spMkLst>
        </pc:spChg>
        <pc:spChg chg="add mod">
          <ac:chgData name="Kanakubo Yuuka" userId="0125345b4684f247" providerId="LiveId" clId="{D92159D2-C421-499F-90AF-2E03351E641F}" dt="2021-12-20T02:46:58.890" v="1227" actId="1076"/>
          <ac:spMkLst>
            <pc:docMk/>
            <pc:sldMk cId="2073325269" sldId="499"/>
            <ac:spMk id="20" creationId="{0F47CB7E-ED44-4D30-BE9B-8F9FDF013105}"/>
          </ac:spMkLst>
        </pc:spChg>
        <pc:spChg chg="add del mod">
          <ac:chgData name="Kanakubo Yuuka" userId="0125345b4684f247" providerId="LiveId" clId="{D92159D2-C421-499F-90AF-2E03351E641F}" dt="2021-12-20T02:22:41.287" v="798" actId="478"/>
          <ac:spMkLst>
            <pc:docMk/>
            <pc:sldMk cId="2073325269" sldId="499"/>
            <ac:spMk id="22" creationId="{D3817567-2142-4592-A709-C8719F51192D}"/>
          </ac:spMkLst>
        </pc:spChg>
        <pc:spChg chg="del">
          <ac:chgData name="Kanakubo Yuuka" userId="0125345b4684f247" providerId="LiveId" clId="{D92159D2-C421-499F-90AF-2E03351E641F}" dt="2021-12-20T02:18:13.503" v="759" actId="478"/>
          <ac:spMkLst>
            <pc:docMk/>
            <pc:sldMk cId="2073325269" sldId="499"/>
            <ac:spMk id="23" creationId="{FF67C9ED-5CAA-44E4-A332-E4B48A497BD3}"/>
          </ac:spMkLst>
        </pc:spChg>
        <pc:spChg chg="add mod">
          <ac:chgData name="Kanakubo Yuuka" userId="0125345b4684f247" providerId="LiveId" clId="{D92159D2-C421-499F-90AF-2E03351E641F}" dt="2021-12-20T02:47:21.670" v="1230" actId="1076"/>
          <ac:spMkLst>
            <pc:docMk/>
            <pc:sldMk cId="2073325269" sldId="499"/>
            <ac:spMk id="24" creationId="{C7380F9D-1D1B-431C-9CCF-1DAE371CB592}"/>
          </ac:spMkLst>
        </pc:spChg>
        <pc:spChg chg="add mod">
          <ac:chgData name="Kanakubo Yuuka" userId="0125345b4684f247" providerId="LiveId" clId="{D92159D2-C421-499F-90AF-2E03351E641F}" dt="2021-12-20T02:47:17.637" v="1229" actId="1076"/>
          <ac:spMkLst>
            <pc:docMk/>
            <pc:sldMk cId="2073325269" sldId="499"/>
            <ac:spMk id="26" creationId="{2BB33918-91C2-4C5E-952D-BCD6A69CCD87}"/>
          </ac:spMkLst>
        </pc:spChg>
        <pc:spChg chg="add mod">
          <ac:chgData name="Kanakubo Yuuka" userId="0125345b4684f247" providerId="LiveId" clId="{D92159D2-C421-499F-90AF-2E03351E641F}" dt="2021-12-20T02:46:08.658" v="1218" actId="1076"/>
          <ac:spMkLst>
            <pc:docMk/>
            <pc:sldMk cId="2073325269" sldId="499"/>
            <ac:spMk id="28" creationId="{7C340F5C-D50A-49C0-BDE0-B00396D14B67}"/>
          </ac:spMkLst>
        </pc:spChg>
        <pc:spChg chg="add mod">
          <ac:chgData name="Kanakubo Yuuka" userId="0125345b4684f247" providerId="LiveId" clId="{D92159D2-C421-499F-90AF-2E03351E641F}" dt="2021-12-20T02:42:13.970" v="1104" actId="20577"/>
          <ac:spMkLst>
            <pc:docMk/>
            <pc:sldMk cId="2073325269" sldId="499"/>
            <ac:spMk id="30" creationId="{0B6AD84E-DF10-41DB-AC24-861B53DA437F}"/>
          </ac:spMkLst>
        </pc:spChg>
        <pc:spChg chg="add mod">
          <ac:chgData name="Kanakubo Yuuka" userId="0125345b4684f247" providerId="LiveId" clId="{D92159D2-C421-499F-90AF-2E03351E641F}" dt="2021-12-20T02:42:16.026" v="1105" actId="20577"/>
          <ac:spMkLst>
            <pc:docMk/>
            <pc:sldMk cId="2073325269" sldId="499"/>
            <ac:spMk id="32" creationId="{309092A1-3039-4C57-8CFE-3F0E24199B82}"/>
          </ac:spMkLst>
        </pc:spChg>
        <pc:spChg chg="add mod">
          <ac:chgData name="Kanakubo Yuuka" userId="0125345b4684f247" providerId="LiveId" clId="{D92159D2-C421-499F-90AF-2E03351E641F}" dt="2021-12-20T02:42:18.330" v="1106" actId="20577"/>
          <ac:spMkLst>
            <pc:docMk/>
            <pc:sldMk cId="2073325269" sldId="499"/>
            <ac:spMk id="34" creationId="{80F30FBB-755C-4033-903A-4E7432D6C8AD}"/>
          </ac:spMkLst>
        </pc:spChg>
        <pc:spChg chg="add mod">
          <ac:chgData name="Kanakubo Yuuka" userId="0125345b4684f247" providerId="LiveId" clId="{D92159D2-C421-499F-90AF-2E03351E641F}" dt="2021-12-20T02:42:25.403" v="1113" actId="20577"/>
          <ac:spMkLst>
            <pc:docMk/>
            <pc:sldMk cId="2073325269" sldId="499"/>
            <ac:spMk id="36" creationId="{D1C1FBA2-0DC1-4382-A079-5873DF2AEE4A}"/>
          </ac:spMkLst>
        </pc:spChg>
        <pc:spChg chg="add mod">
          <ac:chgData name="Kanakubo Yuuka" userId="0125345b4684f247" providerId="LiveId" clId="{D92159D2-C421-499F-90AF-2E03351E641F}" dt="2021-12-20T02:42:30.825" v="1115" actId="1076"/>
          <ac:spMkLst>
            <pc:docMk/>
            <pc:sldMk cId="2073325269" sldId="499"/>
            <ac:spMk id="38" creationId="{D8231A44-65EC-41BF-A50A-1BF9E00F5A65}"/>
          </ac:spMkLst>
        </pc:spChg>
        <pc:spChg chg="add mod">
          <ac:chgData name="Kanakubo Yuuka" userId="0125345b4684f247" providerId="LiveId" clId="{D92159D2-C421-499F-90AF-2E03351E641F}" dt="2021-12-20T02:46:08.658" v="1218" actId="1076"/>
          <ac:spMkLst>
            <pc:docMk/>
            <pc:sldMk cId="2073325269" sldId="499"/>
            <ac:spMk id="40" creationId="{78914164-39EF-44F1-BDC7-B4B552E7CE50}"/>
          </ac:spMkLst>
        </pc:spChg>
        <pc:spChg chg="add mod">
          <ac:chgData name="Kanakubo Yuuka" userId="0125345b4684f247" providerId="LiveId" clId="{D92159D2-C421-499F-90AF-2E03351E641F}" dt="2021-12-20T02:47:11.530" v="1228" actId="1076"/>
          <ac:spMkLst>
            <pc:docMk/>
            <pc:sldMk cId="2073325269" sldId="499"/>
            <ac:spMk id="42" creationId="{ED8ABCEA-6169-417D-88B0-572CA3E5B63D}"/>
          </ac:spMkLst>
        </pc:spChg>
        <pc:spChg chg="add mod">
          <ac:chgData name="Kanakubo Yuuka" userId="0125345b4684f247" providerId="LiveId" clId="{D92159D2-C421-499F-90AF-2E03351E641F}" dt="2021-12-20T02:46:51.841" v="1225" actId="1076"/>
          <ac:spMkLst>
            <pc:docMk/>
            <pc:sldMk cId="2073325269" sldId="499"/>
            <ac:spMk id="43" creationId="{E754BC4D-7902-4118-94A0-355AD9149E49}"/>
          </ac:spMkLst>
        </pc:spChg>
        <pc:spChg chg="add mod">
          <ac:chgData name="Kanakubo Yuuka" userId="0125345b4684f247" providerId="LiveId" clId="{D92159D2-C421-499F-90AF-2E03351E641F}" dt="2021-12-20T02:47:28.167" v="1231" actId="1076"/>
          <ac:spMkLst>
            <pc:docMk/>
            <pc:sldMk cId="2073325269" sldId="499"/>
            <ac:spMk id="44" creationId="{82778173-4910-4C43-9B46-B4751CD06A43}"/>
          </ac:spMkLst>
        </pc:spChg>
        <pc:spChg chg="add mod">
          <ac:chgData name="Kanakubo Yuuka" userId="0125345b4684f247" providerId="LiveId" clId="{D92159D2-C421-499F-90AF-2E03351E641F}" dt="2021-12-20T02:38:35.151" v="1050" actId="1076"/>
          <ac:spMkLst>
            <pc:docMk/>
            <pc:sldMk cId="2073325269" sldId="499"/>
            <ac:spMk id="45" creationId="{938F681E-00DE-4FA2-BDF9-CEB3A06E7158}"/>
          </ac:spMkLst>
        </pc:spChg>
        <pc:spChg chg="add mod">
          <ac:chgData name="Kanakubo Yuuka" userId="0125345b4684f247" providerId="LiveId" clId="{D92159D2-C421-499F-90AF-2E03351E641F}" dt="2021-12-20T02:46:51.841" v="1225" actId="1076"/>
          <ac:spMkLst>
            <pc:docMk/>
            <pc:sldMk cId="2073325269" sldId="499"/>
            <ac:spMk id="47" creationId="{D923C47B-37B9-4F47-AAC8-7E0DDC6538F4}"/>
          </ac:spMkLst>
        </pc:spChg>
        <pc:spChg chg="add mod">
          <ac:chgData name="Kanakubo Yuuka" userId="0125345b4684f247" providerId="LiveId" clId="{D92159D2-C421-499F-90AF-2E03351E641F}" dt="2021-12-20T02:46:51.841" v="1225" actId="1076"/>
          <ac:spMkLst>
            <pc:docMk/>
            <pc:sldMk cId="2073325269" sldId="499"/>
            <ac:spMk id="49" creationId="{0139F07F-C1BD-49DB-B181-BA3D69117E55}"/>
          </ac:spMkLst>
        </pc:spChg>
        <pc:spChg chg="add mod">
          <ac:chgData name="Kanakubo Yuuka" userId="0125345b4684f247" providerId="LiveId" clId="{D92159D2-C421-499F-90AF-2E03351E641F}" dt="2021-12-20T02:46:51.841" v="1225" actId="1076"/>
          <ac:spMkLst>
            <pc:docMk/>
            <pc:sldMk cId="2073325269" sldId="499"/>
            <ac:spMk id="51" creationId="{601346EC-7A9E-4879-90C2-F8675F046062}"/>
          </ac:spMkLst>
        </pc:spChg>
        <pc:spChg chg="add mod">
          <ac:chgData name="Kanakubo Yuuka" userId="0125345b4684f247" providerId="LiveId" clId="{D92159D2-C421-499F-90AF-2E03351E641F}" dt="2021-12-20T02:46:13.493" v="1219" actId="1076"/>
          <ac:spMkLst>
            <pc:docMk/>
            <pc:sldMk cId="2073325269" sldId="499"/>
            <ac:spMk id="53" creationId="{E1E5A650-DC9E-481E-BEDC-58EA3E674612}"/>
          </ac:spMkLst>
        </pc:spChg>
        <pc:spChg chg="add mod">
          <ac:chgData name="Kanakubo Yuuka" userId="0125345b4684f247" providerId="LiveId" clId="{D92159D2-C421-499F-90AF-2E03351E641F}" dt="2021-12-20T02:46:08.658" v="1218" actId="1076"/>
          <ac:spMkLst>
            <pc:docMk/>
            <pc:sldMk cId="2073325269" sldId="499"/>
            <ac:spMk id="55" creationId="{0CE48400-249F-4F5F-8EE0-9679D8380431}"/>
          </ac:spMkLst>
        </pc:spChg>
        <pc:spChg chg="add mod">
          <ac:chgData name="Kanakubo Yuuka" userId="0125345b4684f247" providerId="LiveId" clId="{D92159D2-C421-499F-90AF-2E03351E641F}" dt="2021-12-20T02:46:17.298" v="1220" actId="1076"/>
          <ac:spMkLst>
            <pc:docMk/>
            <pc:sldMk cId="2073325269" sldId="499"/>
            <ac:spMk id="57" creationId="{7E747D2F-511A-4EBB-B633-CA34D0381251}"/>
          </ac:spMkLst>
        </pc:spChg>
        <pc:spChg chg="add mod">
          <ac:chgData name="Kanakubo Yuuka" userId="0125345b4684f247" providerId="LiveId" clId="{D92159D2-C421-499F-90AF-2E03351E641F}" dt="2021-12-20T02:46:32.647" v="1224" actId="1076"/>
          <ac:spMkLst>
            <pc:docMk/>
            <pc:sldMk cId="2073325269" sldId="499"/>
            <ac:spMk id="59" creationId="{2D6012E0-7538-4965-9609-22AB7EF39B77}"/>
          </ac:spMkLst>
        </pc:spChg>
        <pc:spChg chg="add mod">
          <ac:chgData name="Kanakubo Yuuka" userId="0125345b4684f247" providerId="LiveId" clId="{D92159D2-C421-499F-90AF-2E03351E641F}" dt="2021-12-20T02:46:28.633" v="1223" actId="20577"/>
          <ac:spMkLst>
            <pc:docMk/>
            <pc:sldMk cId="2073325269" sldId="499"/>
            <ac:spMk id="61" creationId="{9F2E3657-E690-4D1E-BDDE-4E83C589272A}"/>
          </ac:spMkLst>
        </pc:spChg>
        <pc:grpChg chg="add mod">
          <ac:chgData name="Kanakubo Yuuka" userId="0125345b4684f247" providerId="LiveId" clId="{D92159D2-C421-499F-90AF-2E03351E641F}" dt="2021-12-20T02:46:51.841" v="1225" actId="1076"/>
          <ac:grpSpMkLst>
            <pc:docMk/>
            <pc:sldMk cId="2073325269" sldId="499"/>
            <ac:grpSpMk id="52" creationId="{9B1ACA66-FF3F-4D34-A785-E0FFD067570C}"/>
          </ac:grpSpMkLst>
        </pc:grpChg>
        <pc:picChg chg="del">
          <ac:chgData name="Kanakubo Yuuka" userId="0125345b4684f247" providerId="LiveId" clId="{D92159D2-C421-499F-90AF-2E03351E641F}" dt="2021-12-20T02:18:09.482" v="758" actId="478"/>
          <ac:picMkLst>
            <pc:docMk/>
            <pc:sldMk cId="2073325269" sldId="499"/>
            <ac:picMk id="14" creationId="{BCB6EB0A-182A-4EC5-8FD1-F0ED33BBF17E}"/>
          </ac:picMkLst>
        </pc:picChg>
      </pc:sldChg>
      <pc:sldChg chg="addSp delSp modSp add del mod">
        <pc:chgData name="Kanakubo Yuuka" userId="0125345b4684f247" providerId="LiveId" clId="{D92159D2-C421-499F-90AF-2E03351E641F}" dt="2021-12-20T06:44:30.276" v="1354" actId="2696"/>
        <pc:sldMkLst>
          <pc:docMk/>
          <pc:sldMk cId="1690735788" sldId="500"/>
        </pc:sldMkLst>
        <pc:spChg chg="mod">
          <ac:chgData name="Kanakubo Yuuka" userId="0125345b4684f247" providerId="LiveId" clId="{D92159D2-C421-499F-90AF-2E03351E641F}" dt="2021-12-20T06:41:38.975" v="1336" actId="1076"/>
          <ac:spMkLst>
            <pc:docMk/>
            <pc:sldMk cId="1690735788" sldId="500"/>
            <ac:spMk id="2" creationId="{632C49DD-998F-4584-94E4-39D86EDF01CE}"/>
          </ac:spMkLst>
        </pc:spChg>
        <pc:spChg chg="add mod ord">
          <ac:chgData name="Kanakubo Yuuka" userId="0125345b4684f247" providerId="LiveId" clId="{D92159D2-C421-499F-90AF-2E03351E641F}" dt="2021-12-20T06:38:30.464" v="1332" actId="1076"/>
          <ac:spMkLst>
            <pc:docMk/>
            <pc:sldMk cId="1690735788" sldId="500"/>
            <ac:spMk id="6" creationId="{F37C2AA5-766A-4186-BC17-29449EE17A25}"/>
          </ac:spMkLst>
        </pc:spChg>
        <pc:spChg chg="del mod or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29" creationId="{19C72734-6ADF-4E9F-A5CF-D148DB914B0E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32" creationId="{72A2D7B5-5E76-4D28-8BC7-25D609E0F3DB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33" creationId="{EEDBE5AB-4D50-4E11-9037-DD536BA511D6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34" creationId="{D511BE4A-6AFF-465C-B164-F9A85DD472DA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35" creationId="{A3A21E9C-5B44-43C7-A502-AFF4C6366940}"/>
          </ac:spMkLst>
        </pc:spChg>
        <pc:spChg chg="del mod topLvl modVis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38" creationId="{7D8853C9-C77A-48F4-A701-631699FF9DF0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39" creationId="{3244F3DE-46B0-4B25-809C-B4A1DADD1BB7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41" creationId="{153AE9A7-D2D4-487B-9CBF-B13078F2B9C1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42" creationId="{8FF6B436-45EA-44F3-9E38-85F22B507FF4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43" creationId="{133563AC-B624-4B31-A6E9-03C800B35B1D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44" creationId="{E741FAEB-EE32-434C-B55D-22FF7D5D2C5B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45" creationId="{F64F5317-ECD3-42BE-8588-730D3F012041}"/>
          </ac:spMkLst>
        </pc:spChg>
        <pc:spChg chg="del mod topLvl">
          <ac:chgData name="Kanakubo Yuuka" userId="0125345b4684f247" providerId="LiveId" clId="{D92159D2-C421-499F-90AF-2E03351E641F}" dt="2021-12-20T06:39:54.512" v="1333" actId="478"/>
          <ac:spMkLst>
            <pc:docMk/>
            <pc:sldMk cId="1690735788" sldId="500"/>
            <ac:spMk id="47" creationId="{3AE90D3D-33C3-45CC-8556-1E35C2C4EF5D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48" creationId="{1EA472E6-93DC-4812-AE95-0D3B8140AE9E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49" creationId="{3DDBB0EC-690E-43BB-ABCE-DD21384AA039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50" creationId="{DF5E104B-FD32-4B34-839D-4AC2058F5609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51" creationId="{A6A05188-8994-4ABA-9A22-5089AABDAEAA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52" creationId="{DA6D7601-E1E3-4E23-B425-00130E0BF4B8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53" creationId="{F8DF7F61-950D-4B6F-B3D8-05196C505E07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56" creationId="{02AE471B-ABF2-4C09-84D9-2D4029A63DED}"/>
          </ac:spMkLst>
        </pc:spChg>
        <pc:spChg chg="mod">
          <ac:chgData name="Kanakubo Yuuka" userId="0125345b4684f247" providerId="LiveId" clId="{D92159D2-C421-499F-90AF-2E03351E641F}" dt="2021-12-20T06:32:41.060" v="1308" actId="165"/>
          <ac:spMkLst>
            <pc:docMk/>
            <pc:sldMk cId="1690735788" sldId="500"/>
            <ac:spMk id="57" creationId="{5109AB5F-5852-459E-8352-C1059C23389A}"/>
          </ac:spMkLst>
        </pc:spChg>
        <pc:spChg chg="add del mod">
          <ac:chgData name="Kanakubo Yuuka" userId="0125345b4684f247" providerId="LiveId" clId="{D92159D2-C421-499F-90AF-2E03351E641F}" dt="2021-12-20T06:32:06.810" v="1307" actId="478"/>
          <ac:spMkLst>
            <pc:docMk/>
            <pc:sldMk cId="1690735788" sldId="500"/>
            <ac:spMk id="62" creationId="{194D47D7-923B-4899-952A-7E01A98749B5}"/>
          </ac:spMkLst>
        </pc:spChg>
        <pc:spChg chg="add del mod">
          <ac:chgData name="Kanakubo Yuuka" userId="0125345b4684f247" providerId="LiveId" clId="{D92159D2-C421-499F-90AF-2E03351E641F}" dt="2021-12-20T06:32:06.810" v="1307" actId="478"/>
          <ac:spMkLst>
            <pc:docMk/>
            <pc:sldMk cId="1690735788" sldId="500"/>
            <ac:spMk id="63" creationId="{78614C79-58D1-4F87-9C4A-D0401B431938}"/>
          </ac:spMkLst>
        </pc:spChg>
        <pc:spChg chg="add del mod ord">
          <ac:chgData name="Kanakubo Yuuka" userId="0125345b4684f247" providerId="LiveId" clId="{D92159D2-C421-499F-90AF-2E03351E641F}" dt="2021-12-20T06:36:58.456" v="1329" actId="478"/>
          <ac:spMkLst>
            <pc:docMk/>
            <pc:sldMk cId="1690735788" sldId="500"/>
            <ac:spMk id="65" creationId="{7BECACBB-FED4-4E2B-891C-492A11B383A5}"/>
          </ac:spMkLst>
        </pc:spChg>
        <pc:spChg chg="mod topLvl">
          <ac:chgData name="Kanakubo Yuuka" userId="0125345b4684f247" providerId="LiveId" clId="{D92159D2-C421-499F-90AF-2E03351E641F}" dt="2021-12-20T06:41:40.269" v="1337" actId="1076"/>
          <ac:spMkLst>
            <pc:docMk/>
            <pc:sldMk cId="1690735788" sldId="500"/>
            <ac:spMk id="67" creationId="{09188A61-02BB-43ED-A966-95BAF566D6C3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68" creationId="{B25EF7E6-D310-442E-90D5-A7E3344FDECA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69" creationId="{6D1FEA24-E900-4EE4-BEDF-0D6584880D0A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70" creationId="{4F70EDA5-067F-484A-8693-F6C15D1B964E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71" creationId="{BE8CD30F-9825-40B4-859C-A9C7FEE367A9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74" creationId="{5BA4AB6A-C759-48CB-A4F0-0F4009722116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75" creationId="{145DFC16-5920-4DAA-B34C-0AADB42F0402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77" creationId="{A68096D1-42EF-42F7-8BD5-DBF7ACD48DA2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78" creationId="{83616BA6-6D8F-4A0B-8B20-055946578125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79" creationId="{C509D3B0-02EB-414B-961E-6EBE51A32D8F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0" creationId="{CE8A9136-11B5-4EAC-BFEA-48C7608C6A92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1" creationId="{569CB307-E3B9-4A75-B0AB-18FFCCC748BF}"/>
          </ac:spMkLst>
        </pc:spChg>
        <pc:spChg chg="mod topLvl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3" creationId="{2C606E16-B24C-4C32-9736-B40C05C42701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4" creationId="{4F296197-89D0-48A2-8B06-D7BF73C0C6E5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5" creationId="{2DFC58B2-586C-4CAE-8201-76454A077423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6" creationId="{6DAB12D2-404B-489B-89EA-0F2F0551E57B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7" creationId="{CD4618C2-3538-43CE-9628-FF1B852A6142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8" creationId="{B33FA8BC-CC45-437D-B76E-B477CAB78EA2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89" creationId="{83BD4E73-AB91-4DC1-844D-86108E63EA15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92" creationId="{3FF90038-FEF1-4AB3-BC5E-B9BEF250603F}"/>
          </ac:spMkLst>
        </pc:spChg>
        <pc:spChg chg="mod">
          <ac:chgData name="Kanakubo Yuuka" userId="0125345b4684f247" providerId="LiveId" clId="{D92159D2-C421-499F-90AF-2E03351E641F}" dt="2021-12-20T06:41:37.562" v="1335" actId="165"/>
          <ac:spMkLst>
            <pc:docMk/>
            <pc:sldMk cId="1690735788" sldId="500"/>
            <ac:spMk id="93" creationId="{F2AE6D1D-430C-44C2-8167-0151BA7137DA}"/>
          </ac:spMkLst>
        </pc:spChg>
        <pc:spChg chg="add mod">
          <ac:chgData name="Kanakubo Yuuka" userId="0125345b4684f247" providerId="LiveId" clId="{D92159D2-C421-499F-90AF-2E03351E641F}" dt="2021-12-20T06:44:16.683" v="1353" actId="1076"/>
          <ac:spMkLst>
            <pc:docMk/>
            <pc:sldMk cId="1690735788" sldId="500"/>
            <ac:spMk id="96" creationId="{5369E781-207F-4931-A544-A7046E47CD7A}"/>
          </ac:spMkLst>
        </pc:spChg>
        <pc:grpChg chg="del">
          <ac:chgData name="Kanakubo Yuuka" userId="0125345b4684f247" providerId="LiveId" clId="{D92159D2-C421-499F-90AF-2E03351E641F}" dt="2021-12-20T06:32:41.060" v="1308" actId="165"/>
          <ac:grpSpMkLst>
            <pc:docMk/>
            <pc:sldMk cId="1690735788" sldId="500"/>
            <ac:grpSpMk id="25" creationId="{1F7676AD-3AC1-4E0F-A24F-891688D25169}"/>
          </ac:grpSpMkLst>
        </pc:grpChg>
        <pc:grpChg chg="del mod topLvl">
          <ac:chgData name="Kanakubo Yuuka" userId="0125345b4684f247" providerId="LiveId" clId="{D92159D2-C421-499F-90AF-2E03351E641F}" dt="2021-12-20T06:39:54.512" v="1333" actId="478"/>
          <ac:grpSpMkLst>
            <pc:docMk/>
            <pc:sldMk cId="1690735788" sldId="500"/>
            <ac:grpSpMk id="36" creationId="{ACD67AC6-1254-453A-9F24-1515B4BBE1EE}"/>
          </ac:grpSpMkLst>
        </pc:grpChg>
        <pc:grpChg chg="del mod topLvl">
          <ac:chgData name="Kanakubo Yuuka" userId="0125345b4684f247" providerId="LiveId" clId="{D92159D2-C421-499F-90AF-2E03351E641F}" dt="2021-12-20T06:39:54.512" v="1333" actId="478"/>
          <ac:grpSpMkLst>
            <pc:docMk/>
            <pc:sldMk cId="1690735788" sldId="500"/>
            <ac:grpSpMk id="37" creationId="{E0828253-3E0A-43B1-B7D5-45E43571A10C}"/>
          </ac:grpSpMkLst>
        </pc:grpChg>
        <pc:grpChg chg="del mod topLvl">
          <ac:chgData name="Kanakubo Yuuka" userId="0125345b4684f247" providerId="LiveId" clId="{D92159D2-C421-499F-90AF-2E03351E641F}" dt="2021-12-20T06:39:54.512" v="1333" actId="478"/>
          <ac:grpSpMkLst>
            <pc:docMk/>
            <pc:sldMk cId="1690735788" sldId="500"/>
            <ac:grpSpMk id="40" creationId="{9DA4661F-98FE-487A-B676-998A5079BE8D}"/>
          </ac:grpSpMkLst>
        </pc:grpChg>
        <pc:grpChg chg="del mod topLvl">
          <ac:chgData name="Kanakubo Yuuka" userId="0125345b4684f247" providerId="LiveId" clId="{D92159D2-C421-499F-90AF-2E03351E641F}" dt="2021-12-20T06:39:54.512" v="1333" actId="478"/>
          <ac:grpSpMkLst>
            <pc:docMk/>
            <pc:sldMk cId="1690735788" sldId="500"/>
            <ac:grpSpMk id="46" creationId="{7E25EAA8-CD63-4B19-A419-B78CA64FECB9}"/>
          </ac:grpSpMkLst>
        </pc:grpChg>
        <pc:grpChg chg="add del mod">
          <ac:chgData name="Kanakubo Yuuka" userId="0125345b4684f247" providerId="LiveId" clId="{D92159D2-C421-499F-90AF-2E03351E641F}" dt="2021-12-20T06:41:37.562" v="1335" actId="165"/>
          <ac:grpSpMkLst>
            <pc:docMk/>
            <pc:sldMk cId="1690735788" sldId="500"/>
            <ac:grpSpMk id="66" creationId="{DB590AC1-77DF-44C1-A0EF-53DF31838C07}"/>
          </ac:grpSpMkLst>
        </pc:grpChg>
        <pc:grpChg chg="mod topLvl">
          <ac:chgData name="Kanakubo Yuuka" userId="0125345b4684f247" providerId="LiveId" clId="{D92159D2-C421-499F-90AF-2E03351E641F}" dt="2021-12-20T06:41:37.562" v="1335" actId="165"/>
          <ac:grpSpMkLst>
            <pc:docMk/>
            <pc:sldMk cId="1690735788" sldId="500"/>
            <ac:grpSpMk id="72" creationId="{D4F08600-895E-498F-8AA2-3646E7B9DABA}"/>
          </ac:grpSpMkLst>
        </pc:grpChg>
        <pc:grpChg chg="mod topLvl">
          <ac:chgData name="Kanakubo Yuuka" userId="0125345b4684f247" providerId="LiveId" clId="{D92159D2-C421-499F-90AF-2E03351E641F}" dt="2021-12-20T06:41:37.562" v="1335" actId="165"/>
          <ac:grpSpMkLst>
            <pc:docMk/>
            <pc:sldMk cId="1690735788" sldId="500"/>
            <ac:grpSpMk id="73" creationId="{4AB7677F-BB1F-412C-9A51-BEDFA6F898E5}"/>
          </ac:grpSpMkLst>
        </pc:grpChg>
        <pc:grpChg chg="mod topLvl">
          <ac:chgData name="Kanakubo Yuuka" userId="0125345b4684f247" providerId="LiveId" clId="{D92159D2-C421-499F-90AF-2E03351E641F}" dt="2021-12-20T06:41:37.562" v="1335" actId="165"/>
          <ac:grpSpMkLst>
            <pc:docMk/>
            <pc:sldMk cId="1690735788" sldId="500"/>
            <ac:grpSpMk id="76" creationId="{ED162FC2-17CB-4863-9960-6DAA3B19DDE3}"/>
          </ac:grpSpMkLst>
        </pc:grpChg>
        <pc:grpChg chg="mod topLvl">
          <ac:chgData name="Kanakubo Yuuka" userId="0125345b4684f247" providerId="LiveId" clId="{D92159D2-C421-499F-90AF-2E03351E641F}" dt="2021-12-20T06:41:37.562" v="1335" actId="165"/>
          <ac:grpSpMkLst>
            <pc:docMk/>
            <pc:sldMk cId="1690735788" sldId="500"/>
            <ac:grpSpMk id="82" creationId="{C834D50F-A397-4087-B38B-D270102431F5}"/>
          </ac:grpSpMkLst>
        </pc:grpChg>
        <pc:cxnChg chg="mod">
          <ac:chgData name="Kanakubo Yuuka" userId="0125345b4684f247" providerId="LiveId" clId="{D92159D2-C421-499F-90AF-2E03351E641F}" dt="2021-12-20T06:32:41.060" v="1308" actId="165"/>
          <ac:cxnSpMkLst>
            <pc:docMk/>
            <pc:sldMk cId="1690735788" sldId="500"/>
            <ac:cxnSpMk id="54" creationId="{1B7DCED7-5C13-4C3D-BCD3-76040B14708D}"/>
          </ac:cxnSpMkLst>
        </pc:cxnChg>
        <pc:cxnChg chg="mod">
          <ac:chgData name="Kanakubo Yuuka" userId="0125345b4684f247" providerId="LiveId" clId="{D92159D2-C421-499F-90AF-2E03351E641F}" dt="2021-12-20T06:32:41.060" v="1308" actId="165"/>
          <ac:cxnSpMkLst>
            <pc:docMk/>
            <pc:sldMk cId="1690735788" sldId="500"/>
            <ac:cxnSpMk id="55" creationId="{6A8C4647-6D5C-4C81-AB5E-4189DBD25A6B}"/>
          </ac:cxnSpMkLst>
        </pc:cxnChg>
        <pc:cxnChg chg="mod">
          <ac:chgData name="Kanakubo Yuuka" userId="0125345b4684f247" providerId="LiveId" clId="{D92159D2-C421-499F-90AF-2E03351E641F}" dt="2021-12-20T06:32:41.060" v="1308" actId="165"/>
          <ac:cxnSpMkLst>
            <pc:docMk/>
            <pc:sldMk cId="1690735788" sldId="500"/>
            <ac:cxnSpMk id="58" creationId="{85A73FDD-94C7-4E03-8140-60B495BC2EF3}"/>
          </ac:cxnSpMkLst>
        </pc:cxnChg>
        <pc:cxnChg chg="mod">
          <ac:chgData name="Kanakubo Yuuka" userId="0125345b4684f247" providerId="LiveId" clId="{D92159D2-C421-499F-90AF-2E03351E641F}" dt="2021-12-20T06:32:41.060" v="1308" actId="165"/>
          <ac:cxnSpMkLst>
            <pc:docMk/>
            <pc:sldMk cId="1690735788" sldId="500"/>
            <ac:cxnSpMk id="59" creationId="{13DBCA29-93BF-4A7A-9904-7F0790E4B249}"/>
          </ac:cxnSpMkLst>
        </pc:cxnChg>
        <pc:cxnChg chg="mod">
          <ac:chgData name="Kanakubo Yuuka" userId="0125345b4684f247" providerId="LiveId" clId="{D92159D2-C421-499F-90AF-2E03351E641F}" dt="2021-12-20T06:41:37.562" v="1335" actId="165"/>
          <ac:cxnSpMkLst>
            <pc:docMk/>
            <pc:sldMk cId="1690735788" sldId="500"/>
            <ac:cxnSpMk id="90" creationId="{6E9285B5-7ADA-46C9-8AAB-2427DF73EAC8}"/>
          </ac:cxnSpMkLst>
        </pc:cxnChg>
        <pc:cxnChg chg="mod">
          <ac:chgData name="Kanakubo Yuuka" userId="0125345b4684f247" providerId="LiveId" clId="{D92159D2-C421-499F-90AF-2E03351E641F}" dt="2021-12-20T06:41:37.562" v="1335" actId="165"/>
          <ac:cxnSpMkLst>
            <pc:docMk/>
            <pc:sldMk cId="1690735788" sldId="500"/>
            <ac:cxnSpMk id="91" creationId="{683A47D4-3207-4432-8290-2EA281201797}"/>
          </ac:cxnSpMkLst>
        </pc:cxnChg>
        <pc:cxnChg chg="mod">
          <ac:chgData name="Kanakubo Yuuka" userId="0125345b4684f247" providerId="LiveId" clId="{D92159D2-C421-499F-90AF-2E03351E641F}" dt="2021-12-20T06:41:37.562" v="1335" actId="165"/>
          <ac:cxnSpMkLst>
            <pc:docMk/>
            <pc:sldMk cId="1690735788" sldId="500"/>
            <ac:cxnSpMk id="94" creationId="{4B4B99E2-7C42-46CA-AC13-B468C796FDDE}"/>
          </ac:cxnSpMkLst>
        </pc:cxnChg>
        <pc:cxnChg chg="mod">
          <ac:chgData name="Kanakubo Yuuka" userId="0125345b4684f247" providerId="LiveId" clId="{D92159D2-C421-499F-90AF-2E03351E641F}" dt="2021-12-20T06:41:37.562" v="1335" actId="165"/>
          <ac:cxnSpMkLst>
            <pc:docMk/>
            <pc:sldMk cId="1690735788" sldId="500"/>
            <ac:cxnSpMk id="95" creationId="{6D988F17-BD21-465E-A8B6-8F37B20A7833}"/>
          </ac:cxnSpMkLst>
        </pc:cxnChg>
      </pc:sldChg>
      <pc:sldChg chg="addSp delSp modSp add mod ord">
        <pc:chgData name="Kanakubo Yuuka" userId="0125345b4684f247" providerId="LiveId" clId="{D92159D2-C421-499F-90AF-2E03351E641F}" dt="2021-12-20T06:48:57.254" v="1363"/>
        <pc:sldMkLst>
          <pc:docMk/>
          <pc:sldMk cId="2018821248" sldId="500"/>
        </pc:sldMkLst>
        <pc:spChg chg="del">
          <ac:chgData name="Kanakubo Yuuka" userId="0125345b4684f247" providerId="LiveId" clId="{D92159D2-C421-499F-90AF-2E03351E641F}" dt="2021-12-20T06:45:55.318" v="1358" actId="478"/>
          <ac:spMkLst>
            <pc:docMk/>
            <pc:sldMk cId="2018821248" sldId="500"/>
            <ac:spMk id="2" creationId="{C78B2C80-8717-4636-8D50-43FFF90774AD}"/>
          </ac:spMkLst>
        </pc:spChg>
        <pc:spChg chg="add mod">
          <ac:chgData name="Kanakubo Yuuka" userId="0125345b4684f247" providerId="LiveId" clId="{D92159D2-C421-499F-90AF-2E03351E641F}" dt="2021-12-20T06:46:02.640" v="1359"/>
          <ac:spMkLst>
            <pc:docMk/>
            <pc:sldMk cId="2018821248" sldId="500"/>
            <ac:spMk id="11" creationId="{26AD5AAC-A6F5-4CA6-9305-F50D4F1911D4}"/>
          </ac:spMkLst>
        </pc:spChg>
      </pc:sldChg>
    </pc:docChg>
  </pc:docChgLst>
  <pc:docChgLst>
    <pc:chgData name="Kanakubo Yuuka" userId="0125345b4684f247" providerId="LiveId" clId="{D4871A4A-C5EA-4668-91C5-C62012B0FEE8}"/>
    <pc:docChg chg="undo redo custSel addSld delSld modSld sldOrd">
      <pc:chgData name="Kanakubo Yuuka" userId="0125345b4684f247" providerId="LiveId" clId="{D4871A4A-C5EA-4668-91C5-C62012B0FEE8}" dt="2021-12-02T14:15:57.701" v="12284" actId="1076"/>
      <pc:docMkLst>
        <pc:docMk/>
      </pc:docMkLst>
      <pc:sldChg chg="addSp delSp modSp mod">
        <pc:chgData name="Kanakubo Yuuka" userId="0125345b4684f247" providerId="LiveId" clId="{D4871A4A-C5EA-4668-91C5-C62012B0FEE8}" dt="2021-12-02T11:54:52.750" v="12086" actId="14100"/>
        <pc:sldMkLst>
          <pc:docMk/>
          <pc:sldMk cId="913880917" sldId="256"/>
        </pc:sldMkLst>
        <pc:spChg chg="mod">
          <ac:chgData name="Kanakubo Yuuka" userId="0125345b4684f247" providerId="LiveId" clId="{D4871A4A-C5EA-4668-91C5-C62012B0FEE8}" dt="2021-11-27T05:34:28.281" v="7822" actId="1076"/>
          <ac:spMkLst>
            <pc:docMk/>
            <pc:sldMk cId="913880917" sldId="256"/>
            <ac:spMk id="11" creationId="{0B130763-A510-4128-BE5F-93031E22B5BD}"/>
          </ac:spMkLst>
        </pc:spChg>
        <pc:spChg chg="mod">
          <ac:chgData name="Kanakubo Yuuka" userId="0125345b4684f247" providerId="LiveId" clId="{D4871A4A-C5EA-4668-91C5-C62012B0FEE8}" dt="2021-11-27T05:34:09.444" v="7817" actId="403"/>
          <ac:spMkLst>
            <pc:docMk/>
            <pc:sldMk cId="913880917" sldId="256"/>
            <ac:spMk id="12" creationId="{DA5BD51C-FE88-4E95-8A33-74740B65D263}"/>
          </ac:spMkLst>
        </pc:spChg>
        <pc:spChg chg="mod">
          <ac:chgData name="Kanakubo Yuuka" userId="0125345b4684f247" providerId="LiveId" clId="{D4871A4A-C5EA-4668-91C5-C62012B0FEE8}" dt="2021-12-02T11:54:52.750" v="12086" actId="14100"/>
          <ac:spMkLst>
            <pc:docMk/>
            <pc:sldMk cId="913880917" sldId="256"/>
            <ac:spMk id="13" creationId="{C7A48917-8D75-4ACA-9B36-DAE0B9018CD4}"/>
          </ac:spMkLst>
        </pc:spChg>
        <pc:spChg chg="add mod">
          <ac:chgData name="Kanakubo Yuuka" userId="0125345b4684f247" providerId="LiveId" clId="{D4871A4A-C5EA-4668-91C5-C62012B0FEE8}" dt="2021-12-01T00:34:05.310" v="10503" actId="20577"/>
          <ac:spMkLst>
            <pc:docMk/>
            <pc:sldMk cId="913880917" sldId="256"/>
            <ac:spMk id="14" creationId="{E6716E39-69AA-4227-9F54-37922ECD0872}"/>
          </ac:spMkLst>
        </pc:spChg>
        <pc:spChg chg="mod">
          <ac:chgData name="Kanakubo Yuuka" userId="0125345b4684f247" providerId="LiveId" clId="{D4871A4A-C5EA-4668-91C5-C62012B0FEE8}" dt="2021-11-27T05:33:54.698" v="7814" actId="1076"/>
          <ac:spMkLst>
            <pc:docMk/>
            <pc:sldMk cId="913880917" sldId="256"/>
            <ac:spMk id="17" creationId="{9773B597-F3A0-4246-BB48-C730FEBE91A4}"/>
          </ac:spMkLst>
        </pc:spChg>
        <pc:spChg chg="mod">
          <ac:chgData name="Kanakubo Yuuka" userId="0125345b4684f247" providerId="LiveId" clId="{D4871A4A-C5EA-4668-91C5-C62012B0FEE8}" dt="2021-11-27T05:34:19.859" v="7820" actId="1076"/>
          <ac:spMkLst>
            <pc:docMk/>
            <pc:sldMk cId="913880917" sldId="256"/>
            <ac:spMk id="18" creationId="{4956B7BB-0728-4B28-B51A-4E3FABD82541}"/>
          </ac:spMkLst>
        </pc:spChg>
        <pc:spChg chg="del">
          <ac:chgData name="Kanakubo Yuuka" userId="0125345b4684f247" providerId="LiveId" clId="{D4871A4A-C5EA-4668-91C5-C62012B0FEE8}" dt="2021-11-23T00:10:08.304" v="6" actId="478"/>
          <ac:spMkLst>
            <pc:docMk/>
            <pc:sldMk cId="913880917" sldId="256"/>
            <ac:spMk id="21" creationId="{B11C7589-E86D-473E-91AF-2AC546C8F001}"/>
          </ac:spMkLst>
        </pc:spChg>
        <pc:spChg chg="del">
          <ac:chgData name="Kanakubo Yuuka" userId="0125345b4684f247" providerId="LiveId" clId="{D4871A4A-C5EA-4668-91C5-C62012B0FEE8}" dt="2021-11-23T00:10:03.757" v="5" actId="478"/>
          <ac:spMkLst>
            <pc:docMk/>
            <pc:sldMk cId="913880917" sldId="256"/>
            <ac:spMk id="23" creationId="{C72D26D6-B154-4B0A-8826-17BD827C7536}"/>
          </ac:spMkLst>
        </pc:spChg>
        <pc:grpChg chg="mod">
          <ac:chgData name="Kanakubo Yuuka" userId="0125345b4684f247" providerId="LiveId" clId="{D4871A4A-C5EA-4668-91C5-C62012B0FEE8}" dt="2021-11-24T07:33:18.084" v="3804" actId="1076"/>
          <ac:grpSpMkLst>
            <pc:docMk/>
            <pc:sldMk cId="913880917" sldId="256"/>
            <ac:grpSpMk id="4" creationId="{E2CE5107-7A28-41B1-8177-287055A84702}"/>
          </ac:grpSpMkLst>
        </pc:grpChg>
        <pc:picChg chg="del">
          <ac:chgData name="Kanakubo Yuuka" userId="0125345b4684f247" providerId="LiveId" clId="{D4871A4A-C5EA-4668-91C5-C62012B0FEE8}" dt="2021-11-23T00:10:02.020" v="4" actId="478"/>
          <ac:picMkLst>
            <pc:docMk/>
            <pc:sldMk cId="913880917" sldId="256"/>
            <ac:picMk id="1026" creationId="{56A64823-6973-4F01-B9F2-28A38367194A}"/>
          </ac:picMkLst>
        </pc:picChg>
        <pc:picChg chg="del">
          <ac:chgData name="Kanakubo Yuuka" userId="0125345b4684f247" providerId="LiveId" clId="{D4871A4A-C5EA-4668-91C5-C62012B0FEE8}" dt="2021-11-23T00:10:09.922" v="7" actId="478"/>
          <ac:picMkLst>
            <pc:docMk/>
            <pc:sldMk cId="913880917" sldId="256"/>
            <ac:picMk id="1028" creationId="{59F9FED9-2933-4A73-A294-5BD01376214D}"/>
          </ac:picMkLst>
        </pc:picChg>
      </pc:sldChg>
      <pc:sldChg chg="addSp delSp modSp mod ord">
        <pc:chgData name="Kanakubo Yuuka" userId="0125345b4684f247" providerId="LiveId" clId="{D4871A4A-C5EA-4668-91C5-C62012B0FEE8}" dt="2021-12-01T03:45:41.669" v="11964"/>
        <pc:sldMkLst>
          <pc:docMk/>
          <pc:sldMk cId="1338783439" sldId="261"/>
        </pc:sldMkLst>
        <pc:spChg chg="mod">
          <ac:chgData name="Kanakubo Yuuka" userId="0125345b4684f247" providerId="LiveId" clId="{D4871A4A-C5EA-4668-91C5-C62012B0FEE8}" dt="2021-11-23T04:09:36.919" v="809" actId="20577"/>
          <ac:spMkLst>
            <pc:docMk/>
            <pc:sldMk cId="1338783439" sldId="261"/>
            <ac:spMk id="2" creationId="{A26607EB-4DC6-41E8-BC45-7808A13A4126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6" creationId="{0B7B389D-CBBB-47F4-AC91-9144365BA43E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7" creationId="{B3B4748F-69E3-4081-9271-B08EC0031958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8" creationId="{BF728768-7C0C-44E0-B1E5-8D77C86BD0C9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9" creationId="{F64D93EB-5B08-43D4-9EBC-541A900B8DF9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10" creationId="{D8D54D32-E36F-43CF-AD3F-87C03D67E5A6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11" creationId="{04801B7F-1654-498F-AC94-CE89B834C8E9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16" creationId="{BC50EF62-E43E-459A-BACF-69D129DFB375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17" creationId="{74BB9503-CCB7-40DA-8985-96BEE7532D59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18" creationId="{65B1CEB0-6DD3-48DD-89F9-5F63510859DD}"/>
          </ac:spMkLst>
        </pc:spChg>
        <pc:spChg chg="del">
          <ac:chgData name="Kanakubo Yuuka" userId="0125345b4684f247" providerId="LiveId" clId="{D4871A4A-C5EA-4668-91C5-C62012B0FEE8}" dt="2021-11-23T04:09:42.213" v="810" actId="478"/>
          <ac:spMkLst>
            <pc:docMk/>
            <pc:sldMk cId="1338783439" sldId="261"/>
            <ac:spMk id="19" creationId="{E114383E-D911-4DF2-A1CA-D144A34A0BFD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0" creationId="{D7DD9340-6695-495B-AF22-CB8D0008B887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1" creationId="{D4E7DFDA-7B40-4216-9384-1A1E3A770552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2" creationId="{217DC42C-67FD-41B9-BD39-7705ED25680B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3" creationId="{968C6876-8414-4F23-9329-C1AF5A639EF2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4" creationId="{74122538-365A-4A5A-ABDF-C2F24A3E0327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5" creationId="{15CD220E-9474-4B12-94FF-3BB0581DEE63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6" creationId="{29969D33-8E17-403E-9A6A-0FFA2FD0D767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27" creationId="{FCA91AC8-E1BA-49A3-BB4E-EB86AE29108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" creationId="{8743F2EE-2B1C-42C5-ADC9-47128B02A81D}"/>
          </ac:spMkLst>
        </pc:spChg>
        <pc:spChg chg="mod">
          <ac:chgData name="Kanakubo Yuuka" userId="0125345b4684f247" providerId="LiveId" clId="{D4871A4A-C5EA-4668-91C5-C62012B0FEE8}" dt="2021-11-23T04:16:52.107" v="895" actId="1076"/>
          <ac:spMkLst>
            <pc:docMk/>
            <pc:sldMk cId="1338783439" sldId="261"/>
            <ac:spMk id="30" creationId="{6D82F6F0-B27A-4B10-BB1E-0F9A9A15793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" creationId="{5CEDAAF4-0119-417A-B8EC-D302D0187E43}"/>
          </ac:spMkLst>
        </pc:spChg>
        <pc:spChg chg="mod">
          <ac:chgData name="Kanakubo Yuuka" userId="0125345b4684f247" providerId="LiveId" clId="{D4871A4A-C5EA-4668-91C5-C62012B0FEE8}" dt="2021-11-23T04:16:54.866" v="896" actId="1076"/>
          <ac:spMkLst>
            <pc:docMk/>
            <pc:sldMk cId="1338783439" sldId="261"/>
            <ac:spMk id="33" creationId="{76B4ED2C-52E1-460F-B8E4-D80B3C28C3D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4" creationId="{460F8DAA-0410-4D8C-B3BE-1766E83C3A5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5" creationId="{2F6B62CF-660D-47FE-8381-815B31EA0B0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41" creationId="{8A0A1E78-8499-42C9-8F5C-71A0BC06BA9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42" creationId="{95D68AE2-A815-4C5A-8E5A-F9077504261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45" creationId="{2DDCAFF8-33BF-4338-B8E7-40726429FB6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46" creationId="{C20EA58F-F1DF-4506-AD6B-C42E70EF8F0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47" creationId="{ACE7FA23-7257-44CE-92BD-97F4943B374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48" creationId="{DE22BDDC-518C-4A50-A38A-4CBCF38E8E3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49" creationId="{1373C568-A726-48C2-8D69-C9F9676BE2B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0" creationId="{1B9F8E19-CB52-42C1-AF67-CDA4F0D51EC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1" creationId="{FAC34D07-39C8-44E6-A47F-2F22FF386D4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4" creationId="{3DF62DAB-56B7-401C-A087-68D2BD787F4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5" creationId="{FF2485D0-3863-42F1-9CA4-9B9CDD6D805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6" creationId="{C25FB841-7365-4AAD-92D5-5510103857F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7" creationId="{2B6BDD20-2F93-4FE5-9DF8-A2B247C6E9D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8" creationId="{CE87A3CF-2918-4B18-8B88-7BDEFCDB4F7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59" creationId="{F3D65D47-ECC8-4750-96BB-48B4A71B558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62" creationId="{5104B98D-CAF2-4066-9AAB-21B7A232A8D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63" creationId="{F2620CDE-35C7-4F7C-94D5-50C25887383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64" creationId="{104D6812-177D-4DF4-ABA7-BA740E10E9D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65" creationId="{29272024-B419-4BBB-9A20-F90A5BEC892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66" creationId="{F4354014-831E-4E75-9782-5D38FA8BDF8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67" creationId="{939FA9B5-FF85-412F-821E-85BF612A59C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0" creationId="{935FFAEA-6127-45D7-B38D-2872589A6D3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1" creationId="{D8F5F698-A97E-474E-BC6B-38A03AED092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2" creationId="{5EC23606-B846-4728-AE14-6D9D12808A9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3" creationId="{02FD6EE1-9FBD-4EA4-8A50-6EE3AAD725D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4" creationId="{AEE2F7CF-4A9E-4393-A1F8-9C18793C591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7" creationId="{85BCAA99-5539-4970-B0A4-A87BB1EFEF9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8" creationId="{DFACA65E-4D75-42A9-A63C-24C6510BE09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79" creationId="{7354D781-3F68-4C70-B942-30391AC16D3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0" creationId="{42B72E8B-4963-480A-B321-176C676914F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1" creationId="{A1794954-F676-420B-A0A9-CE3ABC86AC3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2" creationId="{04404465-0A60-42CB-AF9C-DA1399A1DF1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3" creationId="{65A974A0-B3DD-41B3-931A-FCE7B572F93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6" creationId="{DAF03BE5-B0FD-407B-AF00-89AEEB0C6DA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7" creationId="{19BEC771-2707-4169-AB46-D5C3B9340AE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8" creationId="{11252F3A-4100-4539-B41C-1D52A3CD435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89" creationId="{C6B6837E-5C6F-49F5-BED9-2B48B90C21B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90" creationId="{C4C343E2-3E63-491D-9045-A99F18A09EE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91" creationId="{3906E098-0077-4F64-9092-453E390D2A3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92" creationId="{A10B5C0F-0825-4B66-B9EA-07E5CE9E5DB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93" creationId="{32B45FB9-D3B7-4CA2-9831-B5304880B81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94" creationId="{B81718CC-120F-4669-948D-3BF005EEE78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95" creationId="{C85F1A3A-36D9-4553-95F4-8AAC394BE74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96" creationId="{EFF5DF98-1062-4469-B595-1AB45BDD82A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02" creationId="{B869F0CF-24DD-49C2-9567-1159252E8F8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03" creationId="{F14AF89B-B55E-4FDE-98AB-0BFD5CEA615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06" creationId="{0E9FCFFC-6D34-4443-9259-A6E00228532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07" creationId="{177C1B43-D162-4521-93B0-EA48CE1B656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08" creationId="{19B094A0-6328-40B5-A68F-1F45277192C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09" creationId="{33262A8A-FB59-479D-8CFF-E66F3236863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0" creationId="{76F56D13-20E3-4FAA-87F1-0BE42B97E87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1" creationId="{20288AC2-D7D7-43AE-9FFD-BF19DAD4311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2" creationId="{4F36B613-EB69-4EEE-967F-52D33C06104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3" creationId="{5CB0D037-D338-46D9-9CCE-633675730F1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4" creationId="{850ACBA6-D3AB-4C06-86BF-4D4AFAE6906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5" creationId="{A157C9F2-7FFE-42A9-B5C6-86EB6293C19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6" creationId="{DB95EF8C-4BD5-492D-898C-1B56E9E71AD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17" creationId="{B4FE6590-EA79-4A18-A0C2-EB626F9254D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0" creationId="{BF110AF0-81F4-4070-96C3-7E8406C33D9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1" creationId="{12945110-7AFE-4B84-A4C1-B8AEE9D2AD4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2" creationId="{864581D4-7D43-4C5A-9359-DCABDDF0EB2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3" creationId="{F01D5DEC-99AB-4AC2-8DB5-DC0E4EE355D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4" creationId="{CE49EBD9-A7B6-4F2D-B95F-E9058F1E673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5" creationId="{4467A032-9740-45E1-BBA3-AB4FD0003D5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6" creationId="{9C5EE19C-81AC-4E4E-9369-AB82C7DAAD0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7" creationId="{5494BD08-8A18-4974-8707-61D2BA0FF0F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8" creationId="{96C6E487-10A1-479F-AE30-DB13048ECE1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29" creationId="{50E4B8B4-B55A-4BC1-BBDB-92E4958223B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0" creationId="{48569D10-08E0-45D6-8388-2B7C28A6593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1" creationId="{453086B7-8197-4FFA-A669-5A4C1ED2A5B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4" creationId="{95252CAD-4E27-4B8C-A50A-12853728A35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5" creationId="{F75BC410-4CF4-421A-A7BA-C1D051B312E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6" creationId="{0786C6F9-FC9E-445A-8837-89FF3B9DA4C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7" creationId="{4F5E682A-93F5-46A5-9FF9-2526D79FFE1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8" creationId="{9966A921-910A-4ED5-8568-250BF7237AF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39" creationId="{AC987F03-20FF-4865-BC24-CFD236D60F7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0" creationId="{7BD71B0A-2708-4FBA-807D-3F2F57EB3E5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1" creationId="{141CDBB0-645E-48C3-81C2-4899300C5EA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2" creationId="{1C43C256-C905-495E-B720-AB31A271913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3" creationId="{4332F358-7BD0-4158-BDCB-E9B29404AF2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4" creationId="{4C0C6465-A446-430D-BE1A-2E4DDBD966D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5" creationId="{D4411DFF-4D14-4A84-9B60-47ADDBF1051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8" creationId="{4C693247-011D-47AE-8E82-E0332184A44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49" creationId="{C2E722DC-CABA-4252-8BFE-65E79AC632E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0" creationId="{E5DE7008-F5CC-4574-BE8A-7242613471A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1" creationId="{C902C01D-8D76-4ED6-870C-D165C0192E1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2" creationId="{D791AE45-BC57-42F3-B01E-006CA3609AE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3" creationId="{8C574332-ACCD-42BB-A68E-B202F35D2BB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4" creationId="{B6DA50D8-EDE0-48F7-980F-E06653D426E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5" creationId="{872C3568-E862-4A37-9504-46F3B789E5B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6" creationId="{1AD2E425-9490-416B-BB50-8CBB96EDA23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7" creationId="{72E88307-1DCE-4334-BF1B-4795DC999D2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8" creationId="{0D819812-D1D0-4CAB-A8FA-BFD8BDDCDCD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59" creationId="{576B333B-2F8C-46B0-AA82-EF42D8B1045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2" creationId="{27B69A57-877B-42EA-9AAD-094BA2E4F2D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3" creationId="{54FB080C-264E-4965-913F-1D571328374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4" creationId="{378676B3-5FDE-4177-840A-9CE99E775E1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5" creationId="{13705CC7-454C-440E-9649-9BFD69D6F41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6" creationId="{3E4D51CB-C9CA-4672-B10C-A57149E4E3D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7" creationId="{53B93CC4-B1D3-4440-8EBD-7CCE9FA51BA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8" creationId="{EA6193D2-83BC-44B9-821A-5E21AE429E9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69" creationId="{25331368-0238-4A7A-B38D-7B35CE8751C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0" creationId="{101B5960-9DE1-4EA7-B54F-4EDF2B2C66A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1" creationId="{963CD709-F8BE-49E2-9526-B83A9514F8C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2" creationId="{D59791AE-FF92-491D-A0FB-A928BE6DB8C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3" creationId="{AF4D70DA-ACDA-4D9C-9A00-E6850197D9F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6" creationId="{49756327-26D9-412B-A0D0-5512A906AE3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7" creationId="{38C3EBDA-D44D-4743-8BD9-CD91EE96635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8" creationId="{BF3A5CE2-B1FA-449C-B5E3-A8C4C16113E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79" creationId="{E6C2B819-3A38-4A9F-A933-C6846C78D49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0" creationId="{56AEED62-EF68-46F6-93D6-CB8827BEB52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1" creationId="{C4DFDA88-81FF-4E7B-A5E7-310B245A4BD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2" creationId="{DEC5DD0F-E707-4062-909A-F0C336D3086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3" creationId="{8A371AE3-222E-46B8-8D68-80ADBCA274A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4" creationId="{D95C4E62-4CBD-4473-AFE8-9A02C1B870D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5" creationId="{5E00925A-8546-42E8-B8EE-A316A271302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8" creationId="{4FE60466-84B4-44B0-BD96-E14DC97EAC0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89" creationId="{019F73A4-4AA8-4EE7-9031-D4FB23213F5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0" creationId="{016617AE-26D8-4010-8757-B54CCFE20ED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1" creationId="{E7D3CEC2-BE18-40DD-9351-C44F8154D47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2" creationId="{31529E92-A5ED-4A30-A8C9-DDC5D8BDC5B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3" creationId="{C13CACF5-BCC0-45F2-9C2F-229FE2BB371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4" creationId="{9339443F-FD87-4F63-A6F0-56F916DF6E0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5" creationId="{7B6DE7A6-4E5A-45A7-B637-E3A17F2441A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6" creationId="{500030EC-1EF7-45BB-AFAA-238AB8E7440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7" creationId="{D09D283A-1D17-4585-9284-AE26C952656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8" creationId="{F6C25D2D-C4E1-4989-A832-A45A9824790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199" creationId="{FBCA7D7F-4953-4C00-803E-3B43994B389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05" creationId="{6CA73701-7DA7-443A-984E-4FD19AAA2A4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07" creationId="{2C44DBB7-0BB6-4849-8354-8F00C506FDA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0" creationId="{6088AF6D-3D31-4F06-B469-338B979383C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1" creationId="{F32DEF0F-7CC5-4AC5-9D51-5342362E9AD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2" creationId="{C5E9EB9F-6060-496F-A99C-F722578A117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5" creationId="{38C9997B-D97F-428E-9749-A116F7A403E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6" creationId="{AD8AF540-11C7-4455-8AF3-E51AD1C45DD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7" creationId="{FE1ED95B-A7B8-4D80-BB88-C6B8DDF7007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8" creationId="{ED1D9167-7A14-427A-A3AA-43F648E100C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19" creationId="{22AC9EDC-9068-4CFC-A1BD-AAC85ECD82E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0" creationId="{F8E3F5F5-002A-499A-805C-2CF792E2512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1" creationId="{A4854788-B71D-443D-992F-596A2E23DD5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2" creationId="{21103584-3B98-43B8-810D-78262FA4DDE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3" creationId="{26ECBA46-4BC7-4EFE-B30B-74CB8FEA1B2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4" creationId="{88A5AEE0-FFA8-425E-94E5-AAEC29AEF3F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5" creationId="{44C3199F-D17D-47FF-BC62-FD6265EA77A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6" creationId="{08A65677-774A-4FE5-8803-5C22A732042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29" creationId="{6FA3A0AB-34C1-491D-B153-5A2314BCDFB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0" creationId="{54BC7718-3D36-4960-B72D-120D8A64613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1" creationId="{30B654DC-3E7A-4234-A259-AE0A1891F57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2" creationId="{74B667DA-D63B-4FC5-B9FE-D3CACA62C70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3" creationId="{0CBF5ECC-28AD-481D-9814-57DBF06C052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4" creationId="{142D2A8B-7EB2-4BD1-A178-97DB5308739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5" creationId="{E5230E9D-46D5-4AA2-B962-C0E715D0218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6" creationId="{F4F90E12-5369-4CBA-A2B7-21657CE3FDA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7" creationId="{69F5F4EA-C88A-4559-90B0-DF4FD9BF856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8" creationId="{5DAC543A-FB3E-42DC-BD5F-D9F1E0E1496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39" creationId="{3E714671-7434-4E58-9DE7-F99B6F324C7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0" creationId="{FA89ADB6-B284-42FC-A601-A7D62CB3518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3" creationId="{6473E17A-0CA0-4828-8A95-3B5F905FA01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4" creationId="{415EF80B-3875-4592-8A64-A7302C2C762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5" creationId="{0D351311-680C-499D-850E-30A65942195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6" creationId="{EDF002FD-E38F-49B3-A5C1-FA3E5D255A7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7" creationId="{77E06229-3F6D-41CF-A97B-A01DE8B5CE0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8" creationId="{2D70E5F1-5AC5-468C-927A-E93EB17960F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49" creationId="{15A2397C-B26E-4570-91BC-AD7CCBD44E2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0" creationId="{3710BC09-13E8-4D7F-8C65-F104D22980A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1" creationId="{89931FE1-AE2F-4F2D-B118-6A6A7CF0F70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2" creationId="{829B7529-466B-4C2B-8F7D-EE336FADE6B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3" creationId="{BD9213EE-6A84-4561-BDEE-2943DAAC46F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4" creationId="{5C5F0382-1C6B-42B5-8E54-E8292AB8361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7" creationId="{15890D8D-23DB-4B78-AA2F-E88B6CC5827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8" creationId="{18A7FCF2-1721-4EF5-8DB5-1873373EA97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59" creationId="{842616CF-31A0-4B0B-857B-0695BB9CC0B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0" creationId="{071B8C21-04E4-48A2-8831-DE6A79D36B0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1" creationId="{98C6F521-DB09-49DE-8E74-EBB28A1D801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2" creationId="{A8F9DABD-C8FD-4F39-93EE-81F596B6AB7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3" creationId="{951E0304-AF84-484F-801F-4FBCA070DE4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4" creationId="{2F5E8943-E49F-4098-B962-639655F1BC1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5" creationId="{7B7568BA-CF09-4676-AA7B-606A28F97B4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6" creationId="{984BABF6-DF76-409E-ADAD-AC0955C1379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7" creationId="{38EF8918-86BA-40E8-9663-38E377F3CAB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68" creationId="{5C5185BB-1403-4E71-BA98-384B4906D53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1" creationId="{071E799F-C92F-49FF-B239-B6A32D91C61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2" creationId="{B3C798E2-B198-4467-B30D-CAA8D89EE77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3" creationId="{D063583A-6EAD-480F-A05E-CAF6E407B41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4" creationId="{6A11A26B-1CC8-494F-AB44-1552FD10325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5" creationId="{4B7F88B6-6AFE-429C-AC7F-F16F12CC1E4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6" creationId="{3E96A602-FE6F-4985-A702-FED97F76380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7" creationId="{B06E87CC-36FE-4C10-BB7E-EF214C0CF8D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8" creationId="{378B21BF-DEC3-49F6-91BA-70D618379B9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79" creationId="{8948CDA3-171B-4FD5-B0AE-B885F7F10D3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0" creationId="{650C6809-AD2B-4276-9F43-FD2E9EAE701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1" creationId="{4429B5EE-0E01-4D7A-A6C6-CAF6A44B7C4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2" creationId="{B55576B6-F389-4F5B-8505-C1F112CEE12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5" creationId="{AC882EEC-1FB3-4F6E-AAB0-EADA30AC062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6" creationId="{D385E226-9FA2-402B-B50B-995F8314A744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7" creationId="{E69ADE07-5709-4BDC-8AD2-72CF9EC1C60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8" creationId="{1B957EBC-59CC-4828-953C-0F71A9FC373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89" creationId="{82B546BC-D9CD-435A-9AAC-C40C80006E5C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0" creationId="{5C0664D6-D29A-41D5-BEAB-CED01E42017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1" creationId="{5C73F454-B3FE-44AC-9249-F9F3F1479DE9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2" creationId="{A876FD85-1FB2-49F4-90EC-437257E1E4B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3" creationId="{B8B1DD6E-4A42-4712-ABBC-D089574A1B5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4" creationId="{E7F07233-9D99-4AE5-BB36-83A39CB16BB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5" creationId="{389CBBFA-CAC3-430C-834C-8E52D05BA63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6" creationId="{F14E4196-B635-44BC-B062-DDDA2E33508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299" creationId="{BD6EF68D-4B07-4CB9-A651-5AA5F4914550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0" creationId="{E3EF7787-B22E-4B22-8A4D-0AB05529D25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1" creationId="{32F13088-CFDB-488A-BB2C-CA6F6CD0CBA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2" creationId="{A83F842D-D815-4CF5-8098-075E43A981F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3" creationId="{490DAA55-92B0-4E09-AE50-D89DFE97DAD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4" creationId="{1C6ACD95-1E51-40E7-AFDE-7553A8A43D7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5" creationId="{13AD353B-82CE-442E-8472-0C57B114C50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6" creationId="{A5125620-C716-4397-9DE5-4A48F94CCC22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7" creationId="{E7BB9DFC-A4E7-43EB-8F50-0A1EA320F97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8" creationId="{9EC433CC-4275-4C0F-9A61-CB8358AE5A4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09" creationId="{C4A6C470-02A6-42EF-9A4D-0EA88E342F8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0" creationId="{55DAECF0-7A95-4629-82BA-9EA44278CC1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3" creationId="{DF354374-FCC6-4AC7-B05B-41BB344F7D1B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4" creationId="{0AABCB13-36BB-46D0-A297-A20896C8998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5" creationId="{61E9CFF9-B5D9-4F71-97EF-A5943B13B75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6" creationId="{AE08EFA8-0186-4ADF-9DF5-5BC52C594B3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7" creationId="{FECA8BA3-4EFE-4F2C-BD37-375EF9F70DA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8" creationId="{16DFF503-4906-4F06-9585-98C3DEFF151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19" creationId="{507E325E-44F5-4560-AAC4-2EA544E20D5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0" creationId="{142B9F59-7FFD-4093-9A7C-3E7F98C6B031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1" creationId="{514DF792-BF77-450A-9FAC-FD7718B9C9E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2" creationId="{E7FE3D22-2418-4B2C-8530-FD9DACA864BD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3" creationId="{51F4C2FD-2F54-4A32-9A4A-2B84A7CE583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4" creationId="{9345D766-2F91-4767-A73B-9FD5FAAAB38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7" creationId="{D55D0928-E43E-4AFE-AC75-1F1488D226EE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8" creationId="{A7BC129D-2D05-4261-8D23-7D1E88E6BF9F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29" creationId="{A48A52FE-2767-49E9-85B8-1309FA95A99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30" creationId="{3F43A4B9-3A68-4B98-8981-AFE821E0B1E6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31" creationId="{98AEA3DC-6E12-4367-94AC-59C9EA9B6D2A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32" creationId="{EFD58B4F-8390-4CA5-8347-049CB0CB14B7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33" creationId="{1DB1DBC0-594A-46B4-B146-F4B5DFA317D3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34" creationId="{22C4B068-751F-40C5-A54D-951F8941F8D5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35" creationId="{FB08B431-8981-40F8-A9A2-1EA19B2957D8}"/>
          </ac:spMkLst>
        </pc:spChg>
        <pc:spChg chg="mod">
          <ac:chgData name="Kanakubo Yuuka" userId="0125345b4684f247" providerId="LiveId" clId="{D4871A4A-C5EA-4668-91C5-C62012B0FEE8}" dt="2021-11-23T04:09:59.275" v="812"/>
          <ac:spMkLst>
            <pc:docMk/>
            <pc:sldMk cId="1338783439" sldId="261"/>
            <ac:spMk id="336" creationId="{202D2F38-779D-47FB-AC7D-6342911647AE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337" creationId="{72C629F5-BD73-4CCB-B038-B14F6FFF1835}"/>
          </ac:spMkLst>
        </pc:spChg>
        <pc:spChg chg="add mod">
          <ac:chgData name="Kanakubo Yuuka" userId="0125345b4684f247" providerId="LiveId" clId="{D4871A4A-C5EA-4668-91C5-C62012B0FEE8}" dt="2021-11-29T03:33:00.168" v="9982" actId="1076"/>
          <ac:spMkLst>
            <pc:docMk/>
            <pc:sldMk cId="1338783439" sldId="261"/>
            <ac:spMk id="338" creationId="{EFE2889D-3DE7-44E1-BAF9-39FF9B2D56A8}"/>
          </ac:spMkLst>
        </pc:spChg>
        <pc:spChg chg="add mod">
          <ac:chgData name="Kanakubo Yuuka" userId="0125345b4684f247" providerId="LiveId" clId="{D4871A4A-C5EA-4668-91C5-C62012B0FEE8}" dt="2021-11-29T03:35:51.108" v="10050" actId="1076"/>
          <ac:spMkLst>
            <pc:docMk/>
            <pc:sldMk cId="1338783439" sldId="261"/>
            <ac:spMk id="339" creationId="{155F3195-EE1D-4708-959B-5993492A7FBA}"/>
          </ac:spMkLst>
        </pc:spChg>
        <pc:spChg chg="add del mod">
          <ac:chgData name="Kanakubo Yuuka" userId="0125345b4684f247" providerId="LiveId" clId="{D4871A4A-C5EA-4668-91C5-C62012B0FEE8}" dt="2021-11-23T04:16:43.320" v="893" actId="478"/>
          <ac:spMkLst>
            <pc:docMk/>
            <pc:sldMk cId="1338783439" sldId="261"/>
            <ac:spMk id="339" creationId="{E601B3B2-3ABE-44CD-87F0-442B5FD153D7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0" creationId="{D0CF1BD1-6686-4AC2-B409-F2BB9056754E}"/>
          </ac:spMkLst>
        </pc:spChg>
        <pc:spChg chg="add mod">
          <ac:chgData name="Kanakubo Yuuka" userId="0125345b4684f247" providerId="LiveId" clId="{D4871A4A-C5EA-4668-91C5-C62012B0FEE8}" dt="2021-11-29T03:36:25.255" v="10091" actId="20577"/>
          <ac:spMkLst>
            <pc:docMk/>
            <pc:sldMk cId="1338783439" sldId="261"/>
            <ac:spMk id="340" creationId="{FE7C88E5-C6F4-4B52-B4EB-CE85E06D4EDC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1" creationId="{4FE213DD-435D-4DB3-B130-A52D64993D9D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2" creationId="{9394BC28-CD53-4AA8-BA7D-49643F5011AE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3" creationId="{BD2FE3C8-31D6-48CF-84CE-7A3F6CBF70ED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5" creationId="{CED8EE86-CA40-4292-B4A7-9110CD4A1C32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6" creationId="{F86F0D3C-8FFD-4697-A4AC-DEDD3F2E96F7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7" creationId="{D196CA19-99A0-4D46-B845-CD81AC59088C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8" creationId="{79FA1D97-A97C-4B88-8A47-AF98F1357F16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49" creationId="{3A269509-BEF9-47EF-947F-B58942E3A3D6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50" creationId="{C0EAFC7F-8815-4C63-ABA1-54C21AC44062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51" creationId="{53940BC9-C070-46E9-89F4-14C3AADDD578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52" creationId="{4DB8F313-BABB-4065-B5A1-0DAFA20C499C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53" creationId="{9D8FCA8F-F55F-4767-8B29-6A8CE41FA1AA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63" creationId="{4EEEC40C-F364-4DAC-A1FD-42BE057A2D66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64" creationId="{9A4FEFCE-7741-442E-99F7-8F4CB4A47AC2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65" creationId="{E6F0FD4A-EF7D-4451-8932-6AAD8D82C92D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66" creationId="{41B84799-7AE4-442C-A51B-35B1C8B5B3BB}"/>
          </ac:spMkLst>
        </pc:spChg>
        <pc:spChg chg="add del mod">
          <ac:chgData name="Kanakubo Yuuka" userId="0125345b4684f247" providerId="LiveId" clId="{D4871A4A-C5EA-4668-91C5-C62012B0FEE8}" dt="2021-11-23T04:14:17.423" v="857"/>
          <ac:spMkLst>
            <pc:docMk/>
            <pc:sldMk cId="1338783439" sldId="261"/>
            <ac:spMk id="369" creationId="{83C159F6-94DA-434A-BEE0-D4749E1EB595}"/>
          </ac:spMkLst>
        </pc:spChg>
        <pc:spChg chg="add del mod">
          <ac:chgData name="Kanakubo Yuuka" userId="0125345b4684f247" providerId="LiveId" clId="{D4871A4A-C5EA-4668-91C5-C62012B0FEE8}" dt="2021-11-23T04:19:58.486" v="915" actId="478"/>
          <ac:spMkLst>
            <pc:docMk/>
            <pc:sldMk cId="1338783439" sldId="261"/>
            <ac:spMk id="370" creationId="{93F82F16-A3BE-4410-B653-1A9859701D4D}"/>
          </ac:spMkLst>
        </pc:spChg>
        <pc:spChg chg="add mod">
          <ac:chgData name="Kanakubo Yuuka" userId="0125345b4684f247" providerId="LiveId" clId="{D4871A4A-C5EA-4668-91C5-C62012B0FEE8}" dt="2021-11-29T03:32:50.474" v="9981" actId="1076"/>
          <ac:spMkLst>
            <pc:docMk/>
            <pc:sldMk cId="1338783439" sldId="261"/>
            <ac:spMk id="371" creationId="{B7267525-63F8-42E5-972F-8E77B400B452}"/>
          </ac:spMkLst>
        </pc:spChg>
        <pc:spChg chg="add mod">
          <ac:chgData name="Kanakubo Yuuka" userId="0125345b4684f247" providerId="LiveId" clId="{D4871A4A-C5EA-4668-91C5-C62012B0FEE8}" dt="2021-11-29T03:33:03.505" v="9983" actId="1076"/>
          <ac:spMkLst>
            <pc:docMk/>
            <pc:sldMk cId="1338783439" sldId="261"/>
            <ac:spMk id="372" creationId="{33430A64-68CD-4F5D-8E01-EBDE679F2577}"/>
          </ac:spMkLst>
        </pc:spChg>
        <pc:spChg chg="add mod">
          <ac:chgData name="Kanakubo Yuuka" userId="0125345b4684f247" providerId="LiveId" clId="{D4871A4A-C5EA-4668-91C5-C62012B0FEE8}" dt="2021-11-29T03:40:57.677" v="10093" actId="1076"/>
          <ac:spMkLst>
            <pc:docMk/>
            <pc:sldMk cId="1338783439" sldId="261"/>
            <ac:spMk id="373" creationId="{E092DF57-FAD6-40C6-AAD8-4669FD1C5CB1}"/>
          </ac:spMkLst>
        </pc:spChg>
        <pc:spChg chg="add mod">
          <ac:chgData name="Kanakubo Yuuka" userId="0125345b4684f247" providerId="LiveId" clId="{D4871A4A-C5EA-4668-91C5-C62012B0FEE8}" dt="2021-11-29T03:40:57.677" v="10093" actId="1076"/>
          <ac:spMkLst>
            <pc:docMk/>
            <pc:sldMk cId="1338783439" sldId="261"/>
            <ac:spMk id="374" creationId="{4BEAE841-8558-449D-8F09-615C4F32414C}"/>
          </ac:spMkLst>
        </pc:spChg>
        <pc:spChg chg="add mod">
          <ac:chgData name="Kanakubo Yuuka" userId="0125345b4684f247" providerId="LiveId" clId="{D4871A4A-C5EA-4668-91C5-C62012B0FEE8}" dt="2021-11-29T03:40:57.677" v="10093" actId="1076"/>
          <ac:spMkLst>
            <pc:docMk/>
            <pc:sldMk cId="1338783439" sldId="261"/>
            <ac:spMk id="375" creationId="{8E825E11-DBBB-43EB-AA7C-25609396B6CF}"/>
          </ac:spMkLst>
        </pc:spChg>
        <pc:spChg chg="add mod">
          <ac:chgData name="Kanakubo Yuuka" userId="0125345b4684f247" providerId="LiveId" clId="{D4871A4A-C5EA-4668-91C5-C62012B0FEE8}" dt="2021-11-29T03:40:57.677" v="10093" actId="1076"/>
          <ac:spMkLst>
            <pc:docMk/>
            <pc:sldMk cId="1338783439" sldId="261"/>
            <ac:spMk id="376" creationId="{3350571D-D3D8-4687-AF30-5C7260426C8A}"/>
          </ac:spMkLst>
        </pc:spChg>
        <pc:grpChg chg="add mod">
          <ac:chgData name="Kanakubo Yuuka" userId="0125345b4684f247" providerId="LiveId" clId="{D4871A4A-C5EA-4668-91C5-C62012B0FEE8}" dt="2021-11-29T03:33:00.168" v="9982" actId="1076"/>
          <ac:grpSpMkLst>
            <pc:docMk/>
            <pc:sldMk cId="1338783439" sldId="261"/>
            <ac:grpSpMk id="28" creationId="{5025F7CB-497D-4041-A9C3-E468F12D7A5B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1" creationId="{F9F2F474-37F9-425C-89F0-EB3B463DD653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6" creationId="{B36D568E-CB45-4D36-A40A-977AD06DA43E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7" creationId="{E7981627-D01A-4BFC-AC25-D2DA3EA811DB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8" creationId="{14A888A1-3D14-4E8A-B553-F394F3504358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9" creationId="{B881DDBF-1541-416D-848D-24D9A10BED04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40" creationId="{88CA5FEE-149F-4BDD-A86A-D591AC237CA2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43" creationId="{15F0E81B-6596-42B1-AB0C-5002DEBDB577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44" creationId="{2A1300C0-C305-4AAA-89BF-9B499993BB0E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52" creationId="{23A1A2CC-FA28-4A1D-BF32-52638E86849C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53" creationId="{D8B755B7-EDB2-4886-B995-8F295C080E39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60" creationId="{FC13261B-231E-4315-8287-6DE00F5BE7A8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61" creationId="{E87A2368-17CE-4878-AAD2-D0C9AA133B33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68" creationId="{BC4723AE-6A89-4BFC-893A-52DF0D15AE55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69" creationId="{8E4D5732-70FF-41B1-BE7E-8FC29A5990B0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75" creationId="{29B0683E-ECC2-4F8D-BDEE-5208578C8F89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76" creationId="{FFA09DC3-B495-49A8-91EB-147F44E6A829}"/>
          </ac:grpSpMkLst>
        </pc:grpChg>
        <pc:grpChg chg="add mod">
          <ac:chgData name="Kanakubo Yuuka" userId="0125345b4684f247" providerId="LiveId" clId="{D4871A4A-C5EA-4668-91C5-C62012B0FEE8}" dt="2021-11-29T03:33:00.168" v="9982" actId="1076"/>
          <ac:grpSpMkLst>
            <pc:docMk/>
            <pc:sldMk cId="1338783439" sldId="261"/>
            <ac:grpSpMk id="84" creationId="{3F1CABB4-6BEA-4D7C-BA87-FF14BA965022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85" creationId="{238A9D33-688C-40B0-968B-05F38FFD043A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97" creationId="{BB80C336-7D7F-415D-80BB-2E914F350935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98" creationId="{BCCE83A3-588A-4819-A6D9-8589F73C394E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99" creationId="{76204151-D818-44BB-BF85-899C2578AF55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00" creationId="{68B8D72B-A1B7-419C-85D4-48FEC3198ACB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01" creationId="{17A8545D-E4D6-4F40-B2A3-D38560F7A25B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04" creationId="{E18A9F7B-4C37-46C8-83EA-C8D38F36BFA7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05" creationId="{2FCEC92C-1E2D-4753-8E19-4BC697571368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18" creationId="{9F3E62AD-A6E4-4A48-B781-CBE5F7C54ABF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19" creationId="{AE9974EF-C582-42D6-ACF2-B2DD341EC4D3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32" creationId="{2151FE7F-E93A-460B-ACE3-E8742105DEA5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33" creationId="{6F444126-0740-4EE4-ACAE-FD5F5F8D67B7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46" creationId="{AAB1C2F5-9DA9-4EF5-BA11-AB36B6B3F495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47" creationId="{C8AAB393-51D5-4C25-9BBB-71C38157504C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60" creationId="{21B602B9-6F7B-4138-912B-8B14FEB30285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61" creationId="{ED656A8C-CCDC-4AE1-B603-BE35007D4AC8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74" creationId="{080FEA09-200A-4765-A843-8834EF151018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75" creationId="{44A2EB7E-190A-4D57-ACD9-8450C32A04C2}"/>
          </ac:grpSpMkLst>
        </pc:grpChg>
        <pc:grpChg chg="add mod">
          <ac:chgData name="Kanakubo Yuuka" userId="0125345b4684f247" providerId="LiveId" clId="{D4871A4A-C5EA-4668-91C5-C62012B0FEE8}" dt="2021-11-29T03:33:00.168" v="9982" actId="1076"/>
          <ac:grpSpMkLst>
            <pc:docMk/>
            <pc:sldMk cId="1338783439" sldId="261"/>
            <ac:grpSpMk id="186" creationId="{98C4C9A6-B5E4-4FB6-9919-6A500EE2F6FA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187" creationId="{5F214F37-7504-44BC-9228-B7BFBE9C14AA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0" creationId="{7B0DA3B2-7D9C-4E39-9F03-144F26A4C854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1" creationId="{5E3CAA87-51DB-45C2-B906-082017A7BB68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2" creationId="{E4C4FF91-7828-4A39-B1D1-2A3F8636322B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3" creationId="{E446C79D-8536-4698-BB5E-707867A75C0A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4" creationId="{6C87ED2A-0678-40B2-B91F-931B72C80A2D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6" creationId="{D3EACD34-6EF1-4AEC-A5EE-603B2A67709C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8" creationId="{9A7A64C9-9B5D-40DB-AD0E-12CE0DCA434D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09" creationId="{0D4FEFA1-EB67-4082-A3F0-22E0E3FB5B0F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13" creationId="{281E82E2-45B2-4969-9F21-3877E2673B05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14" creationId="{E57ADADF-7698-4195-869B-683349268752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27" creationId="{8D9C70D4-BCC6-4D4D-839D-760398343D7B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28" creationId="{E2CCBE55-F35C-4B5D-B03E-CFCF097CA270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41" creationId="{120F9706-282C-49E5-9BEE-3F651D2EDEC1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42" creationId="{FD5FCADB-4866-47BF-A0D9-DD50DBDC61FE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55" creationId="{70994B01-B36E-418F-A243-566DBA9612A2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56" creationId="{8CBABBB1-A2D2-41CF-BF5F-19F4FC4217C1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69" creationId="{1C742637-E9FC-40CA-B51F-D960418BBF72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70" creationId="{A09E6DD4-55D7-43F2-8E1C-B0BFF8B9A560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83" creationId="{BAD915B3-670A-455E-A772-B4C7ECD36D51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84" creationId="{9BBC79EA-7C10-40CB-BDEA-0FCB9A2CDCA6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97" creationId="{09441FAC-7015-4EB3-8D68-BC237BAE9300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298" creationId="{468C5B7B-FA6E-4CE5-84A7-9BE6E1BA5669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11" creationId="{9FDAB26F-C226-44AB-B451-07381EE77866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12" creationId="{AE891DD1-3364-4624-B388-EE9E95A0C65B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25" creationId="{88005A79-9F21-46BE-9E82-62D831C65097}"/>
          </ac:grpSpMkLst>
        </pc:grpChg>
        <pc:grpChg chg="mod">
          <ac:chgData name="Kanakubo Yuuka" userId="0125345b4684f247" providerId="LiveId" clId="{D4871A4A-C5EA-4668-91C5-C62012B0FEE8}" dt="2021-11-23T04:09:59.275" v="812"/>
          <ac:grpSpMkLst>
            <pc:docMk/>
            <pc:sldMk cId="1338783439" sldId="261"/>
            <ac:grpSpMk id="326" creationId="{4B228123-9868-4C4F-B3DF-1728B67F7301}"/>
          </ac:grpSpMkLst>
        </pc:grpChg>
        <pc:picChg chg="del">
          <ac:chgData name="Kanakubo Yuuka" userId="0125345b4684f247" providerId="LiveId" clId="{D4871A4A-C5EA-4668-91C5-C62012B0FEE8}" dt="2021-11-23T04:09:43.923" v="811" actId="478"/>
          <ac:picMkLst>
            <pc:docMk/>
            <pc:sldMk cId="1338783439" sldId="261"/>
            <ac:picMk id="13" creationId="{DD60C8CE-6AC7-49FB-B35A-EF67A510458C}"/>
          </ac:picMkLst>
        </pc:picChg>
        <pc:picChg chg="add del mod">
          <ac:chgData name="Kanakubo Yuuka" userId="0125345b4684f247" providerId="LiveId" clId="{D4871A4A-C5EA-4668-91C5-C62012B0FEE8}" dt="2021-11-23T04:14:17.423" v="857"/>
          <ac:picMkLst>
            <pc:docMk/>
            <pc:sldMk cId="1338783439" sldId="261"/>
            <ac:picMk id="344" creationId="{4E21AE57-F6AD-41DC-AE18-1A7FB657885A}"/>
          </ac:picMkLst>
        </pc:pic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54" creationId="{CC1C1066-2338-4903-9C69-49455DD90F14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55" creationId="{91D768D1-F286-4BBF-83A6-62A77391C6B1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56" creationId="{FA1A2B46-65DB-4DA7-973E-06D642BB1074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57" creationId="{3C4A2DEA-5BEA-401B-80F1-55762CC1AD32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58" creationId="{0E80A504-6E62-4B3C-A4D1-A45525599255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59" creationId="{E842ABAB-35B7-4839-819F-EFCAC29773F1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60" creationId="{266CCB1C-42DE-4158-8350-3AC4DA297A38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61" creationId="{6821BA27-FE51-4560-99A8-F268C92FA0D1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62" creationId="{9D0B7425-58D2-4E1F-B279-E84B465B1703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67" creationId="{DAA6E1AF-37D1-49C5-A122-8CE52B4EBD8B}"/>
          </ac:cxnSpMkLst>
        </pc:cxnChg>
        <pc:cxnChg chg="add del mod">
          <ac:chgData name="Kanakubo Yuuka" userId="0125345b4684f247" providerId="LiveId" clId="{D4871A4A-C5EA-4668-91C5-C62012B0FEE8}" dt="2021-11-23T04:14:17.423" v="857"/>
          <ac:cxnSpMkLst>
            <pc:docMk/>
            <pc:sldMk cId="1338783439" sldId="261"/>
            <ac:cxnSpMk id="368" creationId="{F04C0128-9456-4C30-922C-0CD2B158E118}"/>
          </ac:cxnSpMkLst>
        </pc:cxnChg>
      </pc:sldChg>
      <pc:sldChg chg="addSp delSp modSp mod">
        <pc:chgData name="Kanakubo Yuuka" userId="0125345b4684f247" providerId="LiveId" clId="{D4871A4A-C5EA-4668-91C5-C62012B0FEE8}" dt="2021-11-29T19:43:45.089" v="10382" actId="403"/>
        <pc:sldMkLst>
          <pc:docMk/>
          <pc:sldMk cId="735479366" sldId="262"/>
        </pc:sldMkLst>
        <pc:spChg chg="mod">
          <ac:chgData name="Kanakubo Yuuka" userId="0125345b4684f247" providerId="LiveId" clId="{D4871A4A-C5EA-4668-91C5-C62012B0FEE8}" dt="2021-11-25T04:26:28.908" v="4932" actId="13926"/>
          <ac:spMkLst>
            <pc:docMk/>
            <pc:sldMk cId="735479366" sldId="262"/>
            <ac:spMk id="2" creationId="{A26607EB-4DC6-41E8-BC45-7808A13A4126}"/>
          </ac:spMkLst>
        </pc:spChg>
        <pc:spChg chg="mod">
          <ac:chgData name="Kanakubo Yuuka" userId="0125345b4684f247" providerId="LiveId" clId="{D4871A4A-C5EA-4668-91C5-C62012B0FEE8}" dt="2021-11-29T07:45:04.730" v="10366" actId="5793"/>
          <ac:spMkLst>
            <pc:docMk/>
            <pc:sldMk cId="735479366" sldId="262"/>
            <ac:spMk id="9" creationId="{8F2EA92C-9CF5-41E7-916B-A7AE889A9871}"/>
          </ac:spMkLst>
        </pc:spChg>
        <pc:spChg chg="mod">
          <ac:chgData name="Kanakubo Yuuka" userId="0125345b4684f247" providerId="LiveId" clId="{D4871A4A-C5EA-4668-91C5-C62012B0FEE8}" dt="2021-11-29T07:45:07.287" v="10367" actId="20577"/>
          <ac:spMkLst>
            <pc:docMk/>
            <pc:sldMk cId="735479366" sldId="262"/>
            <ac:spMk id="10" creationId="{7DA7AF33-401A-4890-A99B-6CCD7EC7527E}"/>
          </ac:spMkLst>
        </pc:spChg>
        <pc:spChg chg="del mod">
          <ac:chgData name="Kanakubo Yuuka" userId="0125345b4684f247" providerId="LiveId" clId="{D4871A4A-C5EA-4668-91C5-C62012B0FEE8}" dt="2021-11-25T04:27:19.917" v="4952" actId="478"/>
          <ac:spMkLst>
            <pc:docMk/>
            <pc:sldMk cId="735479366" sldId="262"/>
            <ac:spMk id="11" creationId="{144627B6-9C8A-4A05-8CA6-D0769B4D1BFB}"/>
          </ac:spMkLst>
        </pc:spChg>
        <pc:spChg chg="mod">
          <ac:chgData name="Kanakubo Yuuka" userId="0125345b4684f247" providerId="LiveId" clId="{D4871A4A-C5EA-4668-91C5-C62012B0FEE8}" dt="2021-11-29T19:43:21.885" v="10378" actId="403"/>
          <ac:spMkLst>
            <pc:docMk/>
            <pc:sldMk cId="735479366" sldId="262"/>
            <ac:spMk id="13" creationId="{5C2B81DD-8BE4-46F8-B9B2-11C236234E90}"/>
          </ac:spMkLst>
        </pc:spChg>
        <pc:spChg chg="add mod">
          <ac:chgData name="Kanakubo Yuuka" userId="0125345b4684f247" providerId="LiveId" clId="{D4871A4A-C5EA-4668-91C5-C62012B0FEE8}" dt="2021-11-26T00:13:51.695" v="6266" actId="14100"/>
          <ac:spMkLst>
            <pc:docMk/>
            <pc:sldMk cId="735479366" sldId="262"/>
            <ac:spMk id="14" creationId="{FE2F9D49-4D63-4706-AD6C-3024BEA9AE9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" creationId="{FF7F344B-7865-4F40-9667-F5DEFCB7964B}"/>
          </ac:spMkLst>
        </pc:spChg>
        <pc:spChg chg="mod">
          <ac:chgData name="Kanakubo Yuuka" userId="0125345b4684f247" providerId="LiveId" clId="{D4871A4A-C5EA-4668-91C5-C62012B0FEE8}" dt="2021-11-29T19:43:45.089" v="10382" actId="403"/>
          <ac:spMkLst>
            <pc:docMk/>
            <pc:sldMk cId="735479366" sldId="262"/>
            <ac:spMk id="17" creationId="{9EB8AF81-5BF1-46A6-8D91-6D102BC0DF9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" creationId="{2586CEC8-4D1F-4F95-B9A0-2BBA6F9AC58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" creationId="{1241C69F-C412-4EDF-9BAC-12BB6FC3665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" creationId="{1DB5955C-B74C-44B7-9FA7-5FD7891FB21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" creationId="{9ACAC8C4-5F6F-4238-8024-DFEED77C9A8A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2" creationId="{5672386E-7DBA-4F12-BEBF-AEAD03CE10B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3" creationId="{482BC859-3359-426B-AF86-58F15BAA2ED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4" creationId="{63BC9368-1446-4EF7-8039-FD7791FC68D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5" creationId="{A8AB93B4-D9F3-48FB-A7A8-7B80C92C160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6" creationId="{301739C1-CD99-4E7D-8D6B-56B726B4A11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7" creationId="{D1ED95F0-F61E-493B-AD17-DCC7F2F53D6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8" creationId="{E246D67E-D95E-4974-AB15-B6EE1FC32F8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9" creationId="{A90E673F-2ADF-44B8-826D-A5DF1152880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0" creationId="{11C36659-55CD-46CD-B875-36C3C44D141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1" creationId="{8744DB29-AC1D-4D3F-8606-DBFE270D098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2" creationId="{BB79C4F7-0433-4D56-9099-C107F074DB2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3" creationId="{EE9B3061-D30B-4214-9B8F-500D09D4200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4" creationId="{B1372136-3ACF-41AE-BCF4-335113AF4EC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5" creationId="{7D5363F7-2067-43CB-92A6-75301EC4BD2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6" creationId="{8C2CB7F1-C1EF-47D1-A7D6-A9E6111E053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7" creationId="{456CC90B-16A5-4B7E-9C3D-A8766B569BD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8" creationId="{F065F61F-1FA3-47B8-A89C-EE72336CDFB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39" creationId="{E740AC70-F572-4DE9-85EC-6B04DFF3A7B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40" creationId="{CE1DE39C-2EF1-4231-9700-B999EB8ADA58}"/>
          </ac:spMkLst>
        </pc:spChg>
        <pc:spChg chg="add mod">
          <ac:chgData name="Kanakubo Yuuka" userId="0125345b4684f247" providerId="LiveId" clId="{D4871A4A-C5EA-4668-91C5-C62012B0FEE8}" dt="2021-11-26T00:13:51.695" v="6266" actId="14100"/>
          <ac:spMkLst>
            <pc:docMk/>
            <pc:sldMk cId="735479366" sldId="262"/>
            <ac:spMk id="41" creationId="{AE706BC2-E3C4-4E4C-B01B-C65635EE8FB3}"/>
          </ac:spMkLst>
        </pc:spChg>
        <pc:spChg chg="add mod">
          <ac:chgData name="Kanakubo Yuuka" userId="0125345b4684f247" providerId="LiveId" clId="{D4871A4A-C5EA-4668-91C5-C62012B0FEE8}" dt="2021-11-29T19:43:35.744" v="10380" actId="403"/>
          <ac:spMkLst>
            <pc:docMk/>
            <pc:sldMk cId="735479366" sldId="262"/>
            <ac:spMk id="42" creationId="{E977EE81-69DF-441D-8BB2-AF3693664C5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45" creationId="{8B53CC93-1393-4E12-8916-DB306340DB6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46" creationId="{6E215535-4C61-4312-89B7-C745BEEF2A9A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47" creationId="{33DAA8A1-259B-4E99-A778-8CCA5AF98D5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48" creationId="{9D975E2D-EF7D-4EF6-8ACF-E61F6AEFDCB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49" creationId="{E5FC79DE-758D-4F50-8BD1-392ED069D45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0" creationId="{80F9D24D-D62F-45F4-A164-7D159B7D41C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1" creationId="{BA7E5092-CA95-4D58-AF19-3015031CF69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2" creationId="{BE30AC01-AF4F-4EDC-B07C-9958E57C196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3" creationId="{DE2ECEDC-1CB3-4373-AB1E-A02B7D19BFE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4" creationId="{D3DC55DF-9E80-43E7-B60F-FA07A00B250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5" creationId="{D0F6DCC8-1466-4543-8399-69309621C3C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6" creationId="{C7382C4B-8AAD-4FDF-867B-C9035C9189E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7" creationId="{E859F67A-E744-4D41-8D10-EEC93044E28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8" creationId="{A7AD1A98-9D42-43B3-A139-7C8169D6ED9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59" creationId="{82958200-2B00-4924-961B-648778B3953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0" creationId="{AD34C0AC-6EF6-45D9-A096-6596DD81FBF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1" creationId="{4A796D67-B0AF-4147-BA1C-22CB62970E3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2" creationId="{C915DFF1-B067-4257-B655-E32A8A979C6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3" creationId="{D3C963CF-C660-4524-8D8A-854E1866434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4" creationId="{13E69E8A-1769-4CAC-B1BE-6AFBDDED5AF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5" creationId="{16B8CDFD-7309-42E6-A9BC-C3FAEA39291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6" creationId="{28FABB08-9162-4EA4-8603-D4D7D53E583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7" creationId="{50F84F11-E089-450C-8248-62F9F4B7A13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8" creationId="{82F939E7-C166-4318-B5C0-93102B7A322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69" creationId="{F672D55B-93D8-426B-B1AE-B4E00DF042C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0" creationId="{CBD28091-D192-4EB6-8243-E398B63B32C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1" creationId="{E33CF1E3-A545-445F-A224-F4815EBDF4E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2" creationId="{1AA242E8-A913-4253-B7AE-9B527E37463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3" creationId="{D94507C0-CB97-4729-A5C7-B15F6A80F74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4" creationId="{2A7A1A3C-AAD7-472E-A282-BA38C24504F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5" creationId="{BAAD7C14-BE2D-4407-8776-F2D37F75127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6" creationId="{911E9BB7-1E0A-4AE1-BEDD-A04E521D93B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7" creationId="{E538ACF7-0BDC-4FC2-BDFD-9B7DFE2A926A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8" creationId="{D925A092-67CF-4FF0-ADFE-E92496D60FC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79" creationId="{A4B30EDF-6A6B-4C85-ACCA-CCD1704035E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0" creationId="{809AA5EF-CA20-4B68-AAC4-0C2802D7782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1" creationId="{5D6544ED-3223-4950-8038-61FF95093B5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2" creationId="{3A6D4AAB-054C-48B2-AF4A-489B9935C39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3" creationId="{D5CDFF1D-09AF-4F9F-9D88-3ED0AB8393A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4" creationId="{6379CA1A-B0A7-4675-A285-FCFFC4648AD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5" creationId="{1A341808-2856-4F75-BC1E-1EEEDC6F692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6" creationId="{1F7E9441-4DA5-4557-ADD2-CAC750B1832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7" creationId="{E97B6F8E-807D-4ACB-BA59-332BED06AF7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8" creationId="{3F947870-77FE-4F66-9F2D-C7A0F85E4ED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89" creationId="{737799C9-6ECF-4147-BA2C-7A91A4F40AA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0" creationId="{B3FAD2E3-61CB-4CB6-A1A6-7DCF584B3CF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1" creationId="{168F6AC7-9721-4462-872C-90FAD7FAACB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2" creationId="{A164C08F-5C6A-4713-AFA0-B1338C66AE1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3" creationId="{232B4BC6-D996-41AA-8738-AE5D0781BFF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4" creationId="{68EBEF62-6ED3-4C4B-85B6-E60A993C2F7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5" creationId="{1C00F1E5-80A4-4EFD-B2BC-7FC7FF9EC27A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6" creationId="{591ED1B5-1BC9-42B3-9F50-1B845181EC6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7" creationId="{528567B3-9E32-429E-807E-A235079FC38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8" creationId="{6F662808-3080-44CF-A7AA-832E2269F40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99" creationId="{228BF783-4175-4BA3-BA85-FEB7042C946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1" creationId="{E8DA9A45-D8C3-4FCB-853E-F62651E3A27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2" creationId="{6F7E251E-0712-413D-9353-6CCD5CA9D8A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3" creationId="{AA17D15C-3DC5-4DA3-8A05-949FA18B3DE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4" creationId="{7882D608-FB2B-4D06-BCC7-8D968346C53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5" creationId="{20AE18E1-C935-4936-9781-6F3ACCC4932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6" creationId="{E0CDF778-7D02-4553-B52C-31FD16AD6D4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7" creationId="{8C2FE382-30F8-47FB-B2B6-5A281CECEC0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8" creationId="{0204C86D-ACE9-4751-8129-943718B2E9F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09" creationId="{909EC479-8B7F-4C2F-801A-2102CEE67D9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0" creationId="{0D246F7A-2311-476F-80C4-23DF087FBD4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1" creationId="{FD36DD09-2239-4957-A420-6E699964EC1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2" creationId="{71570B82-1174-45F7-ACAA-B9C10A0AFA8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3" creationId="{A1F7E7CA-5B1F-433C-9E34-06E7229D292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4" creationId="{330206DD-4C7D-4F40-9F7A-A929DA99E6E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5" creationId="{3132AAF7-5700-462F-9960-6A67C9E22ED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6" creationId="{D54E37AF-C9A8-4BB9-A8D3-E6CF53E08F0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7" creationId="{E76A5A31-E93C-4B8A-997A-74E416BEC45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8" creationId="{21792E86-AD8D-446D-A731-35B8957C69C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19" creationId="{F365AA3E-2A89-417A-96A2-F86003B9B80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0" creationId="{8DA59F45-A9C8-4A33-9B14-4667AD4F5C1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1" creationId="{56D1F25B-4E98-4E8A-93E5-20C01BE5246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2" creationId="{E1113982-7786-42DD-9F15-52C817931F2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3" creationId="{9191CDC9-560C-4BE0-ABE4-E499E3E10EB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4" creationId="{568246E2-A1A6-43CF-85A4-D191567E196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5" creationId="{109B4800-AFD1-4A67-A237-D85930EFA98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6" creationId="{E78092DB-5B38-409E-8748-B00F001E9B0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8" creationId="{4A207C42-285D-428D-8AFC-BEB95091F9E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29" creationId="{1E243FFD-2211-4174-ADE3-AFFA1D69B71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0" creationId="{6C6039FB-F269-4271-9E0B-0317956B341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1" creationId="{96C05F4A-99C6-42D5-8DF5-C66882A0EF9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2" creationId="{5A259180-F4B5-4D5C-B0AD-4EC1D449A9B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3" creationId="{795AD18F-B072-4276-A53F-48EC78B0A16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4" creationId="{1B5DA633-2AD5-4A9E-AFE9-1B15008E112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5" creationId="{3FC0F44A-BACE-4192-A32E-FFF5E58A733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6" creationId="{493FDB6F-AE3B-4A1D-8E86-D0CBBEE71D8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7" creationId="{40F91823-CDDB-46A2-9EDD-15C079E55B8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8" creationId="{6D336385-E4F4-40CD-9E74-1B5859F10C6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39" creationId="{9E7549CE-5F70-42AF-9BD3-E3D69819BD9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0" creationId="{019908D7-B479-4D9B-AD54-06FD518EB21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1" creationId="{505E4D5D-332F-4BD0-84CD-19D8D56B5266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2" creationId="{816494C3-E2F2-4D93-BCDF-E7916AA509C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3" creationId="{C80730E4-4E5E-438D-8C11-C19FD00149E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4" creationId="{99A02F7F-74C0-4C91-817B-92F66C6CEE5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5" creationId="{B2A2CCB5-7B59-48FF-AF5D-B345FE56F2F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6" creationId="{2968947D-669D-402E-B4E4-328A4D85439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7" creationId="{5BC71EDF-BD72-482C-A9AE-258C6803C64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8" creationId="{4425FA17-395A-49F5-B4C0-914A2FE3582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49" creationId="{B03511EF-9730-4D35-81D1-C11B39A5081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0" creationId="{D3D45993-DCFE-4DA8-B296-58984B2F24D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1" creationId="{464FDC4E-AD92-4C2D-9688-84748A8CAB2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2" creationId="{1258EB53-C966-4998-AF54-9A65CEFF86C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3" creationId="{B641B1F9-9859-42DF-ABA2-58D4E4EAA45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4" creationId="{74E314BB-2A4F-4CAE-A18F-C50883969A4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5" creationId="{51FF1605-E2AD-4E01-A323-C6FC49D207B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6" creationId="{3EC417D9-1046-4A6A-A1E0-5CC08248CDB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7" creationId="{E3DCDA56-7752-439C-8CA4-B7CDF005B58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8" creationId="{D6FCF414-4164-4ED2-997B-0CD0A80FCAD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59" creationId="{E7E565BC-58C7-4120-937D-D33B358B4F9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0" creationId="{0E803A9B-A114-4843-883B-37A484557AF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1" creationId="{A1918517-958D-4441-9AA0-C03DA01FB25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2" creationId="{69270B14-1FA2-4B5F-905A-F823A75509F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3" creationId="{0DF60D58-8ADB-491A-B8D5-0A4604A8F9F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4" creationId="{A858C7FB-C6F9-4161-A32B-E1CBEF1C47D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5" creationId="{C7E8E600-FAC7-438B-87A8-75BB1051C61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6" creationId="{A8798539-9426-4C59-817E-DE826F48060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7" creationId="{F85537AC-F84A-4604-A363-6C66C02C4B6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8" creationId="{117DFFC5-A77B-4C14-ADF5-315850D68A4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69" creationId="{2B5837D1-FBA2-4353-A71E-674324A68CD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0" creationId="{F36CD13E-A846-4654-AA22-6A66616B65B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1" creationId="{B91CA60F-505B-41FC-8E2B-A23FA4A966C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2" creationId="{07BF32E3-B0F7-4D92-8784-0EF3DCED73D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3" creationId="{8A7F7792-5D52-4956-B212-D45FD6DD495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5" creationId="{28E70D54-976A-426F-9091-4FDF1A13765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6" creationId="{D66E6810-7259-4021-9A02-9FFC73C903B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7" creationId="{EF753090-EE73-48F2-8317-9B8CA7F8991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8" creationId="{D2A55D03-D2B0-431C-AF90-0B2FBB11F30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79" creationId="{720F207F-4354-4343-8498-15E38F1EB11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0" creationId="{4CBD9AD9-9E94-4684-9B29-A08A3094A1B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1" creationId="{40021688-56E5-4E9D-9402-8D1F90F18F4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2" creationId="{5770A0F1-D61D-4426-B4D8-D8B41AEBC67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3" creationId="{DDC1C7A1-BFCD-4B50-A386-3A853E29416A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4" creationId="{32D38516-655A-4193-B02C-D92F64477E9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5" creationId="{1F2EB5BD-EDFD-4EB0-A96C-31B0114BDC9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6" creationId="{90A1F67E-0E16-4726-8E5D-41839DAA1B0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7" creationId="{62DBCA21-678A-4D24-B1B4-923A4813099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8" creationId="{A5580FF8-106C-46AB-8CD5-B6055A8EC9A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89" creationId="{4DAC6550-D373-4C51-9F62-2FE0748AA7A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0" creationId="{ECF17782-58B2-4227-BD91-37CE56C7A59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1" creationId="{ACD5CE46-4882-46D0-8C01-446686A51EC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2" creationId="{508E296D-D185-4836-934F-F09BBCA8812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3" creationId="{8BA143DF-D268-4013-9A8D-AC6A616C4D3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4" creationId="{2112636F-A5EA-4D97-96A2-CC5ABD3EA0F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5" creationId="{20FB5683-DC06-43E4-BB3D-2EDDB4E5FD15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6" creationId="{ED9FD57D-1026-423D-8770-3D05212ED99A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7" creationId="{2A5E1B0A-EED5-4267-8878-940FD4AA6D6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8" creationId="{60EB21D5-9577-47F7-96D1-7E63DF2B233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199" creationId="{C13F4E5B-22F1-4224-826A-6F4A51115AF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0" creationId="{4A978F72-CA5D-4640-80A7-F6C9B1DA2DB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1" creationId="{C5885AAD-B3EC-4E0C-8BC1-D98CBDBD194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2" creationId="{19A51F12-8B03-41E9-8EDF-454FEBF5218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3" creationId="{6742A420-043D-48F9-BF3B-FB9C11946C0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4" creationId="{0D950336-A97D-439A-886B-B8D80CE4B3F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5" creationId="{B2800AB5-3327-4815-A3A1-C5E6E2A0355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6" creationId="{A21EEEF0-A6C0-4A90-9B03-B0D529565A8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7" creationId="{470BEC9E-E594-44A7-BA76-974F7F893284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8" creationId="{0AB332B0-6291-4B13-B6E6-C24E0F7A743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09" creationId="{A23CEECF-ED9A-4571-BA81-F43079E35227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0" creationId="{C1B01C35-109B-4619-898A-6D2FCE8D7E78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1" creationId="{9F081723-C1FA-4E03-8748-B444B6FF790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2" creationId="{0BF4C158-FCCF-42D6-B34F-D2B9241E0319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3" creationId="{104FE343-BB6F-4511-A927-17BFD3EEF0EC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4" creationId="{D95BACA0-470C-45E4-8ACB-7CB3AE1EAEC0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5" creationId="{925AA5A5-A9CE-4694-AB8A-D3850C736EE1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6" creationId="{0A8070FB-A8FE-4A35-AF1A-661541EC4593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7" creationId="{7FF47607-88D0-4A53-BCAF-63BA4D57636F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8" creationId="{A0878672-F4B1-43E8-B775-04CA5CD7772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19" creationId="{B9EF7A6B-6E7B-4BAF-A20A-C73CA1845AAB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20" creationId="{85CF2517-6B9B-4F1D-B8FA-EADD82EADD3D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21" creationId="{904D8EFD-EE8C-4A03-B4C9-1A4DE79BA0AE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22" creationId="{61AD5D65-22E6-4A94-A66D-149E05ABDEC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23" creationId="{F700C086-9BF4-4637-8F2A-976A7D49C8B2}"/>
          </ac:spMkLst>
        </pc:spChg>
        <pc:spChg chg="mod">
          <ac:chgData name="Kanakubo Yuuka" userId="0125345b4684f247" providerId="LiveId" clId="{D4871A4A-C5EA-4668-91C5-C62012B0FEE8}" dt="2021-11-26T00:13:40.121" v="6263"/>
          <ac:spMkLst>
            <pc:docMk/>
            <pc:sldMk cId="735479366" sldId="262"/>
            <ac:spMk id="224" creationId="{E78922F9-33DD-45A9-ADA3-BCB1645D7BEA}"/>
          </ac:spMkLst>
        </pc:spChg>
        <pc:spChg chg="add mod ord">
          <ac:chgData name="Kanakubo Yuuka" userId="0125345b4684f247" providerId="LiveId" clId="{D4871A4A-C5EA-4668-91C5-C62012B0FEE8}" dt="2021-11-26T00:15:31.730" v="6289" actId="14100"/>
          <ac:spMkLst>
            <pc:docMk/>
            <pc:sldMk cId="735479366" sldId="262"/>
            <ac:spMk id="226" creationId="{D430CDF0-B801-4DAC-8C83-C765B3456346}"/>
          </ac:spMkLst>
        </pc:spChg>
        <pc:grpChg chg="add mod">
          <ac:chgData name="Kanakubo Yuuka" userId="0125345b4684f247" providerId="LiveId" clId="{D4871A4A-C5EA-4668-91C5-C62012B0FEE8}" dt="2021-11-26T00:13:57.890" v="6269" actId="1076"/>
          <ac:grpSpMkLst>
            <pc:docMk/>
            <pc:sldMk cId="735479366" sldId="262"/>
            <ac:grpSpMk id="15" creationId="{74B9C097-79BB-41ED-BF00-13D4CF02550D}"/>
          </ac:grpSpMkLst>
        </pc:grpChg>
        <pc:grpChg chg="add mod">
          <ac:chgData name="Kanakubo Yuuka" userId="0125345b4684f247" providerId="LiveId" clId="{D4871A4A-C5EA-4668-91C5-C62012B0FEE8}" dt="2021-11-26T00:14:00.557" v="6270" actId="1076"/>
          <ac:grpSpMkLst>
            <pc:docMk/>
            <pc:sldMk cId="735479366" sldId="262"/>
            <ac:grpSpMk id="44" creationId="{0D0AA3AB-2A04-42ED-81E5-8A0655E49CFB}"/>
          </ac:grpSpMkLst>
        </pc:grpChg>
        <pc:grpChg chg="add mod">
          <ac:chgData name="Kanakubo Yuuka" userId="0125345b4684f247" providerId="LiveId" clId="{D4871A4A-C5EA-4668-91C5-C62012B0FEE8}" dt="2021-11-26T00:13:55.855" v="6268" actId="1076"/>
          <ac:grpSpMkLst>
            <pc:docMk/>
            <pc:sldMk cId="735479366" sldId="262"/>
            <ac:grpSpMk id="100" creationId="{A3ABE1EE-69F3-414B-9B21-064DB5E3D0CD}"/>
          </ac:grpSpMkLst>
        </pc:grpChg>
        <pc:grpChg chg="mod">
          <ac:chgData name="Kanakubo Yuuka" userId="0125345b4684f247" providerId="LiveId" clId="{D4871A4A-C5EA-4668-91C5-C62012B0FEE8}" dt="2021-11-26T00:13:40.121" v="6263"/>
          <ac:grpSpMkLst>
            <pc:docMk/>
            <pc:sldMk cId="735479366" sldId="262"/>
            <ac:grpSpMk id="174" creationId="{5AF005C9-4F1E-41E8-8687-67D509592238}"/>
          </ac:grpSpMkLst>
        </pc:grpChg>
        <pc:picChg chg="del mod">
          <ac:chgData name="Kanakubo Yuuka" userId="0125345b4684f247" providerId="LiveId" clId="{D4871A4A-C5EA-4668-91C5-C62012B0FEE8}" dt="2021-11-26T00:13:39.342" v="6262" actId="478"/>
          <ac:picMkLst>
            <pc:docMk/>
            <pc:sldMk cId="735479366" sldId="262"/>
            <ac:picMk id="6" creationId="{98195C71-3B9A-40A4-A5DC-04654208E712}"/>
          </ac:picMkLst>
        </pc:picChg>
        <pc:cxnChg chg="add mod">
          <ac:chgData name="Kanakubo Yuuka" userId="0125345b4684f247" providerId="LiveId" clId="{D4871A4A-C5EA-4668-91C5-C62012B0FEE8}" dt="2021-11-26T00:14:14.898" v="6274" actId="1076"/>
          <ac:cxnSpMkLst>
            <pc:docMk/>
            <pc:sldMk cId="735479366" sldId="262"/>
            <ac:cxnSpMk id="43" creationId="{37E7CA68-3092-4575-83FB-BE7A9CA1BD70}"/>
          </ac:cxnSpMkLst>
        </pc:cxnChg>
        <pc:cxnChg chg="mod">
          <ac:chgData name="Kanakubo Yuuka" userId="0125345b4684f247" providerId="LiveId" clId="{D4871A4A-C5EA-4668-91C5-C62012B0FEE8}" dt="2021-11-26T00:13:40.121" v="6263"/>
          <ac:cxnSpMkLst>
            <pc:docMk/>
            <pc:sldMk cId="735479366" sldId="262"/>
            <ac:cxnSpMk id="127" creationId="{0DA15454-7FF9-4C53-B971-693F1914D2E3}"/>
          </ac:cxnSpMkLst>
        </pc:cxnChg>
      </pc:sldChg>
      <pc:sldChg chg="addSp delSp modSp mod ord addAnim delAnim">
        <pc:chgData name="Kanakubo Yuuka" userId="0125345b4684f247" providerId="LiveId" clId="{D4871A4A-C5EA-4668-91C5-C62012B0FEE8}" dt="2021-12-01T01:07:55.589" v="10814" actId="1076"/>
        <pc:sldMkLst>
          <pc:docMk/>
          <pc:sldMk cId="2521794136" sldId="263"/>
        </pc:sldMkLst>
        <pc:spChg chg="add del">
          <ac:chgData name="Kanakubo Yuuka" userId="0125345b4684f247" providerId="LiveId" clId="{D4871A4A-C5EA-4668-91C5-C62012B0FEE8}" dt="2021-11-25T03:46:32.457" v="4619" actId="21"/>
          <ac:spMkLst>
            <pc:docMk/>
            <pc:sldMk cId="2521794136" sldId="263"/>
            <ac:spMk id="7" creationId="{B9D9D7BE-CA1A-4453-A2B4-70FD5C970091}"/>
          </ac:spMkLst>
        </pc:spChg>
        <pc:spChg chg="add del mod">
          <ac:chgData name="Kanakubo Yuuka" userId="0125345b4684f247" providerId="LiveId" clId="{D4871A4A-C5EA-4668-91C5-C62012B0FEE8}" dt="2021-12-01T01:02:10.793" v="10702" actId="14100"/>
          <ac:spMkLst>
            <pc:docMk/>
            <pc:sldMk cId="2521794136" sldId="263"/>
            <ac:spMk id="47" creationId="{8AAF22C1-7A72-487F-98F5-FC0E04441E3E}"/>
          </ac:spMkLst>
        </pc:spChg>
        <pc:spChg chg="del">
          <ac:chgData name="Kanakubo Yuuka" userId="0125345b4684f247" providerId="LiveId" clId="{D4871A4A-C5EA-4668-91C5-C62012B0FEE8}" dt="2021-12-01T01:02:00.275" v="10698" actId="478"/>
          <ac:spMkLst>
            <pc:docMk/>
            <pc:sldMk cId="2521794136" sldId="263"/>
            <ac:spMk id="48" creationId="{4CBD20AF-8A64-4EED-9AD3-F042A14235AD}"/>
          </ac:spMkLst>
        </pc:spChg>
        <pc:spChg chg="del">
          <ac:chgData name="Kanakubo Yuuka" userId="0125345b4684f247" providerId="LiveId" clId="{D4871A4A-C5EA-4668-91C5-C62012B0FEE8}" dt="2021-12-01T01:01:59.059" v="10697" actId="478"/>
          <ac:spMkLst>
            <pc:docMk/>
            <pc:sldMk cId="2521794136" sldId="263"/>
            <ac:spMk id="49" creationId="{B7BCD616-EA75-42F8-934F-824C3DB35524}"/>
          </ac:spMkLst>
        </pc:spChg>
        <pc:spChg chg="del">
          <ac:chgData name="Kanakubo Yuuka" userId="0125345b4684f247" providerId="LiveId" clId="{D4871A4A-C5EA-4668-91C5-C62012B0FEE8}" dt="2021-12-01T01:01:57.622" v="10696" actId="478"/>
          <ac:spMkLst>
            <pc:docMk/>
            <pc:sldMk cId="2521794136" sldId="263"/>
            <ac:spMk id="50" creationId="{87A9CFF7-B007-4152-9019-06F3BB18012C}"/>
          </ac:spMkLst>
        </pc:spChg>
        <pc:spChg chg="add mod">
          <ac:chgData name="Kanakubo Yuuka" userId="0125345b4684f247" providerId="LiveId" clId="{D4871A4A-C5EA-4668-91C5-C62012B0FEE8}" dt="2021-12-01T01:07:55.589" v="10814" actId="1076"/>
          <ac:spMkLst>
            <pc:docMk/>
            <pc:sldMk cId="2521794136" sldId="263"/>
            <ac:spMk id="53" creationId="{7639BC91-CC12-40CA-A422-3AA19991B828}"/>
          </ac:spMkLst>
        </pc:spChg>
        <pc:spChg chg="add mod">
          <ac:chgData name="Kanakubo Yuuka" userId="0125345b4684f247" providerId="LiveId" clId="{D4871A4A-C5EA-4668-91C5-C62012B0FEE8}" dt="2021-12-01T01:07:53.271" v="10813" actId="1076"/>
          <ac:spMkLst>
            <pc:docMk/>
            <pc:sldMk cId="2521794136" sldId="263"/>
            <ac:spMk id="54" creationId="{422E71AC-F0DE-45E8-8700-7D94DCF89FA4}"/>
          </ac:spMkLst>
        </pc:spChg>
      </pc:sldChg>
      <pc:sldChg chg="addSp delSp modSp mod delAnim">
        <pc:chgData name="Kanakubo Yuuka" userId="0125345b4684f247" providerId="LiveId" clId="{D4871A4A-C5EA-4668-91C5-C62012B0FEE8}" dt="2021-11-27T01:51:04.328" v="7292" actId="1076"/>
        <pc:sldMkLst>
          <pc:docMk/>
          <pc:sldMk cId="1752427342" sldId="265"/>
        </pc:sldMkLst>
        <pc:spChg chg="mod">
          <ac:chgData name="Kanakubo Yuuka" userId="0125345b4684f247" providerId="LiveId" clId="{D4871A4A-C5EA-4668-91C5-C62012B0FEE8}" dt="2021-11-23T01:04:12.974" v="238" actId="20577"/>
          <ac:spMkLst>
            <pc:docMk/>
            <pc:sldMk cId="1752427342" sldId="265"/>
            <ac:spMk id="2" creationId="{E1CE34C2-0B2C-4515-99F9-9E2908DBD673}"/>
          </ac:spMkLst>
        </pc:spChg>
        <pc:spChg chg="add mod ord">
          <ac:chgData name="Kanakubo Yuuka" userId="0125345b4684f247" providerId="LiveId" clId="{D4871A4A-C5EA-4668-91C5-C62012B0FEE8}" dt="2021-11-23T01:07:52.607" v="273" actId="14100"/>
          <ac:spMkLst>
            <pc:docMk/>
            <pc:sldMk cId="1752427342" sldId="265"/>
            <ac:spMk id="6" creationId="{C49B6109-AA76-4212-AE59-7785BA5EA4FF}"/>
          </ac:spMkLst>
        </pc:spChg>
        <pc:spChg chg="mod">
          <ac:chgData name="Kanakubo Yuuka" userId="0125345b4684f247" providerId="LiveId" clId="{D4871A4A-C5EA-4668-91C5-C62012B0FEE8}" dt="2021-11-25T06:20:14.459" v="5153" actId="14100"/>
          <ac:spMkLst>
            <pc:docMk/>
            <pc:sldMk cId="1752427342" sldId="265"/>
            <ac:spMk id="7" creationId="{EBB143AF-CA5A-4F33-97F6-563337594166}"/>
          </ac:spMkLst>
        </pc:spChg>
        <pc:spChg chg="del mod">
          <ac:chgData name="Kanakubo Yuuka" userId="0125345b4684f247" providerId="LiveId" clId="{D4871A4A-C5EA-4668-91C5-C62012B0FEE8}" dt="2021-11-23T01:08:52.855" v="282" actId="478"/>
          <ac:spMkLst>
            <pc:docMk/>
            <pc:sldMk cId="1752427342" sldId="265"/>
            <ac:spMk id="8" creationId="{986C262B-9ED5-483B-8633-B423EEB29BB4}"/>
          </ac:spMkLst>
        </pc:spChg>
        <pc:spChg chg="mod">
          <ac:chgData name="Kanakubo Yuuka" userId="0125345b4684f247" providerId="LiveId" clId="{D4871A4A-C5EA-4668-91C5-C62012B0FEE8}" dt="2021-11-25T06:22:43.764" v="5154" actId="403"/>
          <ac:spMkLst>
            <pc:docMk/>
            <pc:sldMk cId="1752427342" sldId="265"/>
            <ac:spMk id="9" creationId="{010B51B9-5A24-4758-B607-AC8AAD71C5BC}"/>
          </ac:spMkLst>
        </pc:spChg>
        <pc:spChg chg="mod">
          <ac:chgData name="Kanakubo Yuuka" userId="0125345b4684f247" providerId="LiveId" clId="{D4871A4A-C5EA-4668-91C5-C62012B0FEE8}" dt="2021-11-25T06:20:14.459" v="5153" actId="14100"/>
          <ac:spMkLst>
            <pc:docMk/>
            <pc:sldMk cId="1752427342" sldId="265"/>
            <ac:spMk id="10" creationId="{584EB3E7-67B0-41C8-8A8A-D5F5D5266B04}"/>
          </ac:spMkLst>
        </pc:spChg>
        <pc:spChg chg="mod">
          <ac:chgData name="Kanakubo Yuuka" userId="0125345b4684f247" providerId="LiveId" clId="{D4871A4A-C5EA-4668-91C5-C62012B0FEE8}" dt="2021-11-25T06:22:58.753" v="5158" actId="14100"/>
          <ac:spMkLst>
            <pc:docMk/>
            <pc:sldMk cId="1752427342" sldId="265"/>
            <ac:spMk id="11" creationId="{C315DA4D-E04B-49E6-B568-05011FB00064}"/>
          </ac:spMkLst>
        </pc:spChg>
        <pc:spChg chg="del mod">
          <ac:chgData name="Kanakubo Yuuka" userId="0125345b4684f247" providerId="LiveId" clId="{D4871A4A-C5EA-4668-91C5-C62012B0FEE8}" dt="2021-11-23T01:06:39.177" v="260" actId="478"/>
          <ac:spMkLst>
            <pc:docMk/>
            <pc:sldMk cId="1752427342" sldId="265"/>
            <ac:spMk id="12" creationId="{F99C8690-5456-4124-8E82-DD238AD19C9D}"/>
          </ac:spMkLst>
        </pc:spChg>
        <pc:spChg chg="mod">
          <ac:chgData name="Kanakubo Yuuka" userId="0125345b4684f247" providerId="LiveId" clId="{D4871A4A-C5EA-4668-91C5-C62012B0FEE8}" dt="2021-11-25T06:23:14.135" v="5161" actId="1076"/>
          <ac:spMkLst>
            <pc:docMk/>
            <pc:sldMk cId="1752427342" sldId="265"/>
            <ac:spMk id="13" creationId="{B70FED66-E358-416C-8BA2-D9328398EC70}"/>
          </ac:spMkLst>
        </pc:spChg>
        <pc:spChg chg="mod">
          <ac:chgData name="Kanakubo Yuuka" userId="0125345b4684f247" providerId="LiveId" clId="{D4871A4A-C5EA-4668-91C5-C62012B0FEE8}" dt="2021-11-25T06:24:12.199" v="5177" actId="1076"/>
          <ac:spMkLst>
            <pc:docMk/>
            <pc:sldMk cId="1752427342" sldId="265"/>
            <ac:spMk id="14" creationId="{1057F991-1CEC-4223-B917-E8B0C7BBF490}"/>
          </ac:spMkLst>
        </pc:spChg>
        <pc:spChg chg="del mod">
          <ac:chgData name="Kanakubo Yuuka" userId="0125345b4684f247" providerId="LiveId" clId="{D4871A4A-C5EA-4668-91C5-C62012B0FEE8}" dt="2021-11-23T01:06:12.373" v="253" actId="478"/>
          <ac:spMkLst>
            <pc:docMk/>
            <pc:sldMk cId="1752427342" sldId="265"/>
            <ac:spMk id="16" creationId="{6090BF63-ABCD-4299-BAD4-8693CA4FA39C}"/>
          </ac:spMkLst>
        </pc:spChg>
        <pc:spChg chg="mod">
          <ac:chgData name="Kanakubo Yuuka" userId="0125345b4684f247" providerId="LiveId" clId="{D4871A4A-C5EA-4668-91C5-C62012B0FEE8}" dt="2021-11-25T06:22:51.230" v="5156" actId="14100"/>
          <ac:spMkLst>
            <pc:docMk/>
            <pc:sldMk cId="1752427342" sldId="265"/>
            <ac:spMk id="83" creationId="{27DCB833-D427-4FD0-AA41-6848846B33EC}"/>
          </ac:spMkLst>
        </pc:spChg>
        <pc:spChg chg="mod">
          <ac:chgData name="Kanakubo Yuuka" userId="0125345b4684f247" providerId="LiveId" clId="{D4871A4A-C5EA-4668-91C5-C62012B0FEE8}" dt="2021-11-25T06:24:00.862" v="5175" actId="1037"/>
          <ac:spMkLst>
            <pc:docMk/>
            <pc:sldMk cId="1752427342" sldId="265"/>
            <ac:spMk id="84" creationId="{A3707624-D8F1-4E21-B130-5B492EAE1321}"/>
          </ac:spMkLst>
        </pc:spChg>
        <pc:spChg chg="del mod">
          <ac:chgData name="Kanakubo Yuuka" userId="0125345b4684f247" providerId="LiveId" clId="{D4871A4A-C5EA-4668-91C5-C62012B0FEE8}" dt="2021-11-23T01:08:52.855" v="282" actId="478"/>
          <ac:spMkLst>
            <pc:docMk/>
            <pc:sldMk cId="1752427342" sldId="265"/>
            <ac:spMk id="85" creationId="{1DB815A7-A2A0-469C-A5F3-11E225F26C8E}"/>
          </ac:spMkLst>
        </pc:spChg>
        <pc:spChg chg="del">
          <ac:chgData name="Kanakubo Yuuka" userId="0125345b4684f247" providerId="LiveId" clId="{D4871A4A-C5EA-4668-91C5-C62012B0FEE8}" dt="2021-11-23T01:04:27.587" v="239" actId="478"/>
          <ac:spMkLst>
            <pc:docMk/>
            <pc:sldMk cId="1752427342" sldId="265"/>
            <ac:spMk id="86" creationId="{4EB3DB39-7E49-44B8-B9B0-8DFE6E93C3AC}"/>
          </ac:spMkLst>
        </pc:spChg>
        <pc:spChg chg="del">
          <ac:chgData name="Kanakubo Yuuka" userId="0125345b4684f247" providerId="LiveId" clId="{D4871A4A-C5EA-4668-91C5-C62012B0FEE8}" dt="2021-11-23T01:01:37.078" v="195" actId="478"/>
          <ac:spMkLst>
            <pc:docMk/>
            <pc:sldMk cId="1752427342" sldId="265"/>
            <ac:spMk id="101" creationId="{2256BF4B-42BD-4322-A2F2-1C4E3FA21C8C}"/>
          </ac:spMkLst>
        </pc:spChg>
        <pc:spChg chg="del">
          <ac:chgData name="Kanakubo Yuuka" userId="0125345b4684f247" providerId="LiveId" clId="{D4871A4A-C5EA-4668-91C5-C62012B0FEE8}" dt="2021-11-23T01:01:34.768" v="194" actId="478"/>
          <ac:spMkLst>
            <pc:docMk/>
            <pc:sldMk cId="1752427342" sldId="265"/>
            <ac:spMk id="166" creationId="{C97AE832-9DFC-4279-ABB8-C65031CDC5CC}"/>
          </ac:spMkLst>
        </pc:spChg>
        <pc:spChg chg="del">
          <ac:chgData name="Kanakubo Yuuka" userId="0125345b4684f247" providerId="LiveId" clId="{D4871A4A-C5EA-4668-91C5-C62012B0FEE8}" dt="2021-11-23T01:01:34.768" v="194" actId="478"/>
          <ac:spMkLst>
            <pc:docMk/>
            <pc:sldMk cId="1752427342" sldId="265"/>
            <ac:spMk id="168" creationId="{604FF0B4-8D5D-411C-9145-40ABDBD20751}"/>
          </ac:spMkLst>
        </pc:spChg>
        <pc:spChg chg="del">
          <ac:chgData name="Kanakubo Yuuka" userId="0125345b4684f247" providerId="LiveId" clId="{D4871A4A-C5EA-4668-91C5-C62012B0FEE8}" dt="2021-11-23T01:01:34.768" v="194" actId="478"/>
          <ac:spMkLst>
            <pc:docMk/>
            <pc:sldMk cId="1752427342" sldId="265"/>
            <ac:spMk id="169" creationId="{19C5BB33-1C61-4742-94C3-05D19B76F940}"/>
          </ac:spMkLst>
        </pc:spChg>
        <pc:spChg chg="del">
          <ac:chgData name="Kanakubo Yuuka" userId="0125345b4684f247" providerId="LiveId" clId="{D4871A4A-C5EA-4668-91C5-C62012B0FEE8}" dt="2021-11-23T01:01:34.768" v="194" actId="478"/>
          <ac:spMkLst>
            <pc:docMk/>
            <pc:sldMk cId="1752427342" sldId="265"/>
            <ac:spMk id="170" creationId="{AEAB62E9-51C8-4C4F-AE36-A13BB41166D9}"/>
          </ac:spMkLst>
        </pc:spChg>
        <pc:spChg chg="add mod">
          <ac:chgData name="Kanakubo Yuuka" userId="0125345b4684f247" providerId="LiveId" clId="{D4871A4A-C5EA-4668-91C5-C62012B0FEE8}" dt="2021-11-25T07:45:20.181" v="5349" actId="1076"/>
          <ac:spMkLst>
            <pc:docMk/>
            <pc:sldMk cId="1752427342" sldId="265"/>
            <ac:spMk id="176" creationId="{29E86C73-87CB-4270-9B1C-C6235EEE0E7A}"/>
          </ac:spMkLst>
        </pc:spChg>
        <pc:spChg chg="add del mod">
          <ac:chgData name="Kanakubo Yuuka" userId="0125345b4684f247" providerId="LiveId" clId="{D4871A4A-C5EA-4668-91C5-C62012B0FEE8}" dt="2021-11-23T01:02:29.833" v="212" actId="478"/>
          <ac:spMkLst>
            <pc:docMk/>
            <pc:sldMk cId="1752427342" sldId="265"/>
            <ac:spMk id="193" creationId="{FC6943CE-9EE5-42C3-85ED-D7B152483EEF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01" creationId="{B26F51A7-68E4-430C-937D-741C0DD3258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04" creationId="{CC8CCD0E-49A7-40BE-A915-ED039F89FBFD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05" creationId="{CF7EC861-0060-40A1-AF32-D6FE515F1F9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10" creationId="{FE8F84A7-F01F-49A0-9171-D778060D644C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11" creationId="{762E5F45-832C-4154-8A81-C21C8E06C76E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15" creationId="{5F22276A-43C2-4386-876F-CDF9C0018DC0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16" creationId="{9C1F61C5-7EFB-4EA5-9D18-821B43AF50C6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18" creationId="{61D6B1C1-EFB6-4A7F-A96C-739C10F7A925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22" creationId="{FF6AB3EB-317F-493B-982F-5310F9FF8B3E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24" creationId="{263C4A42-380D-4B20-AAAF-442274B1D6C9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27" creationId="{25532BC5-044B-44DA-9A1C-44CC887F7B60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28" creationId="{3BCAF78B-9178-40C8-941C-1577A907F3CD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32" creationId="{CB379F68-73ED-457A-8DB5-D9C27AE05BA7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33" creationId="{8F33BC1B-C0C7-457E-845E-35FBBD7596DC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34" creationId="{C5D7CE21-0B94-49BD-8665-3550A6C56BB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38" creationId="{6E12E37A-B29C-4F30-A90E-074581302C34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39" creationId="{9532B2F5-0B5C-44F8-8882-E7C306ACE84D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41" creationId="{0B11295A-B74C-43DF-A9B8-C5E602B9D884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43" creationId="{54A56838-817A-4C0E-9301-302DF05CC1CD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45" creationId="{02D8E5C0-D3F2-4FDE-B888-61DA6746771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47" creationId="{AFCF2159-5C4F-4411-A344-C093057F3893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50" creationId="{38490B66-4D52-47B9-954F-3AA613EA6C44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51" creationId="{3C236ABF-BD24-448C-8581-C34E0A6AAEE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53" creationId="{35A8CD34-10AF-49EB-BCA6-EE7F8917E246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55" creationId="{EC1CF970-CA5B-42EF-A827-25BEE51C9A4F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56" creationId="{BCA39F3F-9637-4A17-98BA-F13D671C801C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57" creationId="{BC69CA4A-BDBF-4CCE-9B71-566B1056F282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61" creationId="{9CD8C881-DF68-4631-B374-ED603041EB6F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62" creationId="{F6EF904E-5906-4E19-B80F-0DEEF3FB5058}"/>
          </ac:spMkLst>
        </pc:spChg>
        <pc:spChg chg="del">
          <ac:chgData name="Kanakubo Yuuka" userId="0125345b4684f247" providerId="LiveId" clId="{D4871A4A-C5EA-4668-91C5-C62012B0FEE8}" dt="2021-11-23T01:01:34.768" v="194" actId="478"/>
          <ac:spMkLst>
            <pc:docMk/>
            <pc:sldMk cId="1752427342" sldId="265"/>
            <ac:spMk id="263" creationId="{647C44AB-4CD5-4C6E-867C-43A12880AEC2}"/>
          </ac:spMkLst>
        </pc:spChg>
        <pc:spChg chg="del">
          <ac:chgData name="Kanakubo Yuuka" userId="0125345b4684f247" providerId="LiveId" clId="{D4871A4A-C5EA-4668-91C5-C62012B0FEE8}" dt="2021-11-23T01:01:34.768" v="194" actId="478"/>
          <ac:spMkLst>
            <pc:docMk/>
            <pc:sldMk cId="1752427342" sldId="265"/>
            <ac:spMk id="264" creationId="{A1F28A63-2BC4-4B62-87D7-278CF1F47205}"/>
          </ac:spMkLst>
        </pc:spChg>
        <pc:spChg chg="del">
          <ac:chgData name="Kanakubo Yuuka" userId="0125345b4684f247" providerId="LiveId" clId="{D4871A4A-C5EA-4668-91C5-C62012B0FEE8}" dt="2021-11-23T01:01:34.768" v="194" actId="478"/>
          <ac:spMkLst>
            <pc:docMk/>
            <pc:sldMk cId="1752427342" sldId="265"/>
            <ac:spMk id="265" creationId="{967E135D-4AFD-4A2A-8996-C366C7E57882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66" creationId="{26F69BA5-2EC4-4DED-AF97-FC3DDA57D860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67" creationId="{1CB3F4E0-2B8D-4A81-AD59-895F96882D62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68" creationId="{10071A6B-E770-4E37-8ED7-58F2289F21E9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69" creationId="{3E1DF860-2CB5-4BFA-93BE-047717B41B16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0" creationId="{FA17FB4A-CEB5-4E11-81B3-AD6D3996ABD3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1" creationId="{CC9A7C30-2EBD-4BB9-96B3-B13B71BAE819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2" creationId="{927F885F-4672-44DB-A523-F967C525B270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3" creationId="{67FDBFC5-4FC9-47FD-81E2-114F9FEDEE4A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4" creationId="{203C5B54-8C5D-4CC5-9E84-7367E998F5C2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5" creationId="{1C1EB0CD-8066-4287-8EF4-90AC9BD70B8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6" creationId="{B7541F2D-919B-45B2-B076-24A8817AD638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7" creationId="{E2BF4CFC-15EE-4429-B593-0406DF25E261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8" creationId="{6F418195-E559-4C0F-8A4A-56CDC0C6EEA1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79" creationId="{68400283-AFFE-4D68-9455-D57C7195AAB4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0" creationId="{AD781A03-4240-4AF9-ADD8-B784F1502C97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1" creationId="{09E2B75D-2065-4A01-A216-8B8773BB32B0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2" creationId="{70C57DD4-2CD8-4AC3-A934-AE7D559ECC39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3" creationId="{3071CF77-FB92-4ED0-A825-753E9FD78CF2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4" creationId="{B826733D-5F16-4C38-9CD0-C0A3DA6F095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5" creationId="{79A720CE-FC0C-42EF-BD2E-6EDAA116FC55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6" creationId="{9F386DD0-8171-46AE-BC66-62EACA44EE1A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7" creationId="{1E8D065D-67DD-446C-8F82-E19992AEC234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8" creationId="{85E67431-EFA3-4162-BF5D-81E7C2E4EA00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89" creationId="{DEC4022B-B19E-4790-986E-CB321C80989B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90" creationId="{76AC0F5A-4079-4C6E-B9F7-F98023C51AC5}"/>
          </ac:spMkLst>
        </pc:spChg>
        <pc:spChg chg="mod">
          <ac:chgData name="Kanakubo Yuuka" userId="0125345b4684f247" providerId="LiveId" clId="{D4871A4A-C5EA-4668-91C5-C62012B0FEE8}" dt="2021-11-23T01:08:09.814" v="275"/>
          <ac:spMkLst>
            <pc:docMk/>
            <pc:sldMk cId="1752427342" sldId="265"/>
            <ac:spMk id="291" creationId="{E7B77998-A793-4BE8-8F61-EF06B1C66C9B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2" creationId="{EE7287FA-BF98-456E-A8A0-F8A2E58768DC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3" creationId="{FDB18679-9A06-411F-B722-9CA0113CFE9F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4" creationId="{E2FABAB7-7234-441C-B639-6A13254C30BD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5" creationId="{B74B6F16-EE36-446B-B278-2510CD09505B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6" creationId="{9F5A7E82-855F-46D8-9EE2-776F2D94D5F2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7" creationId="{73532B77-1DF5-4FA1-9F22-BD8C0D13A339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8" creationId="{02513E5C-855D-44FD-9655-60FFFE1BA402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299" creationId="{1AADDF34-8E16-4133-8383-F2FDAED6C910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300" creationId="{76D36E7B-9A2F-496D-9098-7F2F9E86C86B}"/>
          </ac:spMkLst>
        </pc:spChg>
        <pc:spChg chg="add mod">
          <ac:chgData name="Kanakubo Yuuka" userId="0125345b4684f247" providerId="LiveId" clId="{D4871A4A-C5EA-4668-91C5-C62012B0FEE8}" dt="2021-11-25T06:24:44.668" v="5183" actId="1076"/>
          <ac:spMkLst>
            <pc:docMk/>
            <pc:sldMk cId="1752427342" sldId="265"/>
            <ac:spMk id="301" creationId="{93D28945-D921-4BD6-9A0F-885F00E0B9D3}"/>
          </ac:spMkLst>
        </pc:spChg>
        <pc:spChg chg="add mod">
          <ac:chgData name="Kanakubo Yuuka" userId="0125345b4684f247" providerId="LiveId" clId="{D4871A4A-C5EA-4668-91C5-C62012B0FEE8}" dt="2021-11-27T01:51:04.328" v="7292" actId="1076"/>
          <ac:spMkLst>
            <pc:docMk/>
            <pc:sldMk cId="1752427342" sldId="265"/>
            <ac:spMk id="302" creationId="{5E9E504D-1E67-4237-908B-5887473AB885}"/>
          </ac:spMkLst>
        </pc:spChg>
        <pc:grpChg chg="del">
          <ac:chgData name="Kanakubo Yuuka" userId="0125345b4684f247" providerId="LiveId" clId="{D4871A4A-C5EA-4668-91C5-C62012B0FEE8}" dt="2021-11-23T01:01:34.768" v="194" actId="478"/>
          <ac:grpSpMkLst>
            <pc:docMk/>
            <pc:sldMk cId="1752427342" sldId="265"/>
            <ac:grpSpMk id="144" creationId="{09DFFF0F-048B-4444-A459-D8E048FCD1F7}"/>
          </ac:grpSpMkLst>
        </pc:grpChg>
        <pc:grpChg chg="del">
          <ac:chgData name="Kanakubo Yuuka" userId="0125345b4684f247" providerId="LiveId" clId="{D4871A4A-C5EA-4668-91C5-C62012B0FEE8}" dt="2021-11-23T01:01:34.768" v="194" actId="478"/>
          <ac:grpSpMkLst>
            <pc:docMk/>
            <pc:sldMk cId="1752427342" sldId="265"/>
            <ac:grpSpMk id="167" creationId="{CD2DD134-3771-4EA9-9609-85B7440245C2}"/>
          </ac:grpSpMkLst>
        </pc:grpChg>
        <pc:grpChg chg="del">
          <ac:chgData name="Kanakubo Yuuka" userId="0125345b4684f247" providerId="LiveId" clId="{D4871A4A-C5EA-4668-91C5-C62012B0FEE8}" dt="2021-11-23T01:01:34.768" v="194" actId="478"/>
          <ac:grpSpMkLst>
            <pc:docMk/>
            <pc:sldMk cId="1752427342" sldId="265"/>
            <ac:grpSpMk id="171" creationId="{D8A02E94-F425-475C-8D4A-BC54157236F9}"/>
          </ac:grpSpMkLst>
        </pc:grpChg>
        <pc:grpChg chg="del">
          <ac:chgData name="Kanakubo Yuuka" userId="0125345b4684f247" providerId="LiveId" clId="{D4871A4A-C5EA-4668-91C5-C62012B0FEE8}" dt="2021-11-23T01:01:34.768" v="194" actId="478"/>
          <ac:grpSpMkLst>
            <pc:docMk/>
            <pc:sldMk cId="1752427342" sldId="265"/>
            <ac:grpSpMk id="194" creationId="{A923FFD9-127E-4B9A-8C59-48C502F2ACC7}"/>
          </ac:grpSpMkLst>
        </pc:grpChg>
        <pc:grpChg chg="add mod">
          <ac:chgData name="Kanakubo Yuuka" userId="0125345b4684f247" providerId="LiveId" clId="{D4871A4A-C5EA-4668-91C5-C62012B0FEE8}" dt="2021-11-25T06:24:44.668" v="5183" actId="1076"/>
          <ac:grpSpMkLst>
            <pc:docMk/>
            <pc:sldMk cId="1752427342" sldId="265"/>
            <ac:grpSpMk id="199" creationId="{0BDB2803-31F5-4F86-B14E-70CC1D739095}"/>
          </ac:grpSpMkLst>
        </pc:grpChg>
        <pc:grpChg chg="del">
          <ac:chgData name="Kanakubo Yuuka" userId="0125345b4684f247" providerId="LiveId" clId="{D4871A4A-C5EA-4668-91C5-C62012B0FEE8}" dt="2021-11-23T01:01:34.768" v="194" actId="478"/>
          <ac:grpSpMkLst>
            <pc:docMk/>
            <pc:sldMk cId="1752427342" sldId="265"/>
            <ac:grpSpMk id="217" creationId="{32FDA202-ADD7-4145-902A-F8990FD78119}"/>
          </ac:grpSpMkLst>
        </pc:grpChg>
        <pc:grpChg chg="del">
          <ac:chgData name="Kanakubo Yuuka" userId="0125345b4684f247" providerId="LiveId" clId="{D4871A4A-C5EA-4668-91C5-C62012B0FEE8}" dt="2021-11-23T01:01:34.768" v="194" actId="478"/>
          <ac:grpSpMkLst>
            <pc:docMk/>
            <pc:sldMk cId="1752427342" sldId="265"/>
            <ac:grpSpMk id="240" creationId="{07C4E3E0-513D-4A55-AE80-24ABB665232C}"/>
          </ac:grpSpMkLst>
        </pc:grpChg>
      </pc:sldChg>
      <pc:sldChg chg="addSp delSp modSp mod">
        <pc:chgData name="Kanakubo Yuuka" userId="0125345b4684f247" providerId="LiveId" clId="{D4871A4A-C5EA-4668-91C5-C62012B0FEE8}" dt="2021-12-02T11:53:03.356" v="12083" actId="1076"/>
        <pc:sldMkLst>
          <pc:docMk/>
          <pc:sldMk cId="4081339633" sldId="267"/>
        </pc:sldMkLst>
        <pc:spChg chg="mod">
          <ac:chgData name="Kanakubo Yuuka" userId="0125345b4684f247" providerId="LiveId" clId="{D4871A4A-C5EA-4668-91C5-C62012B0FEE8}" dt="2021-11-29T07:42:05.436" v="10249" actId="1035"/>
          <ac:spMkLst>
            <pc:docMk/>
            <pc:sldMk cId="4081339633" sldId="267"/>
            <ac:spMk id="2" creationId="{E34E2EAA-31CD-4993-BC3F-A6D7BC910647}"/>
          </ac:spMkLst>
        </pc:spChg>
        <pc:spChg chg="mod">
          <ac:chgData name="Kanakubo Yuuka" userId="0125345b4684f247" providerId="LiveId" clId="{D4871A4A-C5EA-4668-91C5-C62012B0FEE8}" dt="2021-12-01T00:52:56.548" v="10637" actId="1076"/>
          <ac:spMkLst>
            <pc:docMk/>
            <pc:sldMk cId="4081339633" sldId="267"/>
            <ac:spMk id="6" creationId="{7903004C-C1B3-487E-98A1-8CA1A8DC57F3}"/>
          </ac:spMkLst>
        </pc:spChg>
        <pc:spChg chg="mod">
          <ac:chgData name="Kanakubo Yuuka" userId="0125345b4684f247" providerId="LiveId" clId="{D4871A4A-C5EA-4668-91C5-C62012B0FEE8}" dt="2021-12-01T00:53:05.588" v="10643" actId="1035"/>
          <ac:spMkLst>
            <pc:docMk/>
            <pc:sldMk cId="4081339633" sldId="267"/>
            <ac:spMk id="7" creationId="{D6F30308-9AD0-4B58-A600-DD0310C19827}"/>
          </ac:spMkLst>
        </pc:spChg>
        <pc:spChg chg="mod">
          <ac:chgData name="Kanakubo Yuuka" userId="0125345b4684f247" providerId="LiveId" clId="{D4871A4A-C5EA-4668-91C5-C62012B0FEE8}" dt="2021-12-01T00:53:05.588" v="10643" actId="1035"/>
          <ac:spMkLst>
            <pc:docMk/>
            <pc:sldMk cId="4081339633" sldId="267"/>
            <ac:spMk id="8" creationId="{1E8BE7E4-2EDA-4ABA-9252-B39F62E85D1E}"/>
          </ac:spMkLst>
        </pc:spChg>
        <pc:spChg chg="mod">
          <ac:chgData name="Kanakubo Yuuka" userId="0125345b4684f247" providerId="LiveId" clId="{D4871A4A-C5EA-4668-91C5-C62012B0FEE8}" dt="2021-12-01T00:53:05.588" v="10643" actId="1035"/>
          <ac:spMkLst>
            <pc:docMk/>
            <pc:sldMk cId="4081339633" sldId="267"/>
            <ac:spMk id="9" creationId="{8A624551-CEE4-4F61-9EC3-E55CF92824BB}"/>
          </ac:spMkLst>
        </pc:spChg>
        <pc:spChg chg="del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0" creationId="{E25B30CA-8E2C-4DA9-9867-E82CF2A2683F}"/>
          </ac:spMkLst>
        </pc:spChg>
        <pc:spChg chg="del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1" creationId="{B21BDD21-F198-4760-AD59-C9D905785C8E}"/>
          </ac:spMkLst>
        </pc:spChg>
        <pc:spChg chg="del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2" creationId="{2DE4DD2B-19F6-48FB-A1C7-9A90C420FA85}"/>
          </ac:spMkLst>
        </pc:spChg>
        <pc:spChg chg="del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3" creationId="{23926DB5-C9DB-487E-A93F-D6F37D5DC8EB}"/>
          </ac:spMkLst>
        </pc:spChg>
        <pc:spChg chg="del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4" creationId="{50002C5E-3527-497F-9C73-F9E5FA436492}"/>
          </ac:spMkLst>
        </pc:spChg>
        <pc:spChg chg="del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5" creationId="{2B015FB6-7306-4006-BA40-629E74D6B993}"/>
          </ac:spMkLst>
        </pc:spChg>
        <pc:spChg chg="del mod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6" creationId="{99D8534C-DFCC-4B9B-B1CD-3FEBD43DA6E4}"/>
          </ac:spMkLst>
        </pc:spChg>
        <pc:spChg chg="del mod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7" creationId="{BC3A8944-8EB2-4A78-8207-9818360CBFCD}"/>
          </ac:spMkLst>
        </pc:spChg>
        <pc:spChg chg="del mod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8" creationId="{FCAE0847-05A6-42E4-8AD0-AD7B804182BE}"/>
          </ac:spMkLst>
        </pc:spChg>
        <pc:spChg chg="del mod">
          <ac:chgData name="Kanakubo Yuuka" userId="0125345b4684f247" providerId="LiveId" clId="{D4871A4A-C5EA-4668-91C5-C62012B0FEE8}" dt="2021-12-01T00:46:13.369" v="10529" actId="478"/>
          <ac:spMkLst>
            <pc:docMk/>
            <pc:sldMk cId="4081339633" sldId="267"/>
            <ac:spMk id="19" creationId="{07CE1F7D-E134-48EC-AA9E-CAB5CD46E5E3}"/>
          </ac:spMkLst>
        </pc:spChg>
        <pc:spChg chg="add mod ord">
          <ac:chgData name="Kanakubo Yuuka" userId="0125345b4684f247" providerId="LiveId" clId="{D4871A4A-C5EA-4668-91C5-C62012B0FEE8}" dt="2021-12-01T00:54:14.770" v="10686" actId="1036"/>
          <ac:spMkLst>
            <pc:docMk/>
            <pc:sldMk cId="4081339633" sldId="267"/>
            <ac:spMk id="20" creationId="{9280DBED-DD80-4A1D-9474-F869FF487FBD}"/>
          </ac:spMkLst>
        </pc:spChg>
        <pc:spChg chg="mod">
          <ac:chgData name="Kanakubo Yuuka" userId="0125345b4684f247" providerId="LiveId" clId="{D4871A4A-C5EA-4668-91C5-C62012B0FEE8}" dt="2021-12-01T00:53:05.588" v="10643" actId="1035"/>
          <ac:spMkLst>
            <pc:docMk/>
            <pc:sldMk cId="4081339633" sldId="267"/>
            <ac:spMk id="21" creationId="{97A7F5CA-2BB1-4865-A9C7-6DDEBF96DDDB}"/>
          </ac:spMkLst>
        </pc:spChg>
        <pc:spChg chg="add mod">
          <ac:chgData name="Kanakubo Yuuka" userId="0125345b4684f247" providerId="LiveId" clId="{D4871A4A-C5EA-4668-91C5-C62012B0FEE8}" dt="2021-12-01T00:54:31.396" v="10688" actId="1076"/>
          <ac:spMkLst>
            <pc:docMk/>
            <pc:sldMk cId="4081339633" sldId="267"/>
            <ac:spMk id="22" creationId="{46EB47CE-8045-4AD7-A16C-4D86AB163206}"/>
          </ac:spMkLst>
        </pc:spChg>
        <pc:spChg chg="add mod">
          <ac:chgData name="Kanakubo Yuuka" userId="0125345b4684f247" providerId="LiveId" clId="{D4871A4A-C5EA-4668-91C5-C62012B0FEE8}" dt="2021-12-01T00:54:31.396" v="10688" actId="1076"/>
          <ac:spMkLst>
            <pc:docMk/>
            <pc:sldMk cId="4081339633" sldId="267"/>
            <ac:spMk id="23" creationId="{9BF436C9-7898-465F-8964-F1945D8F01F5}"/>
          </ac:spMkLst>
        </pc:spChg>
        <pc:spChg chg="add mod">
          <ac:chgData name="Kanakubo Yuuka" userId="0125345b4684f247" providerId="LiveId" clId="{D4871A4A-C5EA-4668-91C5-C62012B0FEE8}" dt="2021-12-02T11:53:03.356" v="12083" actId="1076"/>
          <ac:spMkLst>
            <pc:docMk/>
            <pc:sldMk cId="4081339633" sldId="267"/>
            <ac:spMk id="24" creationId="{93CECC0E-B6DC-409C-A115-65ACCD0658DC}"/>
          </ac:spMkLst>
        </pc:spChg>
        <pc:spChg chg="add mod">
          <ac:chgData name="Kanakubo Yuuka" userId="0125345b4684f247" providerId="LiveId" clId="{D4871A4A-C5EA-4668-91C5-C62012B0FEE8}" dt="2021-12-01T00:54:31.396" v="10688" actId="1076"/>
          <ac:spMkLst>
            <pc:docMk/>
            <pc:sldMk cId="4081339633" sldId="267"/>
            <ac:spMk id="25" creationId="{84A9D96F-CBCE-40A7-9D85-1BB37F245798}"/>
          </ac:spMkLst>
        </pc:spChg>
        <pc:spChg chg="add mod">
          <ac:chgData name="Kanakubo Yuuka" userId="0125345b4684f247" providerId="LiveId" clId="{D4871A4A-C5EA-4668-91C5-C62012B0FEE8}" dt="2021-12-01T02:48:50.746" v="11126" actId="1076"/>
          <ac:spMkLst>
            <pc:docMk/>
            <pc:sldMk cId="4081339633" sldId="267"/>
            <ac:spMk id="26" creationId="{7B734D4A-A6C2-4F42-BC22-02666E5EE88C}"/>
          </ac:spMkLst>
        </pc:spChg>
        <pc:spChg chg="add del mod">
          <ac:chgData name="Kanakubo Yuuka" userId="0125345b4684f247" providerId="LiveId" clId="{D4871A4A-C5EA-4668-91C5-C62012B0FEE8}" dt="2021-12-01T00:47:34.211" v="10551" actId="478"/>
          <ac:spMkLst>
            <pc:docMk/>
            <pc:sldMk cId="4081339633" sldId="267"/>
            <ac:spMk id="26" creationId="{DB904F8C-5DFF-4C23-8FCD-3A42DFE26682}"/>
          </ac:spMkLst>
        </pc:spChg>
        <pc:spChg chg="add del mod">
          <ac:chgData name="Kanakubo Yuuka" userId="0125345b4684f247" providerId="LiveId" clId="{D4871A4A-C5EA-4668-91C5-C62012B0FEE8}" dt="2021-12-01T00:46:40.921" v="10539" actId="478"/>
          <ac:spMkLst>
            <pc:docMk/>
            <pc:sldMk cId="4081339633" sldId="267"/>
            <ac:spMk id="27" creationId="{A35CD391-12A2-4792-9938-DA236C4EBED4}"/>
          </ac:spMkLst>
        </pc:spChg>
        <pc:spChg chg="add del mod">
          <ac:chgData name="Kanakubo Yuuka" userId="0125345b4684f247" providerId="LiveId" clId="{D4871A4A-C5EA-4668-91C5-C62012B0FEE8}" dt="2021-12-01T00:51:06.065" v="10603" actId="478"/>
          <ac:spMkLst>
            <pc:docMk/>
            <pc:sldMk cId="4081339633" sldId="267"/>
            <ac:spMk id="28" creationId="{EF440CE8-5327-4D07-9E1A-73A686F924F2}"/>
          </ac:spMkLst>
        </pc:spChg>
        <pc:spChg chg="add mod">
          <ac:chgData name="Kanakubo Yuuka" userId="0125345b4684f247" providerId="LiveId" clId="{D4871A4A-C5EA-4668-91C5-C62012B0FEE8}" dt="2021-12-01T00:54:22.620" v="10687" actId="1076"/>
          <ac:spMkLst>
            <pc:docMk/>
            <pc:sldMk cId="4081339633" sldId="267"/>
            <ac:spMk id="29" creationId="{002AAD16-3E82-48D3-9630-F87424C0032B}"/>
          </ac:spMkLst>
        </pc:spChg>
        <pc:spChg chg="add mod">
          <ac:chgData name="Kanakubo Yuuka" userId="0125345b4684f247" providerId="LiveId" clId="{D4871A4A-C5EA-4668-91C5-C62012B0FEE8}" dt="2021-12-01T00:54:31.396" v="10688" actId="1076"/>
          <ac:spMkLst>
            <pc:docMk/>
            <pc:sldMk cId="4081339633" sldId="267"/>
            <ac:spMk id="30" creationId="{5F41DDDD-4BED-4982-B00C-83B2C5079247}"/>
          </ac:spMkLst>
        </pc:spChg>
        <pc:spChg chg="add mod">
          <ac:chgData name="Kanakubo Yuuka" userId="0125345b4684f247" providerId="LiveId" clId="{D4871A4A-C5EA-4668-91C5-C62012B0FEE8}" dt="2021-12-02T11:52:58.189" v="12082" actId="1076"/>
          <ac:spMkLst>
            <pc:docMk/>
            <pc:sldMk cId="4081339633" sldId="267"/>
            <ac:spMk id="31" creationId="{FFED18C3-4A13-4607-AC1C-B0590EDA84D8}"/>
          </ac:spMkLst>
        </pc:spChg>
        <pc:spChg chg="add del mod">
          <ac:chgData name="Kanakubo Yuuka" userId="0125345b4684f247" providerId="LiveId" clId="{D4871A4A-C5EA-4668-91C5-C62012B0FEE8}" dt="2021-12-01T00:47:11.193" v="10546" actId="478"/>
          <ac:spMkLst>
            <pc:docMk/>
            <pc:sldMk cId="4081339633" sldId="267"/>
            <ac:spMk id="32" creationId="{FF4DEC1E-1074-44AB-A5E5-A106F1200F75}"/>
          </ac:spMkLst>
        </pc:spChg>
        <pc:spChg chg="add del mod">
          <ac:chgData name="Kanakubo Yuuka" userId="0125345b4684f247" providerId="LiveId" clId="{D4871A4A-C5EA-4668-91C5-C62012B0FEE8}" dt="2021-12-01T00:47:44.115" v="10554" actId="478"/>
          <ac:spMkLst>
            <pc:docMk/>
            <pc:sldMk cId="4081339633" sldId="267"/>
            <ac:spMk id="33" creationId="{8FA006E3-F9DC-4E26-BAC5-A68AA33BFEED}"/>
          </ac:spMkLst>
        </pc:spChg>
        <pc:spChg chg="add del mod">
          <ac:chgData name="Kanakubo Yuuka" userId="0125345b4684f247" providerId="LiveId" clId="{D4871A4A-C5EA-4668-91C5-C62012B0FEE8}" dt="2021-12-01T00:47:08.607" v="10544" actId="478"/>
          <ac:spMkLst>
            <pc:docMk/>
            <pc:sldMk cId="4081339633" sldId="267"/>
            <ac:spMk id="34" creationId="{D04F1B5C-4CE4-4B44-B62A-6BB39069C416}"/>
          </ac:spMkLst>
        </pc:spChg>
        <pc:spChg chg="add del mod">
          <ac:chgData name="Kanakubo Yuuka" userId="0125345b4684f247" providerId="LiveId" clId="{D4871A4A-C5EA-4668-91C5-C62012B0FEE8}" dt="2021-12-01T00:47:46.954" v="10555" actId="478"/>
          <ac:spMkLst>
            <pc:docMk/>
            <pc:sldMk cId="4081339633" sldId="267"/>
            <ac:spMk id="35" creationId="{0042393F-E8E5-4D2C-9FC9-77D38721B9A2}"/>
          </ac:spMkLst>
        </pc:spChg>
        <pc:spChg chg="add mod">
          <ac:chgData name="Kanakubo Yuuka" userId="0125345b4684f247" providerId="LiveId" clId="{D4871A4A-C5EA-4668-91C5-C62012B0FEE8}" dt="2021-12-01T00:52:27.085" v="10622" actId="1076"/>
          <ac:spMkLst>
            <pc:docMk/>
            <pc:sldMk cId="4081339633" sldId="267"/>
            <ac:spMk id="36" creationId="{BA578A2F-485D-4030-BC3C-E7E8069A4465}"/>
          </ac:spMkLst>
        </pc:spChg>
        <pc:spChg chg="add mod">
          <ac:chgData name="Kanakubo Yuuka" userId="0125345b4684f247" providerId="LiveId" clId="{D4871A4A-C5EA-4668-91C5-C62012B0FEE8}" dt="2021-12-01T00:51:50.854" v="10613" actId="1076"/>
          <ac:spMkLst>
            <pc:docMk/>
            <pc:sldMk cId="4081339633" sldId="267"/>
            <ac:spMk id="37" creationId="{30113CA8-C95D-4598-A8B4-7C5969FF237F}"/>
          </ac:spMkLst>
        </pc:spChg>
        <pc:spChg chg="add del mod">
          <ac:chgData name="Kanakubo Yuuka" userId="0125345b4684f247" providerId="LiveId" clId="{D4871A4A-C5EA-4668-91C5-C62012B0FEE8}" dt="2021-12-01T00:52:08.514" v="10618" actId="478"/>
          <ac:spMkLst>
            <pc:docMk/>
            <pc:sldMk cId="4081339633" sldId="267"/>
            <ac:spMk id="38" creationId="{47F1DA94-5C15-4669-A192-E3BBDC6655AD}"/>
          </ac:spMkLst>
        </pc:spChg>
        <pc:spChg chg="add mod">
          <ac:chgData name="Kanakubo Yuuka" userId="0125345b4684f247" providerId="LiveId" clId="{D4871A4A-C5EA-4668-91C5-C62012B0FEE8}" dt="2021-12-01T00:52:14.139" v="10621" actId="1076"/>
          <ac:spMkLst>
            <pc:docMk/>
            <pc:sldMk cId="4081339633" sldId="267"/>
            <ac:spMk id="39" creationId="{BB1B5B0D-A18E-422C-BC7F-692577F64F9D}"/>
          </ac:spMkLst>
        </pc:spChg>
        <pc:spChg chg="add mod">
          <ac:chgData name="Kanakubo Yuuka" userId="0125345b4684f247" providerId="LiveId" clId="{D4871A4A-C5EA-4668-91C5-C62012B0FEE8}" dt="2021-12-01T00:52:32.515" v="10623" actId="1076"/>
          <ac:spMkLst>
            <pc:docMk/>
            <pc:sldMk cId="4081339633" sldId="267"/>
            <ac:spMk id="40" creationId="{B33755A1-3D8E-48F1-9AF5-EE6DA6672A63}"/>
          </ac:spMkLst>
        </pc:spChg>
        <pc:spChg chg="add mod">
          <ac:chgData name="Kanakubo Yuuka" userId="0125345b4684f247" providerId="LiveId" clId="{D4871A4A-C5EA-4668-91C5-C62012B0FEE8}" dt="2021-12-01T00:51:50.854" v="10613" actId="1076"/>
          <ac:spMkLst>
            <pc:docMk/>
            <pc:sldMk cId="4081339633" sldId="267"/>
            <ac:spMk id="41" creationId="{07BC3E52-C818-4011-B246-0F75F88C0FB4}"/>
          </ac:spMkLst>
        </pc:spChg>
      </pc:sldChg>
      <pc:sldChg chg="delSp mod">
        <pc:chgData name="Kanakubo Yuuka" userId="0125345b4684f247" providerId="LiveId" clId="{D4871A4A-C5EA-4668-91C5-C62012B0FEE8}" dt="2021-11-30T01:26:10.820" v="10427" actId="478"/>
        <pc:sldMkLst>
          <pc:docMk/>
          <pc:sldMk cId="2895226840" sldId="349"/>
        </pc:sldMkLst>
        <pc:spChg chg="del">
          <ac:chgData name="Kanakubo Yuuka" userId="0125345b4684f247" providerId="LiveId" clId="{D4871A4A-C5EA-4668-91C5-C62012B0FEE8}" dt="2021-11-30T01:26:07.579" v="10426" actId="478"/>
          <ac:spMkLst>
            <pc:docMk/>
            <pc:sldMk cId="2895226840" sldId="349"/>
            <ac:spMk id="2" creationId="{3E5BADBB-D647-4466-BC24-0FB6138E5EA2}"/>
          </ac:spMkLst>
        </pc:spChg>
        <pc:spChg chg="del">
          <ac:chgData name="Kanakubo Yuuka" userId="0125345b4684f247" providerId="LiveId" clId="{D4871A4A-C5EA-4668-91C5-C62012B0FEE8}" dt="2021-11-30T01:26:10.820" v="10427" actId="478"/>
          <ac:spMkLst>
            <pc:docMk/>
            <pc:sldMk cId="2895226840" sldId="349"/>
            <ac:spMk id="3" creationId="{832B707D-375A-4B74-A021-F5DB07F555CE}"/>
          </ac:spMkLst>
        </pc:spChg>
      </pc:sldChg>
      <pc:sldChg chg="addSp delSp modSp del mod ord">
        <pc:chgData name="Kanakubo Yuuka" userId="0125345b4684f247" providerId="LiveId" clId="{D4871A4A-C5EA-4668-91C5-C62012B0FEE8}" dt="2021-12-01T01:04:41.774" v="10739" actId="2696"/>
        <pc:sldMkLst>
          <pc:docMk/>
          <pc:sldMk cId="2966918111" sldId="351"/>
        </pc:sldMkLst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2" creationId="{83EB1F84-A9FB-49C7-9E20-2BF37AD9464B}"/>
          </ac:spMkLst>
        </pc:spChg>
        <pc:spChg chg="add del">
          <ac:chgData name="Kanakubo Yuuka" userId="0125345b4684f247" providerId="LiveId" clId="{D4871A4A-C5EA-4668-91C5-C62012B0FEE8}" dt="2021-11-30T01:26:42.066" v="10433" actId="478"/>
          <ac:spMkLst>
            <pc:docMk/>
            <pc:sldMk cId="2966918111" sldId="351"/>
            <ac:spMk id="6" creationId="{4A7B5288-3F6F-48F7-BD09-88036B711943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16" creationId="{29F6CA63-93CA-4482-9B93-442AF7AFC26A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17" creationId="{51E73805-4920-431F-9D7A-89076C69F6A5}"/>
          </ac:spMkLst>
        </pc:spChg>
        <pc:spChg chg="add del">
          <ac:chgData name="Kanakubo Yuuka" userId="0125345b4684f247" providerId="LiveId" clId="{D4871A4A-C5EA-4668-91C5-C62012B0FEE8}" dt="2021-11-30T01:26:44.619" v="10434" actId="478"/>
          <ac:spMkLst>
            <pc:docMk/>
            <pc:sldMk cId="2966918111" sldId="351"/>
            <ac:spMk id="18" creationId="{75F81BDD-587A-4386-8F16-9DED81CD0B15}"/>
          </ac:spMkLst>
        </pc:spChg>
        <pc:spChg chg="add del">
          <ac:chgData name="Kanakubo Yuuka" userId="0125345b4684f247" providerId="LiveId" clId="{D4871A4A-C5EA-4668-91C5-C62012B0FEE8}" dt="2021-11-30T01:26:44.619" v="10434" actId="478"/>
          <ac:spMkLst>
            <pc:docMk/>
            <pc:sldMk cId="2966918111" sldId="351"/>
            <ac:spMk id="19" creationId="{3D5F2CC3-0E36-4B7C-AFFE-23522A927D8C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20" creationId="{57894619-766A-48E9-9407-EAAA6DEEC351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21" creationId="{C21A797E-A654-4A87-87E2-176A10D27559}"/>
          </ac:spMkLst>
        </pc:spChg>
        <pc:spChg chg="del">
          <ac:chgData name="Kanakubo Yuuka" userId="0125345b4684f247" providerId="LiveId" clId="{D4871A4A-C5EA-4668-91C5-C62012B0FEE8}" dt="2021-12-01T01:04:17.978" v="10735" actId="21"/>
          <ac:spMkLst>
            <pc:docMk/>
            <pc:sldMk cId="2966918111" sldId="351"/>
            <ac:spMk id="37" creationId="{8038CD19-67D9-4DE2-8351-AF9AA4615428}"/>
          </ac:spMkLst>
        </pc:spChg>
        <pc:spChg chg="del">
          <ac:chgData name="Kanakubo Yuuka" userId="0125345b4684f247" providerId="LiveId" clId="{D4871A4A-C5EA-4668-91C5-C62012B0FEE8}" dt="2021-12-01T01:04:17.978" v="10735" actId="21"/>
          <ac:spMkLst>
            <pc:docMk/>
            <pc:sldMk cId="2966918111" sldId="351"/>
            <ac:spMk id="38" creationId="{68241C81-E9A5-4C90-ACE2-57684529F707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41" creationId="{9FD5316B-C808-457F-BE88-75E35B999249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42" creationId="{CFA13199-F6A1-4367-8632-1FB76157531E}"/>
          </ac:spMkLst>
        </pc:spChg>
        <pc:spChg chg="del mod">
          <ac:chgData name="Kanakubo Yuuka" userId="0125345b4684f247" providerId="LiveId" clId="{D4871A4A-C5EA-4668-91C5-C62012B0FEE8}" dt="2021-12-01T01:03:05.258" v="10714"/>
          <ac:spMkLst>
            <pc:docMk/>
            <pc:sldMk cId="2966918111" sldId="351"/>
            <ac:spMk id="52" creationId="{B78A92A8-0061-4AD9-86CF-90753F7C1DD1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95" creationId="{C8741093-7AFA-40EA-89BC-0242C572136F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96" creationId="{91CCE35D-9C12-44ED-BEBD-72AFCEF938BB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97" creationId="{08EDCE13-CB6A-42C4-86D0-FA9B09EEBCED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98" creationId="{A26E9358-3920-4F8D-86A9-84A4E228E918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102" creationId="{5BAD72AD-C18D-4643-A4FB-C41166421733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13" creationId="{2281212D-5F80-4FBF-8026-E981AA8D3D36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21" creationId="{C19D68BE-3C48-4C74-BB0E-C705AE83BAAD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22" creationId="{0DC8FF3A-0518-4878-A515-658118973C85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27" creationId="{6B1E87A2-63E3-406E-94AC-3B5CFC9604A7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32" creationId="{B7999180-849C-4784-A5E0-890BE74E3426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33" creationId="{92300ECC-EBB5-4D45-8666-286BDDC65A3A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34" creationId="{1AE6B92C-9BC5-47B2-81C8-D6F68064349C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35" creationId="{33C15CA2-4870-4CB8-A72F-92A3A714898D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36" creationId="{92447EAE-CCEC-4FA5-8787-58CB6F4C84CF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38" creationId="{5ECE7C09-5640-4305-AF0C-390D6D1A0C96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54" creationId="{162078E3-E650-46D3-901F-DA9E807F7D9B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60" creationId="{7A39C21A-9D1C-4887-B50A-98B2929DBEAD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61" creationId="{6CE99622-7E2F-4F65-8711-5ADE1E64192F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72" creationId="{41D7A003-090C-48A4-910B-98C297024629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81" creationId="{D370F391-9E00-43EF-B70C-BBB68EE77122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87" creationId="{6DA4BE2B-A8C3-4C94-A973-0C142AB0F717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596" creationId="{A383AB13-27FF-4123-B3FB-757B99ED4B2A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11" creationId="{45349DAA-B85E-4042-A0E2-2ACD36245E9D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47" creationId="{35515ED7-9A47-4D51-9E5D-282B318A451B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49" creationId="{C0D02A19-1911-4C49-9770-791DC38F949E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51" creationId="{43E8AA65-6F9E-4B5C-B294-F612D93CE70F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52" creationId="{EDB3C2D7-328C-4423-B3A2-44A9A4BA7F80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53" creationId="{8645758B-2FCC-4742-8371-97FA21EEEC91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54" creationId="{22510B84-3C78-4176-9E4D-C574A8E9FB55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55" creationId="{65B8088D-1235-4167-8D32-9054B6BC150A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56" creationId="{435BE271-29B5-42B3-BCBA-D9AE0711F908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57" creationId="{EFDE4D5D-C45F-4E8E-89AE-B7A1354857AC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61" creationId="{2A517EA0-0C70-4321-BA24-BE69E286CCFB}"/>
          </ac:spMkLst>
        </pc:spChg>
        <pc:spChg chg="del">
          <ac:chgData name="Kanakubo Yuuka" userId="0125345b4684f247" providerId="LiveId" clId="{D4871A4A-C5EA-4668-91C5-C62012B0FEE8}" dt="2021-12-01T01:03:13.511" v="10718" actId="21"/>
          <ac:spMkLst>
            <pc:docMk/>
            <pc:sldMk cId="2966918111" sldId="351"/>
            <ac:spMk id="669" creationId="{0D1B763E-B7B5-4C5D-BA3E-A59D03827913}"/>
          </ac:spMkLst>
        </pc:s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8" creationId="{6E8D7D9B-2B22-47B1-84FE-3B6A08FBF29A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12" creationId="{E6FB8E49-7A79-4977-BBF3-1167ADFC348B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173" creationId="{3EC0E342-3598-4065-A2A6-B5A0AA9F143B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296" creationId="{113F7DA4-DA2D-4DB4-8DE4-00B549DD1B72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300" creationId="{037245FF-BBC3-486D-8A7A-B80E26C53BCC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304" creationId="{7A2315D6-784B-4356-8BE0-899820802644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308" creationId="{C208916F-E382-4557-96D7-03D33EC4A899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309" creationId="{5D28EC10-7C6A-4F22-A7B9-112EC43F6ACD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377" creationId="{4821406F-8E74-45AE-B433-C94E4BC9EA7C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445" creationId="{25421D4A-7AFA-4A80-AD69-5622D1FE1B72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17" creationId="{5003ECC0-2415-4AF1-8776-12FC5BA4FFB1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23" creationId="{01D9C49D-5838-4FBD-9ED9-A76CD0852E55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28" creationId="{678F106A-BCC1-45C1-9832-1829A405B583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39" creationId="{E4EEB433-9AC0-4F3D-BFD6-FDF45C51B302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56" creationId="{BCCD9CCB-35E3-46CF-93F0-B1F57FD26F38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68" creationId="{3B766864-D80E-418D-867A-F3FAAEB9A8A7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73" creationId="{D03C2D13-462D-4BF1-9350-64F4183FA10C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77" creationId="{6382169C-4FC9-4886-967E-3AD60782C557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583" creationId="{88949BE4-1162-4FF9-A566-E6D379151747}"/>
          </ac:grpSpMkLst>
        </pc:grpChg>
        <pc:grpChg chg="del">
          <ac:chgData name="Kanakubo Yuuka" userId="0125345b4684f247" providerId="LiveId" clId="{D4871A4A-C5EA-4668-91C5-C62012B0FEE8}" dt="2021-12-01T01:03:13.511" v="10718" actId="21"/>
          <ac:grpSpMkLst>
            <pc:docMk/>
            <pc:sldMk cId="2966918111" sldId="351"/>
            <ac:grpSpMk id="628" creationId="{B712EE02-8EFA-44C8-BC10-140DF421FB30}"/>
          </ac:grpSpMkLst>
        </pc:grpChg>
        <pc:picChg chg="del">
          <ac:chgData name="Kanakubo Yuuka" userId="0125345b4684f247" providerId="LiveId" clId="{D4871A4A-C5EA-4668-91C5-C62012B0FEE8}" dt="2021-12-01T01:03:13.511" v="10718" actId="21"/>
          <ac:picMkLst>
            <pc:docMk/>
            <pc:sldMk cId="2966918111" sldId="351"/>
            <ac:picMk id="27" creationId="{015B84AD-381D-4AD6-B1A2-454DE70046A4}"/>
          </ac:picMkLst>
        </pc:picChg>
        <pc:picChg chg="del">
          <ac:chgData name="Kanakubo Yuuka" userId="0125345b4684f247" providerId="LiveId" clId="{D4871A4A-C5EA-4668-91C5-C62012B0FEE8}" dt="2021-12-01T01:03:13.511" v="10718" actId="21"/>
          <ac:picMkLst>
            <pc:docMk/>
            <pc:sldMk cId="2966918111" sldId="351"/>
            <ac:picMk id="31" creationId="{387DE371-FC75-4B7D-878C-BFC84E26EFB7}"/>
          </ac:picMkLst>
        </pc:picChg>
        <pc:picChg chg="del">
          <ac:chgData name="Kanakubo Yuuka" userId="0125345b4684f247" providerId="LiveId" clId="{D4871A4A-C5EA-4668-91C5-C62012B0FEE8}" dt="2021-12-01T01:03:13.511" v="10718" actId="21"/>
          <ac:picMkLst>
            <pc:docMk/>
            <pc:sldMk cId="2966918111" sldId="351"/>
            <ac:picMk id="32" creationId="{97A32E68-B69B-48CB-834D-10AF8D4CE78B}"/>
          </ac:picMkLst>
        </pc:picChg>
        <pc:picChg chg="del">
          <ac:chgData name="Kanakubo Yuuka" userId="0125345b4684f247" providerId="LiveId" clId="{D4871A4A-C5EA-4668-91C5-C62012B0FEE8}" dt="2021-12-01T01:03:13.511" v="10718" actId="21"/>
          <ac:picMkLst>
            <pc:docMk/>
            <pc:sldMk cId="2966918111" sldId="351"/>
            <ac:picMk id="33" creationId="{2E6E30C2-9091-4A83-AA44-199AC647C4D4}"/>
          </ac:picMkLst>
        </pc:pic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3" creationId="{98DC03FA-C7BB-4F1B-9EDD-ED5A4BD30167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4" creationId="{C1AF8CBD-0338-4259-B1C3-BCBAE7F8612D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5" creationId="{964A846F-A4FA-48B3-97AD-423DDD0AEE8D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13" creationId="{57B0D30A-9F20-45B1-BBFC-04979E3FD6D4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14" creationId="{ADD0191B-C02B-4839-9F69-8C92C793DEE4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15" creationId="{68F3D5B5-4AE4-47A3-896D-E55F21544DE6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43" creationId="{E730C724-79EC-4F15-9DA1-4CE71402F49B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44" creationId="{D7D19109-C5E7-4724-B9F0-63053F1ABBFE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45" creationId="{95B25A0F-EF52-474F-B0A4-33B2AA316FFF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46" creationId="{C6068B32-C8E8-4B21-B331-BC1F47EC96CA}"/>
          </ac:inkMkLst>
        </pc:inkChg>
        <pc:inkChg chg="add 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70" creationId="{AC976FBE-6751-49AF-9105-8112BB79585F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71" creationId="{B00506B8-B0AC-41B8-AFB8-A78F583C0280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72" creationId="{9A720DAD-8FB1-400B-83E1-B4C6E9FF243A}"/>
          </ac:inkMkLst>
        </pc:inkChg>
        <pc:inkChg chg="del">
          <ac:chgData name="Kanakubo Yuuka" userId="0125345b4684f247" providerId="LiveId" clId="{D4871A4A-C5EA-4668-91C5-C62012B0FEE8}" dt="2021-12-01T01:03:13.511" v="10718" actId="21"/>
          <ac:inkMkLst>
            <pc:docMk/>
            <pc:sldMk cId="2966918111" sldId="351"/>
            <ac:inkMk id="673" creationId="{DB3D028D-CFFC-415C-A79D-F63409ABCDE6}"/>
          </ac:inkMkLst>
        </pc:inkChg>
        <pc:cxnChg chg="del">
          <ac:chgData name="Kanakubo Yuuka" userId="0125345b4684f247" providerId="LiveId" clId="{D4871A4A-C5EA-4668-91C5-C62012B0FEE8}" dt="2021-12-01T01:03:13.511" v="10718" actId="21"/>
          <ac:cxnSpMkLst>
            <pc:docMk/>
            <pc:sldMk cId="2966918111" sldId="351"/>
            <ac:cxnSpMk id="7" creationId="{877B9645-87CC-4738-A4BD-0E86BDBD9B5A}"/>
          </ac:cxnSpMkLst>
        </pc:cxnChg>
        <pc:cxnChg chg="del">
          <ac:chgData name="Kanakubo Yuuka" userId="0125345b4684f247" providerId="LiveId" clId="{D4871A4A-C5EA-4668-91C5-C62012B0FEE8}" dt="2021-12-01T01:03:13.511" v="10718" actId="21"/>
          <ac:cxnSpMkLst>
            <pc:docMk/>
            <pc:sldMk cId="2966918111" sldId="351"/>
            <ac:cxnSpMk id="616" creationId="{5E48ABA5-2AC0-4494-811D-58C66FE6E300}"/>
          </ac:cxnSpMkLst>
        </pc:cxnChg>
        <pc:cxnChg chg="del">
          <ac:chgData name="Kanakubo Yuuka" userId="0125345b4684f247" providerId="LiveId" clId="{D4871A4A-C5EA-4668-91C5-C62012B0FEE8}" dt="2021-12-01T01:03:13.511" v="10718" actId="21"/>
          <ac:cxnSpMkLst>
            <pc:docMk/>
            <pc:sldMk cId="2966918111" sldId="351"/>
            <ac:cxnSpMk id="617" creationId="{BB7736E4-B54D-47C0-80CB-FC368A9F7448}"/>
          </ac:cxnSpMkLst>
        </pc:cxnChg>
        <pc:cxnChg chg="del">
          <ac:chgData name="Kanakubo Yuuka" userId="0125345b4684f247" providerId="LiveId" clId="{D4871A4A-C5EA-4668-91C5-C62012B0FEE8}" dt="2021-12-01T01:03:13.511" v="10718" actId="21"/>
          <ac:cxnSpMkLst>
            <pc:docMk/>
            <pc:sldMk cId="2966918111" sldId="351"/>
            <ac:cxnSpMk id="618" creationId="{8C7525B0-2940-451C-9E50-380A76D5176D}"/>
          </ac:cxnSpMkLst>
        </pc:cxnChg>
      </pc:sldChg>
      <pc:sldChg chg="delSp modSp del mod ord">
        <pc:chgData name="Kanakubo Yuuka" userId="0125345b4684f247" providerId="LiveId" clId="{D4871A4A-C5EA-4668-91C5-C62012B0FEE8}" dt="2021-12-01T01:07:14.044" v="10776" actId="2696"/>
        <pc:sldMkLst>
          <pc:docMk/>
          <pc:sldMk cId="92349621" sldId="354"/>
        </pc:sldMkLst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2" creationId="{83EB1F84-A9FB-49C7-9E20-2BF37AD9464B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" creationId="{C3E07B99-A2EA-4BC9-AD08-D5B2030CE719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16" creationId="{29F6CA63-93CA-4482-9B93-442AF7AFC26A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17" creationId="{51E73805-4920-431F-9D7A-89076C69F6A5}"/>
          </ac:spMkLst>
        </pc:spChg>
        <pc:spChg chg="del">
          <ac:chgData name="Kanakubo Yuuka" userId="0125345b4684f247" providerId="LiveId" clId="{D4871A4A-C5EA-4668-91C5-C62012B0FEE8}" dt="2021-11-30T01:26:48.896" v="10435" actId="478"/>
          <ac:spMkLst>
            <pc:docMk/>
            <pc:sldMk cId="92349621" sldId="354"/>
            <ac:spMk id="18" creationId="{105D24E0-BD1D-45D8-904A-FC1BFDBD4D47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20" creationId="{57894619-766A-48E9-9407-EAAA6DEEC351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21" creationId="{C21A797E-A654-4A87-87E2-176A10D27559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22" creationId="{C946E370-F2BB-40E7-8033-04F7EAAF8755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23" creationId="{749C83E7-CC3E-44C7-B0F8-2E18ACAA1F56}"/>
          </ac:spMkLst>
        </pc:spChg>
        <pc:spChg chg="del">
          <ac:chgData name="Kanakubo Yuuka" userId="0125345b4684f247" providerId="LiveId" clId="{D4871A4A-C5EA-4668-91C5-C62012B0FEE8}" dt="2021-12-01T01:05:48.674" v="10756" actId="21"/>
          <ac:spMkLst>
            <pc:docMk/>
            <pc:sldMk cId="92349621" sldId="354"/>
            <ac:spMk id="24" creationId="{EAA86923-2FB5-4E2C-95B0-4E1F3A6BABA4}"/>
          </ac:spMkLst>
        </pc:spChg>
        <pc:spChg chg="del">
          <ac:chgData name="Kanakubo Yuuka" userId="0125345b4684f247" providerId="LiveId" clId="{D4871A4A-C5EA-4668-91C5-C62012B0FEE8}" dt="2021-11-30T01:26:53.661" v="10437" actId="478"/>
          <ac:spMkLst>
            <pc:docMk/>
            <pc:sldMk cId="92349621" sldId="354"/>
            <ac:spMk id="25" creationId="{2004A383-F466-4E1A-9B6C-2830AECFFCEF}"/>
          </ac:spMkLst>
        </pc:spChg>
        <pc:spChg chg="del">
          <ac:chgData name="Kanakubo Yuuka" userId="0125345b4684f247" providerId="LiveId" clId="{D4871A4A-C5EA-4668-91C5-C62012B0FEE8}" dt="2021-11-30T01:26:51.644" v="10436" actId="478"/>
          <ac:spMkLst>
            <pc:docMk/>
            <pc:sldMk cId="92349621" sldId="354"/>
            <ac:spMk id="28" creationId="{15840D8A-4886-4C65-AC93-2F1C2DE52D43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95" creationId="{C8741093-7AFA-40EA-89BC-0242C572136F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96" creationId="{91CCE35D-9C12-44ED-BEBD-72AFCEF938BB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97" creationId="{08EDCE13-CB6A-42C4-86D0-FA9B09EEBCED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98" creationId="{A26E9358-3920-4F8D-86A9-84A4E228E918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102" creationId="{5BAD72AD-C18D-4643-A4FB-C41166421733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103" creationId="{C4FCC280-6B84-4BBB-BE17-9DAD926A9415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13" creationId="{F76F5618-E43C-4BB1-A8DB-E768D223FDCB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21" creationId="{C19D68BE-3C48-4C74-BB0E-C705AE83BAAD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22" creationId="{0DC8FF3A-0518-4878-A515-658118973C85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27" creationId="{6B1E87A2-63E3-406E-94AC-3B5CFC9604A7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32" creationId="{B7999180-849C-4784-A5E0-890BE74E3426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33" creationId="{92300ECC-EBB5-4D45-8666-286BDDC65A3A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34" creationId="{F95EB6AF-C04C-431E-8EFA-8FC13ED3E615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35" creationId="{35A2B77C-692B-4950-8584-6599F2CB89A8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38" creationId="{5ECE7C09-5640-4305-AF0C-390D6D1A0C96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45" creationId="{75CD9BE6-CFD3-47F4-A249-91E4E2F69654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46" creationId="{3E9EAF5A-F004-4890-B657-9981BE6F1B7D}"/>
          </ac:spMkLst>
        </pc:spChg>
        <pc:spChg chg="del">
          <ac:chgData name="Kanakubo Yuuka" userId="0125345b4684f247" providerId="LiveId" clId="{D4871A4A-C5EA-4668-91C5-C62012B0FEE8}" dt="2021-12-01T01:05:48.674" v="10756" actId="21"/>
          <ac:spMkLst>
            <pc:docMk/>
            <pc:sldMk cId="92349621" sldId="354"/>
            <ac:spMk id="547" creationId="{654810B5-E553-4679-A855-BD0ACE17004B}"/>
          </ac:spMkLst>
        </pc:spChg>
        <pc:spChg chg="del mod">
          <ac:chgData name="Kanakubo Yuuka" userId="0125345b4684f247" providerId="LiveId" clId="{D4871A4A-C5EA-4668-91C5-C62012B0FEE8}" dt="2021-12-01T01:05:02.010" v="10745"/>
          <ac:spMkLst>
            <pc:docMk/>
            <pc:sldMk cId="92349621" sldId="354"/>
            <ac:spMk id="548" creationId="{3ED6C945-395F-443A-9548-042AA7C02AE9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54" creationId="{162078E3-E650-46D3-901F-DA9E807F7D9B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60" creationId="{7A39C21A-9D1C-4887-B50A-98B2929DBEAD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61" creationId="{6CE99622-7E2F-4F65-8711-5ADE1E64192F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72" creationId="{41D7A003-090C-48A4-910B-98C297024629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81" creationId="{D370F391-9E00-43EF-B70C-BBB68EE77122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87" creationId="{6DA4BE2B-A8C3-4C94-A973-0C142AB0F717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596" creationId="{A383AB13-27FF-4123-B3FB-757B99ED4B2A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11" creationId="{45349DAA-B85E-4042-A0E2-2ACD36245E9D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47" creationId="{35515ED7-9A47-4D51-9E5D-282B318A451B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49" creationId="{C0D02A19-1911-4C49-9770-791DC38F949E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51" creationId="{43E8AA65-6F9E-4B5C-B294-F612D93CE70F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52" creationId="{EDB3C2D7-328C-4423-B3A2-44A9A4BA7F80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53" creationId="{8645758B-2FCC-4742-8371-97FA21EEEC91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54" creationId="{22510B84-3C78-4176-9E4D-C574A8E9FB55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55" creationId="{65B8088D-1235-4167-8D32-9054B6BC150A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56" creationId="{435BE271-29B5-42B3-BCBA-D9AE0711F908}"/>
          </ac:spMkLst>
        </pc:spChg>
        <pc:spChg chg="del">
          <ac:chgData name="Kanakubo Yuuka" userId="0125345b4684f247" providerId="LiveId" clId="{D4871A4A-C5EA-4668-91C5-C62012B0FEE8}" dt="2021-12-01T01:05:22.922" v="10753" actId="21"/>
          <ac:spMkLst>
            <pc:docMk/>
            <pc:sldMk cId="92349621" sldId="354"/>
            <ac:spMk id="657" creationId="{EFDE4D5D-C45F-4E8E-89AE-B7A1354857AC}"/>
          </ac:spMkLst>
        </pc:s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8" creationId="{6E8D7D9B-2B22-47B1-84FE-3B6A08FBF29A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12" creationId="{E6FB8E49-7A79-4977-BBF3-1167ADFC348B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173" creationId="{3EC0E342-3598-4065-A2A6-B5A0AA9F143B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296" creationId="{113F7DA4-DA2D-4DB4-8DE4-00B549DD1B72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300" creationId="{037245FF-BBC3-486D-8A7A-B80E26C53BCC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304" creationId="{7A2315D6-784B-4356-8BE0-899820802644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308" creationId="{C208916F-E382-4557-96D7-03D33EC4A899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309" creationId="{5D28EC10-7C6A-4F22-A7B9-112EC43F6ACD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377" creationId="{4821406F-8E74-45AE-B433-C94E4BC9EA7C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445" creationId="{25421D4A-7AFA-4A80-AD69-5622D1FE1B72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17" creationId="{5003ECC0-2415-4AF1-8776-12FC5BA4FFB1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23" creationId="{01D9C49D-5838-4FBD-9ED9-A76CD0852E55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28" creationId="{678F106A-BCC1-45C1-9832-1829A405B583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36" creationId="{0AD2311A-355A-450B-9617-CB202A1C1377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39" creationId="{E4EEB433-9AC0-4F3D-BFD6-FDF45C51B302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50" creationId="{36A371CB-B2A9-44B9-A08E-22B9F7EB1695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56" creationId="{BCCD9CCB-35E3-46CF-93F0-B1F57FD26F38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68" creationId="{3B766864-D80E-418D-867A-F3FAAEB9A8A7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73" creationId="{D03C2D13-462D-4BF1-9350-64F4183FA10C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77" creationId="{6382169C-4FC9-4886-967E-3AD60782C557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583" creationId="{88949BE4-1162-4FF9-A566-E6D379151747}"/>
          </ac:grpSpMkLst>
        </pc:grpChg>
        <pc:grpChg chg="del">
          <ac:chgData name="Kanakubo Yuuka" userId="0125345b4684f247" providerId="LiveId" clId="{D4871A4A-C5EA-4668-91C5-C62012B0FEE8}" dt="2021-12-01T01:05:22.922" v="10753" actId="21"/>
          <ac:grpSpMkLst>
            <pc:docMk/>
            <pc:sldMk cId="92349621" sldId="354"/>
            <ac:grpSpMk id="628" creationId="{B712EE02-8EFA-44C8-BC10-140DF421FB30}"/>
          </ac:grpSpMkLst>
        </pc:grpChg>
        <pc:picChg chg="del">
          <ac:chgData name="Kanakubo Yuuka" userId="0125345b4684f247" providerId="LiveId" clId="{D4871A4A-C5EA-4668-91C5-C62012B0FEE8}" dt="2021-12-01T01:05:22.922" v="10753" actId="21"/>
          <ac:picMkLst>
            <pc:docMk/>
            <pc:sldMk cId="92349621" sldId="354"/>
            <ac:picMk id="27" creationId="{015B84AD-381D-4AD6-B1A2-454DE70046A4}"/>
          </ac:picMkLst>
        </pc:picChg>
        <pc:picChg chg="del">
          <ac:chgData name="Kanakubo Yuuka" userId="0125345b4684f247" providerId="LiveId" clId="{D4871A4A-C5EA-4668-91C5-C62012B0FEE8}" dt="2021-12-01T01:05:22.922" v="10753" actId="21"/>
          <ac:picMkLst>
            <pc:docMk/>
            <pc:sldMk cId="92349621" sldId="354"/>
            <ac:picMk id="31" creationId="{387DE371-FC75-4B7D-878C-BFC84E26EFB7}"/>
          </ac:picMkLst>
        </pc:picChg>
        <pc:picChg chg="del">
          <ac:chgData name="Kanakubo Yuuka" userId="0125345b4684f247" providerId="LiveId" clId="{D4871A4A-C5EA-4668-91C5-C62012B0FEE8}" dt="2021-12-01T01:05:22.922" v="10753" actId="21"/>
          <ac:picMkLst>
            <pc:docMk/>
            <pc:sldMk cId="92349621" sldId="354"/>
            <ac:picMk id="32" creationId="{97A32E68-B69B-48CB-834D-10AF8D4CE78B}"/>
          </ac:picMkLst>
        </pc:picChg>
        <pc:picChg chg="del">
          <ac:chgData name="Kanakubo Yuuka" userId="0125345b4684f247" providerId="LiveId" clId="{D4871A4A-C5EA-4668-91C5-C62012B0FEE8}" dt="2021-12-01T01:05:22.922" v="10753" actId="21"/>
          <ac:picMkLst>
            <pc:docMk/>
            <pc:sldMk cId="92349621" sldId="354"/>
            <ac:picMk id="33" creationId="{2E6E30C2-9091-4A83-AA44-199AC647C4D4}"/>
          </ac:picMkLst>
        </pc:pic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3" creationId="{98DC03FA-C7BB-4F1B-9EDD-ED5A4BD30167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4" creationId="{C1AF8CBD-0338-4259-B1C3-BCBAE7F8612D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5" creationId="{964A846F-A4FA-48B3-97AD-423DDD0AEE8D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565" creationId="{FD0430A7-D324-44B2-BAF0-E29DD4653152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613" creationId="{57B0D30A-9F20-45B1-BBFC-04979E3FD6D4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614" creationId="{ADD0191B-C02B-4839-9F69-8C92C793DEE4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615" creationId="{68F3D5B5-4AE4-47A3-896D-E55F21544DE6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643" creationId="{E730C724-79EC-4F15-9DA1-4CE71402F49B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644" creationId="{D7D19109-C5E7-4724-B9F0-63053F1ABBFE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645" creationId="{95B25A0F-EF52-474F-B0A4-33B2AA316FFF}"/>
          </ac:inkMkLst>
        </pc:inkChg>
        <pc:inkChg chg="del">
          <ac:chgData name="Kanakubo Yuuka" userId="0125345b4684f247" providerId="LiveId" clId="{D4871A4A-C5EA-4668-91C5-C62012B0FEE8}" dt="2021-12-01T01:05:22.922" v="10753" actId="21"/>
          <ac:inkMkLst>
            <pc:docMk/>
            <pc:sldMk cId="92349621" sldId="354"/>
            <ac:inkMk id="646" creationId="{C6068B32-C8E8-4B21-B331-BC1F47EC96CA}"/>
          </ac:inkMkLst>
        </pc:inkChg>
        <pc:cxnChg chg="del">
          <ac:chgData name="Kanakubo Yuuka" userId="0125345b4684f247" providerId="LiveId" clId="{D4871A4A-C5EA-4668-91C5-C62012B0FEE8}" dt="2021-12-01T01:05:22.922" v="10753" actId="21"/>
          <ac:cxnSpMkLst>
            <pc:docMk/>
            <pc:sldMk cId="92349621" sldId="354"/>
            <ac:cxnSpMk id="7" creationId="{877B9645-87CC-4738-A4BD-0E86BDBD9B5A}"/>
          </ac:cxnSpMkLst>
        </pc:cxnChg>
        <pc:cxnChg chg="del">
          <ac:chgData name="Kanakubo Yuuka" userId="0125345b4684f247" providerId="LiveId" clId="{D4871A4A-C5EA-4668-91C5-C62012B0FEE8}" dt="2021-12-01T01:05:22.922" v="10753" actId="21"/>
          <ac:cxnSpMkLst>
            <pc:docMk/>
            <pc:sldMk cId="92349621" sldId="354"/>
            <ac:cxnSpMk id="616" creationId="{5E48ABA5-2AC0-4494-811D-58C66FE6E300}"/>
          </ac:cxnSpMkLst>
        </pc:cxnChg>
        <pc:cxnChg chg="del">
          <ac:chgData name="Kanakubo Yuuka" userId="0125345b4684f247" providerId="LiveId" clId="{D4871A4A-C5EA-4668-91C5-C62012B0FEE8}" dt="2021-12-01T01:05:22.922" v="10753" actId="21"/>
          <ac:cxnSpMkLst>
            <pc:docMk/>
            <pc:sldMk cId="92349621" sldId="354"/>
            <ac:cxnSpMk id="617" creationId="{BB7736E4-B54D-47C0-80CB-FC368A9F7448}"/>
          </ac:cxnSpMkLst>
        </pc:cxnChg>
        <pc:cxnChg chg="del">
          <ac:chgData name="Kanakubo Yuuka" userId="0125345b4684f247" providerId="LiveId" clId="{D4871A4A-C5EA-4668-91C5-C62012B0FEE8}" dt="2021-12-01T01:05:22.922" v="10753" actId="21"/>
          <ac:cxnSpMkLst>
            <pc:docMk/>
            <pc:sldMk cId="92349621" sldId="354"/>
            <ac:cxnSpMk id="618" creationId="{8C7525B0-2940-451C-9E50-380A76D5176D}"/>
          </ac:cxnSpMkLst>
        </pc:cxnChg>
      </pc:sldChg>
      <pc:sldChg chg="modSp del mod ord">
        <pc:chgData name="Kanakubo Yuuka" userId="0125345b4684f247" providerId="LiveId" clId="{D4871A4A-C5EA-4668-91C5-C62012B0FEE8}" dt="2021-11-24T05:00:57.744" v="2344" actId="2696"/>
        <pc:sldMkLst>
          <pc:docMk/>
          <pc:sldMk cId="3429957238" sldId="369"/>
        </pc:sldMkLst>
        <pc:spChg chg="mod">
          <ac:chgData name="Kanakubo Yuuka" userId="0125345b4684f247" providerId="LiveId" clId="{D4871A4A-C5EA-4668-91C5-C62012B0FEE8}" dt="2021-11-24T04:58:59.622" v="2278" actId="122"/>
          <ac:spMkLst>
            <pc:docMk/>
            <pc:sldMk cId="3429957238" sldId="369"/>
            <ac:spMk id="2" creationId="{7E1BE875-1373-4CD0-BE83-14AEC257DFC4}"/>
          </ac:spMkLst>
        </pc:spChg>
        <pc:spChg chg="mod">
          <ac:chgData name="Kanakubo Yuuka" userId="0125345b4684f247" providerId="LiveId" clId="{D4871A4A-C5EA-4668-91C5-C62012B0FEE8}" dt="2021-11-24T04:58:58.984" v="2277" actId="14100"/>
          <ac:spMkLst>
            <pc:docMk/>
            <pc:sldMk cId="3429957238" sldId="369"/>
            <ac:spMk id="410" creationId="{18F1E7A8-0C08-4979-AA2A-69C4DD059A12}"/>
          </ac:spMkLst>
        </pc:spChg>
      </pc:sldChg>
      <pc:sldChg chg="delSp modSp del mod ord delAnim">
        <pc:chgData name="Kanakubo Yuuka" userId="0125345b4684f247" providerId="LiveId" clId="{D4871A4A-C5EA-4668-91C5-C62012B0FEE8}" dt="2021-11-27T08:16:40.390" v="7956" actId="2696"/>
        <pc:sldMkLst>
          <pc:docMk/>
          <pc:sldMk cId="2885355579" sldId="405"/>
        </pc:sldMkLst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2" creationId="{F301C533-321F-4D4B-A0A4-09F5F0062767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5" creationId="{62AC578B-75E3-42E5-BC00-4CCC0E7D12BA}"/>
          </ac:spMkLst>
        </pc:spChg>
        <pc:spChg chg="del mod">
          <ac:chgData name="Kanakubo Yuuka" userId="0125345b4684f247" providerId="LiveId" clId="{D4871A4A-C5EA-4668-91C5-C62012B0FEE8}" dt="2021-11-27T08:07:07.675" v="7828"/>
          <ac:spMkLst>
            <pc:docMk/>
            <pc:sldMk cId="2885355579" sldId="405"/>
            <ac:spMk id="6" creationId="{51DE8C52-2FE5-44CC-A4BF-B917F4549EB6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8" creationId="{D4D2A686-C2F4-48D1-ADE1-DC4FEBB2F1C0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9" creationId="{9B51B14D-254A-4A9E-9B48-B2C4825D0BFC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10" creationId="{7D25EEA4-6C10-4BDB-8B1C-08935ABC2D3C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11" creationId="{D3C8F029-0C8E-4C10-B900-37490004AE26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12" creationId="{1CC9F9BC-B242-46AC-AEC0-ECA8380E1701}"/>
          </ac:spMkLst>
        </pc:spChg>
        <pc:spChg chg="del mod">
          <ac:chgData name="Kanakubo Yuuka" userId="0125345b4684f247" providerId="LiveId" clId="{D4871A4A-C5EA-4668-91C5-C62012B0FEE8}" dt="2021-11-27T08:08:15.030" v="7847" actId="21"/>
          <ac:spMkLst>
            <pc:docMk/>
            <pc:sldMk cId="2885355579" sldId="405"/>
            <ac:spMk id="13" creationId="{2B51EA40-5357-4846-A258-194B5093C0BA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14" creationId="{A5992831-DA4F-4362-8763-A256B99223FD}"/>
          </ac:spMkLst>
        </pc:spChg>
        <pc:spChg chg="del">
          <ac:chgData name="Kanakubo Yuuka" userId="0125345b4684f247" providerId="LiveId" clId="{D4871A4A-C5EA-4668-91C5-C62012B0FEE8}" dt="2021-11-27T08:07:49.204" v="7840" actId="21"/>
          <ac:spMkLst>
            <pc:docMk/>
            <pc:sldMk cId="2885355579" sldId="405"/>
            <ac:spMk id="15" creationId="{FD583AA1-D665-450F-B9E1-54F1172E1930}"/>
          </ac:spMkLst>
        </pc:spChg>
        <pc:spChg chg="del mod">
          <ac:chgData name="Kanakubo Yuuka" userId="0125345b4684f247" providerId="LiveId" clId="{D4871A4A-C5EA-4668-91C5-C62012B0FEE8}" dt="2021-11-27T08:08:15.030" v="7847" actId="21"/>
          <ac:spMkLst>
            <pc:docMk/>
            <pc:sldMk cId="2885355579" sldId="405"/>
            <ac:spMk id="16" creationId="{4695BCA4-2137-4DE0-A69A-1FAC7193F756}"/>
          </ac:spMkLst>
        </pc:spChg>
        <pc:picChg chg="del">
          <ac:chgData name="Kanakubo Yuuka" userId="0125345b4684f247" providerId="LiveId" clId="{D4871A4A-C5EA-4668-91C5-C62012B0FEE8}" dt="2021-11-27T08:07:56.661" v="7842" actId="21"/>
          <ac:picMkLst>
            <pc:docMk/>
            <pc:sldMk cId="2885355579" sldId="405"/>
            <ac:picMk id="4" creationId="{D9914C95-7806-48C4-B83D-051A60A6AC34}"/>
          </ac:picMkLst>
        </pc:picChg>
      </pc:sldChg>
      <pc:sldChg chg="delSp modSp mod ord">
        <pc:chgData name="Kanakubo Yuuka" userId="0125345b4684f247" providerId="LiveId" clId="{D4871A4A-C5EA-4668-91C5-C62012B0FEE8}" dt="2021-12-02T11:20:18.881" v="12024" actId="207"/>
        <pc:sldMkLst>
          <pc:docMk/>
          <pc:sldMk cId="169854477" sldId="416"/>
        </pc:sldMkLst>
        <pc:spChg chg="del">
          <ac:chgData name="Kanakubo Yuuka" userId="0125345b4684f247" providerId="LiveId" clId="{D4871A4A-C5EA-4668-91C5-C62012B0FEE8}" dt="2021-11-23T01:13:10.048" v="295" actId="478"/>
          <ac:spMkLst>
            <pc:docMk/>
            <pc:sldMk cId="169854477" sldId="416"/>
            <ac:spMk id="3" creationId="{BA8E4E75-E07E-4B2A-9C85-904C326F66BF}"/>
          </ac:spMkLst>
        </pc:spChg>
        <pc:spChg chg="del">
          <ac:chgData name="Kanakubo Yuuka" userId="0125345b4684f247" providerId="LiveId" clId="{D4871A4A-C5EA-4668-91C5-C62012B0FEE8}" dt="2021-12-01T02:54:16.104" v="11254" actId="478"/>
          <ac:spMkLst>
            <pc:docMk/>
            <pc:sldMk cId="169854477" sldId="416"/>
            <ac:spMk id="3" creationId="{E3911140-B54F-40AE-9433-AE3BD4E9D3A2}"/>
          </ac:spMkLst>
        </pc:spChg>
        <pc:spChg chg="del">
          <ac:chgData name="Kanakubo Yuuka" userId="0125345b4684f247" providerId="LiveId" clId="{D4871A4A-C5EA-4668-91C5-C62012B0FEE8}" dt="2021-12-01T02:54:17.552" v="11255" actId="478"/>
          <ac:spMkLst>
            <pc:docMk/>
            <pc:sldMk cId="169854477" sldId="416"/>
            <ac:spMk id="5" creationId="{64480141-32FA-4488-9628-FBBCFD438A43}"/>
          </ac:spMkLst>
        </pc:spChg>
        <pc:spChg chg="del">
          <ac:chgData name="Kanakubo Yuuka" userId="0125345b4684f247" providerId="LiveId" clId="{D4871A4A-C5EA-4668-91C5-C62012B0FEE8}" dt="2021-11-23T01:13:14.340" v="296" actId="478"/>
          <ac:spMkLst>
            <pc:docMk/>
            <pc:sldMk cId="169854477" sldId="416"/>
            <ac:spMk id="5" creationId="{B45712D0-957E-49A4-9036-B0FA8E651C00}"/>
          </ac:spMkLst>
        </pc:spChg>
        <pc:spChg chg="del">
          <ac:chgData name="Kanakubo Yuuka" userId="0125345b4684f247" providerId="LiveId" clId="{D4871A4A-C5EA-4668-91C5-C62012B0FEE8}" dt="2021-11-27T01:49:33.643" v="7276" actId="478"/>
          <ac:spMkLst>
            <pc:docMk/>
            <pc:sldMk cId="169854477" sldId="416"/>
            <ac:spMk id="6" creationId="{AEEE077E-A3A4-4396-9D0C-1B8CE0FC48A9}"/>
          </ac:spMkLst>
        </pc:spChg>
        <pc:spChg chg="mod">
          <ac:chgData name="Kanakubo Yuuka" userId="0125345b4684f247" providerId="LiveId" clId="{D4871A4A-C5EA-4668-91C5-C62012B0FEE8}" dt="2021-12-02T11:20:18.881" v="12024" actId="207"/>
          <ac:spMkLst>
            <pc:docMk/>
            <pc:sldMk cId="169854477" sldId="416"/>
            <ac:spMk id="11" creationId="{CE15EE09-CC34-451F-A3DA-380A64DA4BBD}"/>
          </ac:spMkLst>
        </pc:spChg>
        <pc:spChg chg="mod">
          <ac:chgData name="Kanakubo Yuuka" userId="0125345b4684f247" providerId="LiveId" clId="{D4871A4A-C5EA-4668-91C5-C62012B0FEE8}" dt="2021-11-29T19:46:35.894" v="10387" actId="1076"/>
          <ac:spMkLst>
            <pc:docMk/>
            <pc:sldMk cId="169854477" sldId="416"/>
            <ac:spMk id="12" creationId="{C62F171A-85B8-48A0-B75D-470936DE23C2}"/>
          </ac:spMkLst>
        </pc:spChg>
        <pc:spChg chg="mod">
          <ac:chgData name="Kanakubo Yuuka" userId="0125345b4684f247" providerId="LiveId" clId="{D4871A4A-C5EA-4668-91C5-C62012B0FEE8}" dt="2021-11-29T19:46:35.894" v="10387" actId="1076"/>
          <ac:spMkLst>
            <pc:docMk/>
            <pc:sldMk cId="169854477" sldId="416"/>
            <ac:spMk id="13" creationId="{70006B58-74A9-48D8-9340-073F06F5BFE8}"/>
          </ac:spMkLst>
        </pc:spChg>
        <pc:spChg chg="mod">
          <ac:chgData name="Kanakubo Yuuka" userId="0125345b4684f247" providerId="LiveId" clId="{D4871A4A-C5EA-4668-91C5-C62012B0FEE8}" dt="2021-12-01T03:19:06.794" v="11377" actId="207"/>
          <ac:spMkLst>
            <pc:docMk/>
            <pc:sldMk cId="169854477" sldId="416"/>
            <ac:spMk id="14" creationId="{6350D3E9-5C86-4DDF-9082-A2B2FDCC6671}"/>
          </ac:spMkLst>
        </pc:spChg>
        <pc:spChg chg="mod">
          <ac:chgData name="Kanakubo Yuuka" userId="0125345b4684f247" providerId="LiveId" clId="{D4871A4A-C5EA-4668-91C5-C62012B0FEE8}" dt="2021-12-01T03:19:06.794" v="11377" actId="207"/>
          <ac:spMkLst>
            <pc:docMk/>
            <pc:sldMk cId="169854477" sldId="416"/>
            <ac:spMk id="21" creationId="{6361DE5F-DDC4-4EE8-8DE7-C93C07F5501A}"/>
          </ac:spMkLst>
        </pc:spChg>
      </pc:sldChg>
      <pc:sldChg chg="delSp modSp add del mod ord">
        <pc:chgData name="Kanakubo Yuuka" userId="0125345b4684f247" providerId="LiveId" clId="{D4871A4A-C5EA-4668-91C5-C62012B0FEE8}" dt="2021-11-25T03:03:10.640" v="4375" actId="2696"/>
        <pc:sldMkLst>
          <pc:docMk/>
          <pc:sldMk cId="1552029656" sldId="422"/>
        </pc:sldMkLst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2" creationId="{0C69D1DA-07E1-4443-9EA9-177DB5946D48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4" creationId="{46C91596-9794-46FB-B772-F92EE63C0DA9}"/>
          </ac:spMkLst>
        </pc:spChg>
        <pc:spChg chg="del mod">
          <ac:chgData name="Kanakubo Yuuka" userId="0125345b4684f247" providerId="LiveId" clId="{D4871A4A-C5EA-4668-91C5-C62012B0FEE8}" dt="2021-11-25T03:01:14.521" v="4351"/>
          <ac:spMkLst>
            <pc:docMk/>
            <pc:sldMk cId="1552029656" sldId="422"/>
            <ac:spMk id="6" creationId="{A7CAF48F-E8BB-403C-8D25-997F30C170E3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8" creationId="{0715DC30-575B-4044-8BCE-93C8F302A1CB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9" creationId="{8869477B-7D97-42DC-ABC0-675352D0047B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20" creationId="{3A9EF75E-C030-4428-B462-2E2631102191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21" creationId="{576D4442-5BC7-407D-BBD7-E15700BE4E22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22" creationId="{04638BE9-0597-4EAA-A331-E2A884E97535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23" creationId="{F9CF3BF0-B2BD-46DD-935F-5F51C01DD427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24" creationId="{9A39C325-0520-49E9-9111-62FC6E811605}"/>
          </ac:spMkLst>
        </pc:spChg>
        <pc:spChg chg="del">
          <ac:chgData name="Kanakubo Yuuka" userId="0125345b4684f247" providerId="LiveId" clId="{D4871A4A-C5EA-4668-91C5-C62012B0FEE8}" dt="2021-11-25T03:01:24.348" v="4356" actId="21"/>
          <ac:spMkLst>
            <pc:docMk/>
            <pc:sldMk cId="1552029656" sldId="422"/>
            <ac:spMk id="25" creationId="{498D6062-285A-4D08-8567-4C7AA4DB6DF5}"/>
          </ac:spMkLst>
        </pc:spChg>
        <pc:picChg chg="del">
          <ac:chgData name="Kanakubo Yuuka" userId="0125345b4684f247" providerId="LiveId" clId="{D4871A4A-C5EA-4668-91C5-C62012B0FEE8}" dt="2021-11-25T03:01:24.348" v="4356" actId="21"/>
          <ac:picMkLst>
            <pc:docMk/>
            <pc:sldMk cId="1552029656" sldId="422"/>
            <ac:picMk id="11" creationId="{912D45F7-4ACF-4AF5-A77C-14264CCF2F50}"/>
          </ac:picMkLst>
        </pc:picChg>
        <pc:picChg chg="del">
          <ac:chgData name="Kanakubo Yuuka" userId="0125345b4684f247" providerId="LiveId" clId="{D4871A4A-C5EA-4668-91C5-C62012B0FEE8}" dt="2021-11-25T03:01:24.348" v="4356" actId="21"/>
          <ac:picMkLst>
            <pc:docMk/>
            <pc:sldMk cId="1552029656" sldId="422"/>
            <ac:picMk id="13" creationId="{1CD88394-CA8A-4630-A53C-F64E359841CA}"/>
          </ac:picMkLst>
        </pc:picChg>
        <pc:picChg chg="del">
          <ac:chgData name="Kanakubo Yuuka" userId="0125345b4684f247" providerId="LiveId" clId="{D4871A4A-C5EA-4668-91C5-C62012B0FEE8}" dt="2021-11-25T03:01:24.348" v="4356" actId="21"/>
          <ac:picMkLst>
            <pc:docMk/>
            <pc:sldMk cId="1552029656" sldId="422"/>
            <ac:picMk id="16" creationId="{8B9DA878-3D87-4A35-AEFE-5E4AD243473D}"/>
          </ac:picMkLst>
        </pc:picChg>
      </pc:sldChg>
      <pc:sldChg chg="addSp delSp modSp del mod ord">
        <pc:chgData name="Kanakubo Yuuka" userId="0125345b4684f247" providerId="LiveId" clId="{D4871A4A-C5EA-4668-91C5-C62012B0FEE8}" dt="2021-12-02T11:38:06.971" v="12061" actId="2696"/>
        <pc:sldMkLst>
          <pc:docMk/>
          <pc:sldMk cId="2121835392" sldId="431"/>
        </pc:sldMkLst>
        <pc:spChg chg="del">
          <ac:chgData name="Kanakubo Yuuka" userId="0125345b4684f247" providerId="LiveId" clId="{D4871A4A-C5EA-4668-91C5-C62012B0FEE8}" dt="2021-12-02T11:35:31.977" v="12025" actId="478"/>
          <ac:spMkLst>
            <pc:docMk/>
            <pc:sldMk cId="2121835392" sldId="431"/>
            <ac:spMk id="2" creationId="{062E4820-871A-4B9C-B9C4-04DC48308358}"/>
          </ac:spMkLst>
        </pc:spChg>
        <pc:spChg chg="del">
          <ac:chgData name="Kanakubo Yuuka" userId="0125345b4684f247" providerId="LiveId" clId="{D4871A4A-C5EA-4668-91C5-C62012B0FEE8}" dt="2021-11-30T01:26:03.022" v="10425" actId="478"/>
          <ac:spMkLst>
            <pc:docMk/>
            <pc:sldMk cId="2121835392" sldId="431"/>
            <ac:spMk id="2" creationId="{AB0A6EF5-4DC1-406E-9C86-ABFFEFA7CD1F}"/>
          </ac:spMkLst>
        </pc:spChg>
        <pc:spChg chg="del">
          <ac:chgData name="Kanakubo Yuuka" userId="0125345b4684f247" providerId="LiveId" clId="{D4871A4A-C5EA-4668-91C5-C62012B0FEE8}" dt="2021-11-30T01:26:00.485" v="10424" actId="478"/>
          <ac:spMkLst>
            <pc:docMk/>
            <pc:sldMk cId="2121835392" sldId="431"/>
            <ac:spMk id="3" creationId="{F803CF29-E299-4B1F-AE7E-A4F0E3462654}"/>
          </ac:spMkLst>
        </pc:spChg>
        <pc:spChg chg="del">
          <ac:chgData name="Kanakubo Yuuka" userId="0125345b4684f247" providerId="LiveId" clId="{D4871A4A-C5EA-4668-91C5-C62012B0FEE8}" dt="2021-12-02T11:36:29.420" v="12029" actId="21"/>
          <ac:spMkLst>
            <pc:docMk/>
            <pc:sldMk cId="2121835392" sldId="431"/>
            <ac:spMk id="7" creationId="{232EA7A0-19F1-4FD0-B232-4B95BEF17978}"/>
          </ac:spMkLst>
        </pc:spChg>
        <pc:spChg chg="del">
          <ac:chgData name="Kanakubo Yuuka" userId="0125345b4684f247" providerId="LiveId" clId="{D4871A4A-C5EA-4668-91C5-C62012B0FEE8}" dt="2021-12-02T11:36:29.420" v="12029" actId="21"/>
          <ac:spMkLst>
            <pc:docMk/>
            <pc:sldMk cId="2121835392" sldId="431"/>
            <ac:spMk id="8" creationId="{B70B80C5-45CF-405A-9C48-F660CF8BAFAB}"/>
          </ac:spMkLst>
        </pc:spChg>
        <pc:spChg chg="del">
          <ac:chgData name="Kanakubo Yuuka" userId="0125345b4684f247" providerId="LiveId" clId="{D4871A4A-C5EA-4668-91C5-C62012B0FEE8}" dt="2021-12-02T11:36:29.420" v="12029" actId="21"/>
          <ac:spMkLst>
            <pc:docMk/>
            <pc:sldMk cId="2121835392" sldId="431"/>
            <ac:spMk id="9" creationId="{13EF8616-6B0F-41E1-AD58-5F74D1C2668D}"/>
          </ac:spMkLst>
        </pc:spChg>
        <pc:spChg chg="del">
          <ac:chgData name="Kanakubo Yuuka" userId="0125345b4684f247" providerId="LiveId" clId="{D4871A4A-C5EA-4668-91C5-C62012B0FEE8}" dt="2021-12-02T11:36:29.420" v="12029" actId="21"/>
          <ac:spMkLst>
            <pc:docMk/>
            <pc:sldMk cId="2121835392" sldId="431"/>
            <ac:spMk id="12" creationId="{705B7DC0-94F6-4044-BF14-FAF47BB3B2F8}"/>
          </ac:spMkLst>
        </pc:spChg>
        <pc:spChg chg="add del mod">
          <ac:chgData name="Kanakubo Yuuka" userId="0125345b4684f247" providerId="LiveId" clId="{D4871A4A-C5EA-4668-91C5-C62012B0FEE8}" dt="2021-12-02T11:36:47.258" v="12033" actId="21"/>
          <ac:spMkLst>
            <pc:docMk/>
            <pc:sldMk cId="2121835392" sldId="431"/>
            <ac:spMk id="16" creationId="{D07E51D4-180F-416A-9112-3A4C3DD17D80}"/>
          </ac:spMkLst>
        </pc:spChg>
        <pc:spChg chg="add del mod">
          <ac:chgData name="Kanakubo Yuuka" userId="0125345b4684f247" providerId="LiveId" clId="{D4871A4A-C5EA-4668-91C5-C62012B0FEE8}" dt="2021-12-02T11:36:47.258" v="12033" actId="21"/>
          <ac:spMkLst>
            <pc:docMk/>
            <pc:sldMk cId="2121835392" sldId="431"/>
            <ac:spMk id="17" creationId="{86537794-81B6-4DA9-8373-CAC6C00C30CF}"/>
          </ac:spMkLst>
        </pc:spChg>
        <pc:spChg chg="add del mod">
          <ac:chgData name="Kanakubo Yuuka" userId="0125345b4684f247" providerId="LiveId" clId="{D4871A4A-C5EA-4668-91C5-C62012B0FEE8}" dt="2021-12-02T11:36:47.258" v="12033" actId="21"/>
          <ac:spMkLst>
            <pc:docMk/>
            <pc:sldMk cId="2121835392" sldId="431"/>
            <ac:spMk id="18" creationId="{A35AE84B-5F82-456A-B36E-CE2E2648CA7A}"/>
          </ac:spMkLst>
        </pc:spChg>
        <pc:spChg chg="add del mod">
          <ac:chgData name="Kanakubo Yuuka" userId="0125345b4684f247" providerId="LiveId" clId="{D4871A4A-C5EA-4668-91C5-C62012B0FEE8}" dt="2021-12-02T11:36:55.140" v="12035" actId="21"/>
          <ac:spMkLst>
            <pc:docMk/>
            <pc:sldMk cId="2121835392" sldId="431"/>
            <ac:spMk id="19" creationId="{5466B3F8-1D19-4DCB-B4D2-78DD0189B4BE}"/>
          </ac:spMkLst>
        </pc:spChg>
        <pc:spChg chg="add del mod">
          <ac:chgData name="Kanakubo Yuuka" userId="0125345b4684f247" providerId="LiveId" clId="{D4871A4A-C5EA-4668-91C5-C62012B0FEE8}" dt="2021-12-02T11:36:55.140" v="12035" actId="21"/>
          <ac:spMkLst>
            <pc:docMk/>
            <pc:sldMk cId="2121835392" sldId="431"/>
            <ac:spMk id="20" creationId="{FDDC73F2-07A7-414E-82AB-1E6C445F580F}"/>
          </ac:spMkLst>
        </pc:spChg>
        <pc:spChg chg="add del mod">
          <ac:chgData name="Kanakubo Yuuka" userId="0125345b4684f247" providerId="LiveId" clId="{D4871A4A-C5EA-4668-91C5-C62012B0FEE8}" dt="2021-12-02T11:36:55.140" v="12035" actId="21"/>
          <ac:spMkLst>
            <pc:docMk/>
            <pc:sldMk cId="2121835392" sldId="431"/>
            <ac:spMk id="21" creationId="{DBD3ECEC-FAE8-407A-9102-817C8A12A245}"/>
          </ac:spMkLst>
        </pc:spChg>
        <pc:picChg chg="del">
          <ac:chgData name="Kanakubo Yuuka" userId="0125345b4684f247" providerId="LiveId" clId="{D4871A4A-C5EA-4668-91C5-C62012B0FEE8}" dt="2021-12-02T11:36:29.420" v="12029" actId="21"/>
          <ac:picMkLst>
            <pc:docMk/>
            <pc:sldMk cId="2121835392" sldId="431"/>
            <ac:picMk id="2052" creationId="{508F5168-D52B-49EF-A3D9-2CFD643B8D13}"/>
          </ac:picMkLst>
        </pc:picChg>
        <pc:picChg chg="del">
          <ac:chgData name="Kanakubo Yuuka" userId="0125345b4684f247" providerId="LiveId" clId="{D4871A4A-C5EA-4668-91C5-C62012B0FEE8}" dt="2021-12-02T11:36:29.420" v="12029" actId="21"/>
          <ac:picMkLst>
            <pc:docMk/>
            <pc:sldMk cId="2121835392" sldId="431"/>
            <ac:picMk id="2054" creationId="{B6517979-091B-4158-8F9A-2B876787F336}"/>
          </ac:picMkLst>
        </pc:picChg>
        <pc:picChg chg="del">
          <ac:chgData name="Kanakubo Yuuka" userId="0125345b4684f247" providerId="LiveId" clId="{D4871A4A-C5EA-4668-91C5-C62012B0FEE8}" dt="2021-12-02T11:36:29.420" v="12029" actId="21"/>
          <ac:picMkLst>
            <pc:docMk/>
            <pc:sldMk cId="2121835392" sldId="431"/>
            <ac:picMk id="2056" creationId="{CDB19F3C-7ED7-4F0C-BE9A-3E6BE157DD8E}"/>
          </ac:picMkLst>
        </pc:picChg>
      </pc:sldChg>
      <pc:sldChg chg="delSp modSp del mod">
        <pc:chgData name="Kanakubo Yuuka" userId="0125345b4684f247" providerId="LiveId" clId="{D4871A4A-C5EA-4668-91C5-C62012B0FEE8}" dt="2021-11-26T00:25:48.775" v="6374" actId="2696"/>
        <pc:sldMkLst>
          <pc:docMk/>
          <pc:sldMk cId="109660642" sldId="432"/>
        </pc:sldMkLst>
        <pc:spChg chg="del mod">
          <ac:chgData name="Kanakubo Yuuka" userId="0125345b4684f247" providerId="LiveId" clId="{D4871A4A-C5EA-4668-91C5-C62012B0FEE8}" dt="2021-11-26T00:22:16.511" v="6312"/>
          <ac:spMkLst>
            <pc:docMk/>
            <pc:sldMk cId="109660642" sldId="432"/>
            <ac:spMk id="3" creationId="{610F4A61-CB8B-4FE5-83A6-AA4743B7E84B}"/>
          </ac:spMkLst>
        </pc:spChg>
        <pc:spChg chg="del">
          <ac:chgData name="Kanakubo Yuuka" userId="0125345b4684f247" providerId="LiveId" clId="{D4871A4A-C5EA-4668-91C5-C62012B0FEE8}" dt="2021-11-26T00:22:23.931" v="6317" actId="21"/>
          <ac:spMkLst>
            <pc:docMk/>
            <pc:sldMk cId="109660642" sldId="432"/>
            <ac:spMk id="4" creationId="{B54DB5BD-6A8A-4524-9B06-34260F35332B}"/>
          </ac:spMkLst>
        </pc:spChg>
        <pc:spChg chg="del">
          <ac:chgData name="Kanakubo Yuuka" userId="0125345b4684f247" providerId="LiveId" clId="{D4871A4A-C5EA-4668-91C5-C62012B0FEE8}" dt="2021-11-26T00:22:46.002" v="6320" actId="21"/>
          <ac:spMkLst>
            <pc:docMk/>
            <pc:sldMk cId="109660642" sldId="432"/>
            <ac:spMk id="14" creationId="{B31ED18D-E754-4AD6-BD07-7DD77A61A09C}"/>
          </ac:spMkLst>
        </pc:spChg>
        <pc:spChg chg="del">
          <ac:chgData name="Kanakubo Yuuka" userId="0125345b4684f247" providerId="LiveId" clId="{D4871A4A-C5EA-4668-91C5-C62012B0FEE8}" dt="2021-11-26T00:22:46.002" v="6320" actId="21"/>
          <ac:spMkLst>
            <pc:docMk/>
            <pc:sldMk cId="109660642" sldId="432"/>
            <ac:spMk id="16" creationId="{285AE0F0-0B1C-4732-83C0-9FCEAE631BDD}"/>
          </ac:spMkLst>
        </pc:spChg>
        <pc:spChg chg="del">
          <ac:chgData name="Kanakubo Yuuka" userId="0125345b4684f247" providerId="LiveId" clId="{D4871A4A-C5EA-4668-91C5-C62012B0FEE8}" dt="2021-11-26T00:22:46.002" v="6320" actId="21"/>
          <ac:spMkLst>
            <pc:docMk/>
            <pc:sldMk cId="109660642" sldId="432"/>
            <ac:spMk id="17" creationId="{D016094C-C961-4629-AA5C-D72D5C7C6B02}"/>
          </ac:spMkLst>
        </pc:spChg>
        <pc:picChg chg="del">
          <ac:chgData name="Kanakubo Yuuka" userId="0125345b4684f247" providerId="LiveId" clId="{D4871A4A-C5EA-4668-91C5-C62012B0FEE8}" dt="2021-11-26T00:22:46.002" v="6320" actId="21"/>
          <ac:picMkLst>
            <pc:docMk/>
            <pc:sldMk cId="109660642" sldId="432"/>
            <ac:picMk id="5" creationId="{BA9FB01D-41C9-44DA-B8BD-3A5D3322BC0C}"/>
          </ac:picMkLst>
        </pc:picChg>
        <pc:picChg chg="del">
          <ac:chgData name="Kanakubo Yuuka" userId="0125345b4684f247" providerId="LiveId" clId="{D4871A4A-C5EA-4668-91C5-C62012B0FEE8}" dt="2021-11-26T00:22:46.002" v="6320" actId="21"/>
          <ac:picMkLst>
            <pc:docMk/>
            <pc:sldMk cId="109660642" sldId="432"/>
            <ac:picMk id="8" creationId="{4BEB0327-D8E2-4AC9-8BED-F43AFA308E5A}"/>
          </ac:picMkLst>
        </pc:picChg>
        <pc:picChg chg="del">
          <ac:chgData name="Kanakubo Yuuka" userId="0125345b4684f247" providerId="LiveId" clId="{D4871A4A-C5EA-4668-91C5-C62012B0FEE8}" dt="2021-11-26T00:22:46.002" v="6320" actId="21"/>
          <ac:picMkLst>
            <pc:docMk/>
            <pc:sldMk cId="109660642" sldId="432"/>
            <ac:picMk id="13" creationId="{9FA2F1AE-816C-42B8-9E1D-7A9D5C9D562A}"/>
          </ac:picMkLst>
        </pc:picChg>
        <pc:picChg chg="del">
          <ac:chgData name="Kanakubo Yuuka" userId="0125345b4684f247" providerId="LiveId" clId="{D4871A4A-C5EA-4668-91C5-C62012B0FEE8}" dt="2021-11-26T00:22:46.002" v="6320" actId="21"/>
          <ac:picMkLst>
            <pc:docMk/>
            <pc:sldMk cId="109660642" sldId="432"/>
            <ac:picMk id="15" creationId="{DAF49567-CDC4-428C-825D-0AEFA1869CBF}"/>
          </ac:picMkLst>
        </pc:picChg>
      </pc:sldChg>
      <pc:sldChg chg="delSp modSp del mod">
        <pc:chgData name="Kanakubo Yuuka" userId="0125345b4684f247" providerId="LiveId" clId="{D4871A4A-C5EA-4668-91C5-C62012B0FEE8}" dt="2021-11-26T00:27:19.260" v="6401" actId="2696"/>
        <pc:sldMkLst>
          <pc:docMk/>
          <pc:sldMk cId="3562347397" sldId="433"/>
        </pc:sldMkLst>
        <pc:spChg chg="del mod">
          <ac:chgData name="Kanakubo Yuuka" userId="0125345b4684f247" providerId="LiveId" clId="{D4871A4A-C5EA-4668-91C5-C62012B0FEE8}" dt="2021-11-26T00:26:06.424" v="6378" actId="21"/>
          <ac:spMkLst>
            <pc:docMk/>
            <pc:sldMk cId="3562347397" sldId="433"/>
            <ac:spMk id="4" creationId="{B54DB5BD-6A8A-4524-9B06-34260F35332B}"/>
          </ac:spMkLst>
        </pc:spChg>
        <pc:spChg chg="del">
          <ac:chgData name="Kanakubo Yuuka" userId="0125345b4684f247" providerId="LiveId" clId="{D4871A4A-C5EA-4668-91C5-C62012B0FEE8}" dt="2021-11-26T00:27:12.281" v="6398" actId="21"/>
          <ac:spMkLst>
            <pc:docMk/>
            <pc:sldMk cId="3562347397" sldId="433"/>
            <ac:spMk id="17" creationId="{FFC30E92-1A95-42A1-9E44-890958BF8699}"/>
          </ac:spMkLst>
        </pc:spChg>
        <pc:picChg chg="del">
          <ac:chgData name="Kanakubo Yuuka" userId="0125345b4684f247" providerId="LiveId" clId="{D4871A4A-C5EA-4668-91C5-C62012B0FEE8}" dt="2021-11-26T00:26:19.960" v="6381" actId="21"/>
          <ac:picMkLst>
            <pc:docMk/>
            <pc:sldMk cId="3562347397" sldId="433"/>
            <ac:picMk id="7" creationId="{BAA1648C-0C85-45A6-A02D-CE16B5F1639D}"/>
          </ac:picMkLst>
        </pc:picChg>
        <pc:picChg chg="del">
          <ac:chgData name="Kanakubo Yuuka" userId="0125345b4684f247" providerId="LiveId" clId="{D4871A4A-C5EA-4668-91C5-C62012B0FEE8}" dt="2021-11-26T00:26:44.602" v="6391" actId="21"/>
          <ac:picMkLst>
            <pc:docMk/>
            <pc:sldMk cId="3562347397" sldId="433"/>
            <ac:picMk id="10" creationId="{F34F97CE-4CF6-4697-9438-49DEA5043531}"/>
          </ac:picMkLst>
        </pc:picChg>
        <pc:picChg chg="del">
          <ac:chgData name="Kanakubo Yuuka" userId="0125345b4684f247" providerId="LiveId" clId="{D4871A4A-C5EA-4668-91C5-C62012B0FEE8}" dt="2021-11-26T00:26:19.960" v="6381" actId="21"/>
          <ac:picMkLst>
            <pc:docMk/>
            <pc:sldMk cId="3562347397" sldId="433"/>
            <ac:picMk id="13" creationId="{096E1997-A544-4A50-AB65-0BC7B4CC272B}"/>
          </ac:picMkLst>
        </pc:picChg>
        <pc:picChg chg="del">
          <ac:chgData name="Kanakubo Yuuka" userId="0125345b4684f247" providerId="LiveId" clId="{D4871A4A-C5EA-4668-91C5-C62012B0FEE8}" dt="2021-11-26T00:26:44.602" v="6391" actId="21"/>
          <ac:picMkLst>
            <pc:docMk/>
            <pc:sldMk cId="3562347397" sldId="433"/>
            <ac:picMk id="16" creationId="{C956C153-9BFE-4711-8F35-888F9BF9320C}"/>
          </ac:picMkLst>
        </pc:picChg>
      </pc:sldChg>
      <pc:sldChg chg="ord">
        <pc:chgData name="Kanakubo Yuuka" userId="0125345b4684f247" providerId="LiveId" clId="{D4871A4A-C5EA-4668-91C5-C62012B0FEE8}" dt="2021-11-23T01:30:08.729" v="512"/>
        <pc:sldMkLst>
          <pc:docMk/>
          <pc:sldMk cId="1149940306" sldId="440"/>
        </pc:sldMkLst>
      </pc:sldChg>
      <pc:sldChg chg="delSp mod">
        <pc:chgData name="Kanakubo Yuuka" userId="0125345b4684f247" providerId="LiveId" clId="{D4871A4A-C5EA-4668-91C5-C62012B0FEE8}" dt="2021-11-30T01:27:57.981" v="10448" actId="478"/>
        <pc:sldMkLst>
          <pc:docMk/>
          <pc:sldMk cId="4016415004" sldId="441"/>
        </pc:sldMkLst>
        <pc:spChg chg="del">
          <ac:chgData name="Kanakubo Yuuka" userId="0125345b4684f247" providerId="LiveId" clId="{D4871A4A-C5EA-4668-91C5-C62012B0FEE8}" dt="2021-11-30T01:27:54.006" v="10447" actId="478"/>
          <ac:spMkLst>
            <pc:docMk/>
            <pc:sldMk cId="4016415004" sldId="441"/>
            <ac:spMk id="5" creationId="{F40A569A-C069-4369-9495-B7CFC9C4AC2D}"/>
          </ac:spMkLst>
        </pc:spChg>
        <pc:spChg chg="del">
          <ac:chgData name="Kanakubo Yuuka" userId="0125345b4684f247" providerId="LiveId" clId="{D4871A4A-C5EA-4668-91C5-C62012B0FEE8}" dt="2021-11-30T01:27:57.981" v="10448" actId="478"/>
          <ac:spMkLst>
            <pc:docMk/>
            <pc:sldMk cId="4016415004" sldId="441"/>
            <ac:spMk id="6" creationId="{2343DC90-4438-4CB0-97BC-8A3105633CD9}"/>
          </ac:spMkLst>
        </pc:spChg>
      </pc:sldChg>
      <pc:sldChg chg="delSp mod">
        <pc:chgData name="Kanakubo Yuuka" userId="0125345b4684f247" providerId="LiveId" clId="{D4871A4A-C5EA-4668-91C5-C62012B0FEE8}" dt="2021-11-30T01:22:16.240" v="10422" actId="478"/>
        <pc:sldMkLst>
          <pc:docMk/>
          <pc:sldMk cId="3860047857" sldId="442"/>
        </pc:sldMkLst>
        <pc:spChg chg="del">
          <ac:chgData name="Kanakubo Yuuka" userId="0125345b4684f247" providerId="LiveId" clId="{D4871A4A-C5EA-4668-91C5-C62012B0FEE8}" dt="2021-11-30T01:22:16.240" v="10422" actId="478"/>
          <ac:spMkLst>
            <pc:docMk/>
            <pc:sldMk cId="3860047857" sldId="442"/>
            <ac:spMk id="15" creationId="{A96139CC-B69D-4251-8CF9-B4373609A36C}"/>
          </ac:spMkLst>
        </pc:spChg>
        <pc:spChg chg="del">
          <ac:chgData name="Kanakubo Yuuka" userId="0125345b4684f247" providerId="LiveId" clId="{D4871A4A-C5EA-4668-91C5-C62012B0FEE8}" dt="2021-11-30T01:22:13.154" v="10421" actId="478"/>
          <ac:spMkLst>
            <pc:docMk/>
            <pc:sldMk cId="3860047857" sldId="442"/>
            <ac:spMk id="18" creationId="{157972CB-0A3B-4E9F-88FD-F5271DD18F45}"/>
          </ac:spMkLst>
        </pc:spChg>
      </pc:sldChg>
      <pc:sldChg chg="delSp del mod ord">
        <pc:chgData name="Kanakubo Yuuka" userId="0125345b4684f247" providerId="LiveId" clId="{D4871A4A-C5EA-4668-91C5-C62012B0FEE8}" dt="2021-12-01T01:07:44.556" v="10812" actId="2696"/>
        <pc:sldMkLst>
          <pc:docMk/>
          <pc:sldMk cId="2458706373" sldId="446"/>
        </pc:sldMkLst>
        <pc:spChg chg="del">
          <ac:chgData name="Kanakubo Yuuka" userId="0125345b4684f247" providerId="LiveId" clId="{D4871A4A-C5EA-4668-91C5-C62012B0FEE8}" dt="2021-12-01T01:06:54.460" v="10770" actId="21"/>
          <ac:spMkLst>
            <pc:docMk/>
            <pc:sldMk cId="2458706373" sldId="446"/>
            <ac:spMk id="18" creationId="{D397B39D-EC19-44CD-B162-7A8CD1BF4431}"/>
          </ac:spMkLst>
        </pc:spChg>
        <pc:spChg chg="del">
          <ac:chgData name="Kanakubo Yuuka" userId="0125345b4684f247" providerId="LiveId" clId="{D4871A4A-C5EA-4668-91C5-C62012B0FEE8}" dt="2021-11-30T01:26:59.131" v="10438" actId="478"/>
          <ac:spMkLst>
            <pc:docMk/>
            <pc:sldMk cId="2458706373" sldId="446"/>
            <ac:spMk id="24" creationId="{E72B5DBF-2931-4E5E-B01A-D8D1E2DE74FE}"/>
          </ac:spMkLst>
        </pc:spChg>
        <pc:spChg chg="del">
          <ac:chgData name="Kanakubo Yuuka" userId="0125345b4684f247" providerId="LiveId" clId="{D4871A4A-C5EA-4668-91C5-C62012B0FEE8}" dt="2021-11-30T01:27:07.523" v="10440" actId="478"/>
          <ac:spMkLst>
            <pc:docMk/>
            <pc:sldMk cId="2458706373" sldId="446"/>
            <ac:spMk id="25" creationId="{0FD46CDB-DDF9-453A-9776-AAB0AA1CAD29}"/>
          </ac:spMkLst>
        </pc:spChg>
        <pc:spChg chg="del">
          <ac:chgData name="Kanakubo Yuuka" userId="0125345b4684f247" providerId="LiveId" clId="{D4871A4A-C5EA-4668-91C5-C62012B0FEE8}" dt="2021-11-30T01:27:02.417" v="10439" actId="478"/>
          <ac:spMkLst>
            <pc:docMk/>
            <pc:sldMk cId="2458706373" sldId="446"/>
            <ac:spMk id="28" creationId="{14E2FF2D-1BD6-4E54-AE7C-667E10058D44}"/>
          </ac:spMkLst>
        </pc:spChg>
      </pc:sldChg>
      <pc:sldChg chg="delSp mod">
        <pc:chgData name="Kanakubo Yuuka" userId="0125345b4684f247" providerId="LiveId" clId="{D4871A4A-C5EA-4668-91C5-C62012B0FEE8}" dt="2021-11-30T01:27:31.871" v="10443" actId="478"/>
        <pc:sldMkLst>
          <pc:docMk/>
          <pc:sldMk cId="2390137898" sldId="448"/>
        </pc:sldMkLst>
        <pc:spChg chg="del">
          <ac:chgData name="Kanakubo Yuuka" userId="0125345b4684f247" providerId="LiveId" clId="{D4871A4A-C5EA-4668-91C5-C62012B0FEE8}" dt="2021-11-30T01:27:20.736" v="10441" actId="478"/>
          <ac:spMkLst>
            <pc:docMk/>
            <pc:sldMk cId="2390137898" sldId="448"/>
            <ac:spMk id="2" creationId="{01EB8079-99B1-4299-98BA-C8E39EA156C8}"/>
          </ac:spMkLst>
        </pc:spChg>
        <pc:spChg chg="del">
          <ac:chgData name="Kanakubo Yuuka" userId="0125345b4684f247" providerId="LiveId" clId="{D4871A4A-C5EA-4668-91C5-C62012B0FEE8}" dt="2021-11-30T01:27:23.206" v="10442" actId="478"/>
          <ac:spMkLst>
            <pc:docMk/>
            <pc:sldMk cId="2390137898" sldId="448"/>
            <ac:spMk id="3" creationId="{809F0DE9-551B-4736-8975-6A62CF73AF15}"/>
          </ac:spMkLst>
        </pc:spChg>
        <pc:spChg chg="del">
          <ac:chgData name="Kanakubo Yuuka" userId="0125345b4684f247" providerId="LiveId" clId="{D4871A4A-C5EA-4668-91C5-C62012B0FEE8}" dt="2021-11-30T01:27:31.871" v="10443" actId="478"/>
          <ac:spMkLst>
            <pc:docMk/>
            <pc:sldMk cId="2390137898" sldId="448"/>
            <ac:spMk id="4" creationId="{CDAC692D-57BA-46C9-8D7D-410BE86A7FC5}"/>
          </ac:spMkLst>
        </pc:spChg>
      </pc:sldChg>
      <pc:sldChg chg="delSp mod">
        <pc:chgData name="Kanakubo Yuuka" userId="0125345b4684f247" providerId="LiveId" clId="{D4871A4A-C5EA-4668-91C5-C62012B0FEE8}" dt="2021-11-30T01:27:47.469" v="10446" actId="478"/>
        <pc:sldMkLst>
          <pc:docMk/>
          <pc:sldMk cId="4228123261" sldId="449"/>
        </pc:sldMkLst>
        <pc:spChg chg="del">
          <ac:chgData name="Kanakubo Yuuka" userId="0125345b4684f247" providerId="LiveId" clId="{D4871A4A-C5EA-4668-91C5-C62012B0FEE8}" dt="2021-11-30T01:27:37.696" v="10444" actId="478"/>
          <ac:spMkLst>
            <pc:docMk/>
            <pc:sldMk cId="4228123261" sldId="449"/>
            <ac:spMk id="3" creationId="{A5AB3448-178E-4159-BA4B-78ACFC4435DD}"/>
          </ac:spMkLst>
        </pc:spChg>
        <pc:spChg chg="del">
          <ac:chgData name="Kanakubo Yuuka" userId="0125345b4684f247" providerId="LiveId" clId="{D4871A4A-C5EA-4668-91C5-C62012B0FEE8}" dt="2021-11-30T01:27:41.353" v="10445" actId="478"/>
          <ac:spMkLst>
            <pc:docMk/>
            <pc:sldMk cId="4228123261" sldId="449"/>
            <ac:spMk id="4" creationId="{4852296A-9AA4-4E51-9382-CAA403794788}"/>
          </ac:spMkLst>
        </pc:spChg>
        <pc:spChg chg="del">
          <ac:chgData name="Kanakubo Yuuka" userId="0125345b4684f247" providerId="LiveId" clId="{D4871A4A-C5EA-4668-91C5-C62012B0FEE8}" dt="2021-11-30T01:27:47.469" v="10446" actId="478"/>
          <ac:spMkLst>
            <pc:docMk/>
            <pc:sldMk cId="4228123261" sldId="449"/>
            <ac:spMk id="5" creationId="{6CBA3DA1-0DC4-4E28-9333-037F924A9F52}"/>
          </ac:spMkLst>
        </pc:spChg>
      </pc:sldChg>
      <pc:sldChg chg="delSp modSp del mod ord">
        <pc:chgData name="Kanakubo Yuuka" userId="0125345b4684f247" providerId="LiveId" clId="{D4871A4A-C5EA-4668-91C5-C62012B0FEE8}" dt="2021-12-01T02:52:26.309" v="11188" actId="2696"/>
        <pc:sldMkLst>
          <pc:docMk/>
          <pc:sldMk cId="1567498605" sldId="456"/>
        </pc:sldMkLst>
        <pc:spChg chg="del">
          <ac:chgData name="Kanakubo Yuuka" userId="0125345b4684f247" providerId="LiveId" clId="{D4871A4A-C5EA-4668-91C5-C62012B0FEE8}" dt="2021-11-30T01:26:18.073" v="10428" actId="478"/>
          <ac:spMkLst>
            <pc:docMk/>
            <pc:sldMk cId="1567498605" sldId="456"/>
            <ac:spMk id="2" creationId="{B05CD2D6-7619-47F0-B000-C69E97B9F6F5}"/>
          </ac:spMkLst>
        </pc:spChg>
        <pc:spChg chg="del">
          <ac:chgData name="Kanakubo Yuuka" userId="0125345b4684f247" providerId="LiveId" clId="{D4871A4A-C5EA-4668-91C5-C62012B0FEE8}" dt="2021-11-30T01:26:21.309" v="10429" actId="478"/>
          <ac:spMkLst>
            <pc:docMk/>
            <pc:sldMk cId="1567498605" sldId="456"/>
            <ac:spMk id="3" creationId="{12B4E3A1-F1EA-41C6-BD77-3A6D64AAF1A5}"/>
          </ac:spMkLst>
        </pc:spChg>
        <pc:spChg chg="del">
          <ac:chgData name="Kanakubo Yuuka" userId="0125345b4684f247" providerId="LiveId" clId="{D4871A4A-C5EA-4668-91C5-C62012B0FEE8}" dt="2021-11-30T01:26:28.909" v="10430" actId="478"/>
          <ac:spMkLst>
            <pc:docMk/>
            <pc:sldMk cId="1567498605" sldId="456"/>
            <ac:spMk id="5" creationId="{AEE3465F-8992-4CFF-9CE0-8E48636B4D87}"/>
          </ac:spMkLst>
        </pc:spChg>
        <pc:spChg chg="del mod">
          <ac:chgData name="Kanakubo Yuuka" userId="0125345b4684f247" providerId="LiveId" clId="{D4871A4A-C5EA-4668-91C5-C62012B0FEE8}" dt="2021-12-01T02:50:23.227" v="11132"/>
          <ac:spMkLst>
            <pc:docMk/>
            <pc:sldMk cId="1567498605" sldId="456"/>
            <ac:spMk id="6" creationId="{51DE8C52-2FE5-44CC-A4BF-B917F4549EB6}"/>
          </ac:spMkLst>
        </pc:spChg>
        <pc:spChg chg="del">
          <ac:chgData name="Kanakubo Yuuka" userId="0125345b4684f247" providerId="LiveId" clId="{D4871A4A-C5EA-4668-91C5-C62012B0FEE8}" dt="2021-12-01T02:51:23.077" v="11176" actId="21"/>
          <ac:spMkLst>
            <pc:docMk/>
            <pc:sldMk cId="1567498605" sldId="456"/>
            <ac:spMk id="7" creationId="{F670FE5D-533A-4203-9FE1-F9BB9705BCB8}"/>
          </ac:spMkLst>
        </pc:spChg>
        <pc:spChg chg="del">
          <ac:chgData name="Kanakubo Yuuka" userId="0125345b4684f247" providerId="LiveId" clId="{D4871A4A-C5EA-4668-91C5-C62012B0FEE8}" dt="2021-12-01T02:51:23.077" v="11176" actId="21"/>
          <ac:spMkLst>
            <pc:docMk/>
            <pc:sldMk cId="1567498605" sldId="456"/>
            <ac:spMk id="9" creationId="{EA691089-A4B5-4804-A607-28D5970BE5B6}"/>
          </ac:spMkLst>
        </pc:spChg>
        <pc:spChg chg="del">
          <ac:chgData name="Kanakubo Yuuka" userId="0125345b4684f247" providerId="LiveId" clId="{D4871A4A-C5EA-4668-91C5-C62012B0FEE8}" dt="2021-12-01T02:51:23.077" v="11176" actId="21"/>
          <ac:spMkLst>
            <pc:docMk/>
            <pc:sldMk cId="1567498605" sldId="456"/>
            <ac:spMk id="10" creationId="{8A931975-DF39-436C-AEBE-2D179E7E1744}"/>
          </ac:spMkLst>
        </pc:spChg>
        <pc:spChg chg="del">
          <ac:chgData name="Kanakubo Yuuka" userId="0125345b4684f247" providerId="LiveId" clId="{D4871A4A-C5EA-4668-91C5-C62012B0FEE8}" dt="2021-12-01T02:51:23.077" v="11176" actId="21"/>
          <ac:spMkLst>
            <pc:docMk/>
            <pc:sldMk cId="1567498605" sldId="456"/>
            <ac:spMk id="11" creationId="{01CC716A-C5E9-440A-B3D0-CF7986AA3C58}"/>
          </ac:spMkLst>
        </pc:spChg>
        <pc:spChg chg="del">
          <ac:chgData name="Kanakubo Yuuka" userId="0125345b4684f247" providerId="LiveId" clId="{D4871A4A-C5EA-4668-91C5-C62012B0FEE8}" dt="2021-12-01T02:51:23.077" v="11176" actId="21"/>
          <ac:spMkLst>
            <pc:docMk/>
            <pc:sldMk cId="1567498605" sldId="456"/>
            <ac:spMk id="12" creationId="{31D173C8-F679-42D6-B5F4-40012E40D912}"/>
          </ac:spMkLst>
        </pc:spChg>
        <pc:spChg chg="del">
          <ac:chgData name="Kanakubo Yuuka" userId="0125345b4684f247" providerId="LiveId" clId="{D4871A4A-C5EA-4668-91C5-C62012B0FEE8}" dt="2021-12-01T02:51:23.077" v="11176" actId="21"/>
          <ac:spMkLst>
            <pc:docMk/>
            <pc:sldMk cId="1567498605" sldId="456"/>
            <ac:spMk id="13" creationId="{43CF1E26-646C-4B18-88AA-FC712B46E2E9}"/>
          </ac:spMkLst>
        </pc:spChg>
        <pc:picChg chg="del">
          <ac:chgData name="Kanakubo Yuuka" userId="0125345b4684f247" providerId="LiveId" clId="{D4871A4A-C5EA-4668-91C5-C62012B0FEE8}" dt="2021-12-01T02:51:27.866" v="11178" actId="21"/>
          <ac:picMkLst>
            <pc:docMk/>
            <pc:sldMk cId="1567498605" sldId="456"/>
            <ac:picMk id="4" creationId="{F34BE800-30DE-4704-B524-404E1F73C3B8}"/>
          </ac:picMkLst>
        </pc:picChg>
        <pc:picChg chg="del">
          <ac:chgData name="Kanakubo Yuuka" userId="0125345b4684f247" providerId="LiveId" clId="{D4871A4A-C5EA-4668-91C5-C62012B0FEE8}" dt="2021-12-01T02:51:23.077" v="11176" actId="21"/>
          <ac:picMkLst>
            <pc:docMk/>
            <pc:sldMk cId="1567498605" sldId="456"/>
            <ac:picMk id="14" creationId="{8A618BDF-0BBD-4A68-8155-40D9F1E15672}"/>
          </ac:picMkLst>
        </pc:picChg>
      </pc:sldChg>
      <pc:sldChg chg="addSp delSp modSp mod">
        <pc:chgData name="Kanakubo Yuuka" userId="0125345b4684f247" providerId="LiveId" clId="{D4871A4A-C5EA-4668-91C5-C62012B0FEE8}" dt="2021-12-01T05:06:03.370" v="11996" actId="1076"/>
        <pc:sldMkLst>
          <pc:docMk/>
          <pc:sldMk cId="3860905615" sldId="459"/>
        </pc:sldMkLst>
        <pc:spChg chg="del">
          <ac:chgData name="Kanakubo Yuuka" userId="0125345b4684f247" providerId="LiveId" clId="{D4871A4A-C5EA-4668-91C5-C62012B0FEE8}" dt="2021-12-01T02:54:35.893" v="11257" actId="478"/>
          <ac:spMkLst>
            <pc:docMk/>
            <pc:sldMk cId="3860905615" sldId="459"/>
            <ac:spMk id="3" creationId="{A98C41F9-29E7-4C11-894B-BE543BA79ECB}"/>
          </ac:spMkLst>
        </pc:spChg>
        <pc:spChg chg="del">
          <ac:chgData name="Kanakubo Yuuka" userId="0125345b4684f247" providerId="LiveId" clId="{D4871A4A-C5EA-4668-91C5-C62012B0FEE8}" dt="2021-11-23T01:12:57.672" v="291" actId="478"/>
          <ac:spMkLst>
            <pc:docMk/>
            <pc:sldMk cId="3860905615" sldId="459"/>
            <ac:spMk id="3" creationId="{EBA5B77C-E1EE-4E6D-9FF0-5DC3A6C47DE7}"/>
          </ac:spMkLst>
        </pc:spChg>
        <pc:spChg chg="del">
          <ac:chgData name="Kanakubo Yuuka" userId="0125345b4684f247" providerId="LiveId" clId="{D4871A4A-C5EA-4668-91C5-C62012B0FEE8}" dt="2021-11-23T01:12:59.113" v="292" actId="478"/>
          <ac:spMkLst>
            <pc:docMk/>
            <pc:sldMk cId="3860905615" sldId="459"/>
            <ac:spMk id="5" creationId="{A68194D8-44C0-4D4B-A908-82D99A013DAB}"/>
          </ac:spMkLst>
        </pc:spChg>
        <pc:spChg chg="mod">
          <ac:chgData name="Kanakubo Yuuka" userId="0125345b4684f247" providerId="LiveId" clId="{D4871A4A-C5EA-4668-91C5-C62012B0FEE8}" dt="2021-12-01T03:18:57.711" v="11375" actId="207"/>
          <ac:spMkLst>
            <pc:docMk/>
            <pc:sldMk cId="3860905615" sldId="459"/>
            <ac:spMk id="7" creationId="{6FA82B9F-D33D-41CF-B3B4-E2ECA8DCCECA}"/>
          </ac:spMkLst>
        </pc:spChg>
        <pc:spChg chg="del">
          <ac:chgData name="Kanakubo Yuuka" userId="0125345b4684f247" providerId="LiveId" clId="{D4871A4A-C5EA-4668-91C5-C62012B0FEE8}" dt="2021-11-27T01:49:42.765" v="7278" actId="478"/>
          <ac:spMkLst>
            <pc:docMk/>
            <pc:sldMk cId="3860905615" sldId="459"/>
            <ac:spMk id="8" creationId="{88FFA3EF-85F6-4EA4-BF35-58B0DC8D6D92}"/>
          </ac:spMkLst>
        </pc:spChg>
        <pc:spChg chg="add del mod">
          <ac:chgData name="Kanakubo Yuuka" userId="0125345b4684f247" providerId="LiveId" clId="{D4871A4A-C5EA-4668-91C5-C62012B0FEE8}" dt="2021-12-01T05:06:03.370" v="11996" actId="1076"/>
          <ac:spMkLst>
            <pc:docMk/>
            <pc:sldMk cId="3860905615" sldId="459"/>
            <ac:spMk id="10" creationId="{9D29CD5E-561A-4B6C-9DE3-A63F87792869}"/>
          </ac:spMkLst>
        </pc:spChg>
        <pc:spChg chg="mod">
          <ac:chgData name="Kanakubo Yuuka" userId="0125345b4684f247" providerId="LiveId" clId="{D4871A4A-C5EA-4668-91C5-C62012B0FEE8}" dt="2021-12-01T05:05:51.553" v="11992" actId="1076"/>
          <ac:spMkLst>
            <pc:docMk/>
            <pc:sldMk cId="3860905615" sldId="459"/>
            <ac:spMk id="21" creationId="{6361DE5F-DDC4-4EE8-8DE7-C93C07F5501A}"/>
          </ac:spMkLst>
        </pc:spChg>
        <pc:spChg chg="del">
          <ac:chgData name="Kanakubo Yuuka" userId="0125345b4684f247" providerId="LiveId" clId="{D4871A4A-C5EA-4668-91C5-C62012B0FEE8}" dt="2021-12-01T03:24:40.994" v="11428" actId="478"/>
          <ac:spMkLst>
            <pc:docMk/>
            <pc:sldMk cId="3860905615" sldId="459"/>
            <ac:spMk id="22" creationId="{F74061D5-B6D8-4FD3-97E4-5DADB9A66AD8}"/>
          </ac:spMkLst>
        </pc:spChg>
        <pc:picChg chg="mod">
          <ac:chgData name="Kanakubo Yuuka" userId="0125345b4684f247" providerId="LiveId" clId="{D4871A4A-C5EA-4668-91C5-C62012B0FEE8}" dt="2021-12-01T05:05:58.032" v="11995" actId="1076"/>
          <ac:picMkLst>
            <pc:docMk/>
            <pc:sldMk cId="3860905615" sldId="459"/>
            <ac:picMk id="4" creationId="{1224FA93-4DB7-41D2-866D-AB520BD36A3B}"/>
          </ac:picMkLst>
        </pc:picChg>
      </pc:sldChg>
      <pc:sldChg chg="addSp delSp modSp mod modAnim">
        <pc:chgData name="Kanakubo Yuuka" userId="0125345b4684f247" providerId="LiveId" clId="{D4871A4A-C5EA-4668-91C5-C62012B0FEE8}" dt="2021-12-01T05:06:19.457" v="12002" actId="1076"/>
        <pc:sldMkLst>
          <pc:docMk/>
          <pc:sldMk cId="2653109657" sldId="460"/>
        </pc:sldMkLst>
        <pc:spChg chg="del">
          <ac:chgData name="Kanakubo Yuuka" userId="0125345b4684f247" providerId="LiveId" clId="{D4871A4A-C5EA-4668-91C5-C62012B0FEE8}" dt="2021-11-23T01:13:04.511" v="293" actId="478"/>
          <ac:spMkLst>
            <pc:docMk/>
            <pc:sldMk cId="2653109657" sldId="460"/>
            <ac:spMk id="2" creationId="{206147EA-15EF-4852-826C-7509336CB59A}"/>
          </ac:spMkLst>
        </pc:spChg>
        <pc:spChg chg="del">
          <ac:chgData name="Kanakubo Yuuka" userId="0125345b4684f247" providerId="LiveId" clId="{D4871A4A-C5EA-4668-91C5-C62012B0FEE8}" dt="2021-12-01T02:54:30.828" v="11256" actId="478"/>
          <ac:spMkLst>
            <pc:docMk/>
            <pc:sldMk cId="2653109657" sldId="460"/>
            <ac:spMk id="2" creationId="{C27042C8-79B8-4FD1-A977-921752692363}"/>
          </ac:spMkLst>
        </pc:spChg>
        <pc:spChg chg="del">
          <ac:chgData name="Kanakubo Yuuka" userId="0125345b4684f247" providerId="LiveId" clId="{D4871A4A-C5EA-4668-91C5-C62012B0FEE8}" dt="2021-11-23T01:13:07.139" v="294" actId="478"/>
          <ac:spMkLst>
            <pc:docMk/>
            <pc:sldMk cId="2653109657" sldId="460"/>
            <ac:spMk id="3" creationId="{169B5F8D-CA72-4B3B-A120-DBEB66ABF1E2}"/>
          </ac:spMkLst>
        </pc:spChg>
        <pc:spChg chg="del">
          <ac:chgData name="Kanakubo Yuuka" userId="0125345b4684f247" providerId="LiveId" clId="{D4871A4A-C5EA-4668-91C5-C62012B0FEE8}" dt="2021-11-27T01:49:38.350" v="7277" actId="478"/>
          <ac:spMkLst>
            <pc:docMk/>
            <pc:sldMk cId="2653109657" sldId="460"/>
            <ac:spMk id="5" creationId="{0DCE53BE-4718-4CBF-B317-23453C0DE048}"/>
          </ac:spMkLst>
        </pc:spChg>
        <pc:spChg chg="mod">
          <ac:chgData name="Kanakubo Yuuka" userId="0125345b4684f247" providerId="LiveId" clId="{D4871A4A-C5EA-4668-91C5-C62012B0FEE8}" dt="2021-12-01T03:19:37.220" v="11388" actId="1076"/>
          <ac:spMkLst>
            <pc:docMk/>
            <pc:sldMk cId="2653109657" sldId="460"/>
            <ac:spMk id="9" creationId="{9090D75D-EE8E-441F-A282-3521E4E24664}"/>
          </ac:spMkLst>
        </pc:spChg>
        <pc:spChg chg="add del mod">
          <ac:chgData name="Kanakubo Yuuka" userId="0125345b4684f247" providerId="LiveId" clId="{D4871A4A-C5EA-4668-91C5-C62012B0FEE8}" dt="2021-12-01T05:06:08.730" v="11998" actId="478"/>
          <ac:spMkLst>
            <pc:docMk/>
            <pc:sldMk cId="2653109657" sldId="460"/>
            <ac:spMk id="10" creationId="{AC634126-ECB8-4194-8C3D-3ACA46C9D5AF}"/>
          </ac:spMkLst>
        </pc:spChg>
        <pc:spChg chg="add del">
          <ac:chgData name="Kanakubo Yuuka" userId="0125345b4684f247" providerId="LiveId" clId="{D4871A4A-C5EA-4668-91C5-C62012B0FEE8}" dt="2021-12-01T03:22:40.802" v="11403" actId="478"/>
          <ac:spMkLst>
            <pc:docMk/>
            <pc:sldMk cId="2653109657" sldId="460"/>
            <ac:spMk id="11" creationId="{13CEF841-902E-454A-8DCC-258CC9A431B4}"/>
          </ac:spMkLst>
        </pc:spChg>
        <pc:spChg chg="add del mod">
          <ac:chgData name="Kanakubo Yuuka" userId="0125345b4684f247" providerId="LiveId" clId="{D4871A4A-C5EA-4668-91C5-C62012B0FEE8}" dt="2021-12-01T03:19:46.844" v="11391"/>
          <ac:spMkLst>
            <pc:docMk/>
            <pc:sldMk cId="2653109657" sldId="460"/>
            <ac:spMk id="12" creationId="{4700A341-419C-402D-8955-385B60887501}"/>
          </ac:spMkLst>
        </pc:spChg>
        <pc:spChg chg="add mod">
          <ac:chgData name="Kanakubo Yuuka" userId="0125345b4684f247" providerId="LiveId" clId="{D4871A4A-C5EA-4668-91C5-C62012B0FEE8}" dt="2021-12-01T05:06:19.457" v="12002" actId="1076"/>
          <ac:spMkLst>
            <pc:docMk/>
            <pc:sldMk cId="2653109657" sldId="460"/>
            <ac:spMk id="14" creationId="{B492F971-F282-44C3-A405-84E723C68B90}"/>
          </ac:spMkLst>
        </pc:spChg>
        <pc:spChg chg="del mod">
          <ac:chgData name="Kanakubo Yuuka" userId="0125345b4684f247" providerId="LiveId" clId="{D4871A4A-C5EA-4668-91C5-C62012B0FEE8}" dt="2021-12-01T05:06:14.341" v="12000" actId="478"/>
          <ac:spMkLst>
            <pc:docMk/>
            <pc:sldMk cId="2653109657" sldId="460"/>
            <ac:spMk id="15" creationId="{8CBBC2BE-1DB0-40F8-BFBD-182BF8826471}"/>
          </ac:spMkLst>
        </pc:spChg>
        <pc:spChg chg="add mod">
          <ac:chgData name="Kanakubo Yuuka" userId="0125345b4684f247" providerId="LiveId" clId="{D4871A4A-C5EA-4668-91C5-C62012B0FEE8}" dt="2021-12-01T05:06:15.436" v="12001"/>
          <ac:spMkLst>
            <pc:docMk/>
            <pc:sldMk cId="2653109657" sldId="460"/>
            <ac:spMk id="17" creationId="{9AF4490D-DD68-45E1-A564-6AEC1F43709E}"/>
          </ac:spMkLst>
        </pc:spChg>
        <pc:spChg chg="add mod">
          <ac:chgData name="Kanakubo Yuuka" userId="0125345b4684f247" providerId="LiveId" clId="{D4871A4A-C5EA-4668-91C5-C62012B0FEE8}" dt="2021-12-01T05:06:15.436" v="12001"/>
          <ac:spMkLst>
            <pc:docMk/>
            <pc:sldMk cId="2653109657" sldId="460"/>
            <ac:spMk id="19" creationId="{3BC3AE66-3925-4331-A92D-622E456C87D8}"/>
          </ac:spMkLst>
        </pc:spChg>
        <pc:spChg chg="del mod">
          <ac:chgData name="Kanakubo Yuuka" userId="0125345b4684f247" providerId="LiveId" clId="{D4871A4A-C5EA-4668-91C5-C62012B0FEE8}" dt="2021-12-01T05:06:12.518" v="11999" actId="478"/>
          <ac:spMkLst>
            <pc:docMk/>
            <pc:sldMk cId="2653109657" sldId="460"/>
            <ac:spMk id="21" creationId="{6361DE5F-DDC4-4EE8-8DE7-C93C07F5501A}"/>
          </ac:spMkLst>
        </pc:spChg>
        <pc:picChg chg="mod modCrop">
          <ac:chgData name="Kanakubo Yuuka" userId="0125345b4684f247" providerId="LiveId" clId="{D4871A4A-C5EA-4668-91C5-C62012B0FEE8}" dt="2021-12-01T03:19:32.750" v="11386" actId="1076"/>
          <ac:picMkLst>
            <pc:docMk/>
            <pc:sldMk cId="2653109657" sldId="460"/>
            <ac:picMk id="4" creationId="{1224FA93-4DB7-41D2-866D-AB520BD36A3B}"/>
          </ac:picMkLst>
        </pc:picChg>
        <pc:picChg chg="add mod">
          <ac:chgData name="Kanakubo Yuuka" userId="0125345b4684f247" providerId="LiveId" clId="{D4871A4A-C5EA-4668-91C5-C62012B0FEE8}" dt="2021-12-01T03:23:47.235" v="11418" actId="1076"/>
          <ac:picMkLst>
            <pc:docMk/>
            <pc:sldMk cId="2653109657" sldId="460"/>
            <ac:picMk id="16" creationId="{F9DDF16B-31CD-4610-93E3-AFC75F71944F}"/>
          </ac:picMkLst>
        </pc:picChg>
        <pc:picChg chg="add mod">
          <ac:chgData name="Kanakubo Yuuka" userId="0125345b4684f247" providerId="LiveId" clId="{D4871A4A-C5EA-4668-91C5-C62012B0FEE8}" dt="2021-12-01T03:23:49.287" v="11419" actId="1076"/>
          <ac:picMkLst>
            <pc:docMk/>
            <pc:sldMk cId="2653109657" sldId="460"/>
            <ac:picMk id="18" creationId="{B1C1A099-BF30-49B3-B5B4-DF0A2A80C953}"/>
          </ac:picMkLst>
        </pc:picChg>
      </pc:sldChg>
      <pc:sldChg chg="addSp delSp modSp mod delAnim modAnim">
        <pc:chgData name="Kanakubo Yuuka" userId="0125345b4684f247" providerId="LiveId" clId="{D4871A4A-C5EA-4668-91C5-C62012B0FEE8}" dt="2021-12-02T11:39:17.846" v="12063"/>
        <pc:sldMkLst>
          <pc:docMk/>
          <pc:sldMk cId="1786325943" sldId="461"/>
        </pc:sldMkLst>
        <pc:spChg chg="mod">
          <ac:chgData name="Kanakubo Yuuka" userId="0125345b4684f247" providerId="LiveId" clId="{D4871A4A-C5EA-4668-91C5-C62012B0FEE8}" dt="2021-12-01T02:59:19.914" v="11290" actId="20577"/>
          <ac:spMkLst>
            <pc:docMk/>
            <pc:sldMk cId="1786325943" sldId="461"/>
            <ac:spMk id="2" creationId="{AAFC2C62-E3F1-4333-A414-85674F4ACD81}"/>
          </ac:spMkLst>
        </pc:spChg>
        <pc:spChg chg="del mod">
          <ac:chgData name="Kanakubo Yuuka" userId="0125345b4684f247" providerId="LiveId" clId="{D4871A4A-C5EA-4668-91C5-C62012B0FEE8}" dt="2021-11-24T05:01:26.148" v="2345" actId="478"/>
          <ac:spMkLst>
            <pc:docMk/>
            <pc:sldMk cId="1786325943" sldId="461"/>
            <ac:spMk id="6" creationId="{04C65282-362E-49D4-849A-5F7F6C5A69C3}"/>
          </ac:spMkLst>
        </pc:spChg>
        <pc:spChg chg="del mod">
          <ac:chgData name="Kanakubo Yuuka" userId="0125345b4684f247" providerId="LiveId" clId="{D4871A4A-C5EA-4668-91C5-C62012B0FEE8}" dt="2021-11-24T05:01:26.148" v="2345" actId="478"/>
          <ac:spMkLst>
            <pc:docMk/>
            <pc:sldMk cId="1786325943" sldId="461"/>
            <ac:spMk id="8" creationId="{B59670F5-6B1D-4710-9B84-1DE95809EA55}"/>
          </ac:spMkLst>
        </pc:spChg>
        <pc:spChg chg="del">
          <ac:chgData name="Kanakubo Yuuka" userId="0125345b4684f247" providerId="LiveId" clId="{D4871A4A-C5EA-4668-91C5-C62012B0FEE8}" dt="2021-11-23T01:17:32.056" v="323" actId="478"/>
          <ac:spMkLst>
            <pc:docMk/>
            <pc:sldMk cId="1786325943" sldId="461"/>
            <ac:spMk id="12" creationId="{1EC13142-A4E4-4982-9D47-7EDCAD1BC8E4}"/>
          </ac:spMkLst>
        </pc:spChg>
        <pc:spChg chg="mod">
          <ac:chgData name="Kanakubo Yuuka" userId="0125345b4684f247" providerId="LiveId" clId="{D4871A4A-C5EA-4668-91C5-C62012B0FEE8}" dt="2021-11-29T03:00:31.226" v="9866" actId="20577"/>
          <ac:spMkLst>
            <pc:docMk/>
            <pc:sldMk cId="1786325943" sldId="461"/>
            <ac:spMk id="13" creationId="{F8BCA030-243B-45AD-A368-DF1C11308466}"/>
          </ac:spMkLst>
        </pc:spChg>
        <pc:spChg chg="mod">
          <ac:chgData name="Kanakubo Yuuka" userId="0125345b4684f247" providerId="LiveId" clId="{D4871A4A-C5EA-4668-91C5-C62012B0FEE8}" dt="2021-11-24T05:01:38.183" v="2349" actId="1076"/>
          <ac:spMkLst>
            <pc:docMk/>
            <pc:sldMk cId="1786325943" sldId="461"/>
            <ac:spMk id="15" creationId="{17748231-0A8A-4437-9709-DFFCDA36CACD}"/>
          </ac:spMkLst>
        </pc:spChg>
        <pc:spChg chg="add mod">
          <ac:chgData name="Kanakubo Yuuka" userId="0125345b4684f247" providerId="LiveId" clId="{D4871A4A-C5EA-4668-91C5-C62012B0FEE8}" dt="2021-11-24T05:01:50.459" v="2351" actId="1076"/>
          <ac:spMkLst>
            <pc:docMk/>
            <pc:sldMk cId="1786325943" sldId="461"/>
            <ac:spMk id="17" creationId="{96002662-080D-4EAD-8599-1D76514DEC8A}"/>
          </ac:spMkLst>
        </pc:spChg>
        <pc:spChg chg="add mod">
          <ac:chgData name="Kanakubo Yuuka" userId="0125345b4684f247" providerId="LiveId" clId="{D4871A4A-C5EA-4668-91C5-C62012B0FEE8}" dt="2021-11-24T05:02:18.500" v="2362" actId="1076"/>
          <ac:spMkLst>
            <pc:docMk/>
            <pc:sldMk cId="1786325943" sldId="461"/>
            <ac:spMk id="18" creationId="{6B6EE2ED-1550-42DE-BAC4-539056F91542}"/>
          </ac:spMkLst>
        </pc:spChg>
        <pc:spChg chg="add mod">
          <ac:chgData name="Kanakubo Yuuka" userId="0125345b4684f247" providerId="LiveId" clId="{D4871A4A-C5EA-4668-91C5-C62012B0FEE8}" dt="2021-11-24T05:01:50.459" v="2351" actId="1076"/>
          <ac:spMkLst>
            <pc:docMk/>
            <pc:sldMk cId="1786325943" sldId="461"/>
            <ac:spMk id="19" creationId="{2F12CE63-791E-4DD5-970A-D4EF057CCC72}"/>
          </ac:spMkLst>
        </pc:spChg>
        <pc:spChg chg="add del mod">
          <ac:chgData name="Kanakubo Yuuka" userId="0125345b4684f247" providerId="LiveId" clId="{D4871A4A-C5EA-4668-91C5-C62012B0FEE8}" dt="2021-11-24T05:02:28.616" v="2363" actId="478"/>
          <ac:spMkLst>
            <pc:docMk/>
            <pc:sldMk cId="1786325943" sldId="461"/>
            <ac:spMk id="22" creationId="{DA50CEF8-B9ED-421F-A478-C56E112A4324}"/>
          </ac:spMkLst>
        </pc:spChg>
        <pc:spChg chg="add del mod">
          <ac:chgData name="Kanakubo Yuuka" userId="0125345b4684f247" providerId="LiveId" clId="{D4871A4A-C5EA-4668-91C5-C62012B0FEE8}" dt="2021-11-24T05:02:30.943" v="2364" actId="478"/>
          <ac:spMkLst>
            <pc:docMk/>
            <pc:sldMk cId="1786325943" sldId="461"/>
            <ac:spMk id="23" creationId="{90983520-0EEE-4164-996C-A54979D7F503}"/>
          </ac:spMkLst>
        </pc:spChg>
        <pc:cxnChg chg="add mod">
          <ac:chgData name="Kanakubo Yuuka" userId="0125345b4684f247" providerId="LiveId" clId="{D4871A4A-C5EA-4668-91C5-C62012B0FEE8}" dt="2021-11-23T01:19:07.162" v="336"/>
          <ac:cxnSpMkLst>
            <pc:docMk/>
            <pc:sldMk cId="1786325943" sldId="461"/>
            <ac:cxnSpMk id="20" creationId="{3AB02EFE-7BC8-46B7-BA84-2F207D160993}"/>
          </ac:cxnSpMkLst>
        </pc:cxnChg>
        <pc:cxnChg chg="add mod">
          <ac:chgData name="Kanakubo Yuuka" userId="0125345b4684f247" providerId="LiveId" clId="{D4871A4A-C5EA-4668-91C5-C62012B0FEE8}" dt="2021-11-23T01:24:41.826" v="347" actId="14100"/>
          <ac:cxnSpMkLst>
            <pc:docMk/>
            <pc:sldMk cId="1786325943" sldId="461"/>
            <ac:cxnSpMk id="21" creationId="{72EEFADB-B598-491F-8626-8DAA96C80DA9}"/>
          </ac:cxnSpMkLst>
        </pc:cxnChg>
      </pc:sldChg>
      <pc:sldChg chg="addSp delSp modSp mod ord addAnim delAnim modAnim">
        <pc:chgData name="Kanakubo Yuuka" userId="0125345b4684f247" providerId="LiveId" clId="{D4871A4A-C5EA-4668-91C5-C62012B0FEE8}" dt="2021-11-30T01:16:00.610" v="10420" actId="1036"/>
        <pc:sldMkLst>
          <pc:docMk/>
          <pc:sldMk cId="1671050285" sldId="462"/>
        </pc:sldMkLst>
        <pc:spChg chg="mod">
          <ac:chgData name="Kanakubo Yuuka" userId="0125345b4684f247" providerId="LiveId" clId="{D4871A4A-C5EA-4668-91C5-C62012B0FEE8}" dt="2021-11-27T05:33:18.524" v="7809" actId="1037"/>
          <ac:spMkLst>
            <pc:docMk/>
            <pc:sldMk cId="1671050285" sldId="462"/>
            <ac:spMk id="10" creationId="{57A07AFE-B5E6-4CFA-9D32-D31C7E5E5198}"/>
          </ac:spMkLst>
        </pc:spChg>
        <pc:spChg chg="add del mod">
          <ac:chgData name="Kanakubo Yuuka" userId="0125345b4684f247" providerId="LiveId" clId="{D4871A4A-C5EA-4668-91C5-C62012B0FEE8}" dt="2021-11-29T03:00:54.322" v="9880" actId="1037"/>
          <ac:spMkLst>
            <pc:docMk/>
            <pc:sldMk cId="1671050285" sldId="462"/>
            <ac:spMk id="11" creationId="{2DB0326A-D845-4B98-BE11-3504E2E6B349}"/>
          </ac:spMkLst>
        </pc:spChg>
        <pc:spChg chg="mod">
          <ac:chgData name="Kanakubo Yuuka" userId="0125345b4684f247" providerId="LiveId" clId="{D4871A4A-C5EA-4668-91C5-C62012B0FEE8}" dt="2021-11-24T05:03:27.410" v="2382" actId="1076"/>
          <ac:spMkLst>
            <pc:docMk/>
            <pc:sldMk cId="1671050285" sldId="462"/>
            <ac:spMk id="12" creationId="{5195D298-BD05-4306-8428-A0C6F3A78591}"/>
          </ac:spMkLst>
        </pc:spChg>
        <pc:spChg chg="mod">
          <ac:chgData name="Kanakubo Yuuka" userId="0125345b4684f247" providerId="LiveId" clId="{D4871A4A-C5EA-4668-91C5-C62012B0FEE8}" dt="2021-11-23T01:45:17.293" v="584" actId="14100"/>
          <ac:spMkLst>
            <pc:docMk/>
            <pc:sldMk cId="1671050285" sldId="462"/>
            <ac:spMk id="13" creationId="{4ADCBD6E-D1E9-4805-98A4-6B89FF41BDE9}"/>
          </ac:spMkLst>
        </pc:spChg>
        <pc:spChg chg="mod">
          <ac:chgData name="Kanakubo Yuuka" userId="0125345b4684f247" providerId="LiveId" clId="{D4871A4A-C5EA-4668-91C5-C62012B0FEE8}" dt="2021-11-27T05:33:28.484" v="7810" actId="1076"/>
          <ac:spMkLst>
            <pc:docMk/>
            <pc:sldMk cId="1671050285" sldId="462"/>
            <ac:spMk id="15" creationId="{158D867A-8C4D-4851-B4D5-D716A70E936E}"/>
          </ac:spMkLst>
        </pc:spChg>
        <pc:spChg chg="add mod">
          <ac:chgData name="Kanakubo Yuuka" userId="0125345b4684f247" providerId="LiveId" clId="{D4871A4A-C5EA-4668-91C5-C62012B0FEE8}" dt="2021-11-27T02:01:16.670" v="7340" actId="20577"/>
          <ac:spMkLst>
            <pc:docMk/>
            <pc:sldMk cId="1671050285" sldId="462"/>
            <ac:spMk id="16" creationId="{4F66F722-1F0C-488B-A3EE-FB3C8C4F0F9E}"/>
          </ac:spMkLst>
        </pc:spChg>
        <pc:spChg chg="add mod">
          <ac:chgData name="Kanakubo Yuuka" userId="0125345b4684f247" providerId="LiveId" clId="{D4871A4A-C5EA-4668-91C5-C62012B0FEE8}" dt="2021-11-29T03:00:54.322" v="9880" actId="1037"/>
          <ac:spMkLst>
            <pc:docMk/>
            <pc:sldMk cId="1671050285" sldId="462"/>
            <ac:spMk id="17" creationId="{C0FE067F-8772-4B34-9726-4CCAB0C6F8C7}"/>
          </ac:spMkLst>
        </pc:spChg>
        <pc:spChg chg="add mod">
          <ac:chgData name="Kanakubo Yuuka" userId="0125345b4684f247" providerId="LiveId" clId="{D4871A4A-C5EA-4668-91C5-C62012B0FEE8}" dt="2021-11-27T05:31:35.993" v="7781" actId="1076"/>
          <ac:spMkLst>
            <pc:docMk/>
            <pc:sldMk cId="1671050285" sldId="462"/>
            <ac:spMk id="18" creationId="{32ED6859-00B1-4686-9989-9615E633DA21}"/>
          </ac:spMkLst>
        </pc:spChg>
        <pc:spChg chg="add mod">
          <ac:chgData name="Kanakubo Yuuka" userId="0125345b4684f247" providerId="LiveId" clId="{D4871A4A-C5EA-4668-91C5-C62012B0FEE8}" dt="2021-11-27T05:31:44.285" v="7783" actId="1076"/>
          <ac:spMkLst>
            <pc:docMk/>
            <pc:sldMk cId="1671050285" sldId="462"/>
            <ac:spMk id="19" creationId="{88809107-69F1-4518-9F94-5458686C3DAD}"/>
          </ac:spMkLst>
        </pc:spChg>
        <pc:spChg chg="add mod">
          <ac:chgData name="Kanakubo Yuuka" userId="0125345b4684f247" providerId="LiveId" clId="{D4871A4A-C5EA-4668-91C5-C62012B0FEE8}" dt="2021-11-27T05:31:51.749" v="7785" actId="1076"/>
          <ac:spMkLst>
            <pc:docMk/>
            <pc:sldMk cId="1671050285" sldId="462"/>
            <ac:spMk id="20" creationId="{3C9E0E23-6C1D-4048-AD69-910B52F256BB}"/>
          </ac:spMkLst>
        </pc:spChg>
        <pc:spChg chg="add mod">
          <ac:chgData name="Kanakubo Yuuka" userId="0125345b4684f247" providerId="LiveId" clId="{D4871A4A-C5EA-4668-91C5-C62012B0FEE8}" dt="2021-11-27T05:32:43.742" v="7791" actId="14100"/>
          <ac:spMkLst>
            <pc:docMk/>
            <pc:sldMk cId="1671050285" sldId="462"/>
            <ac:spMk id="21" creationId="{A0C4C462-B592-4842-93EC-959ACEF0781E}"/>
          </ac:spMkLst>
        </pc:spChg>
        <pc:spChg chg="add mod">
          <ac:chgData name="Kanakubo Yuuka" userId="0125345b4684f247" providerId="LiveId" clId="{D4871A4A-C5EA-4668-91C5-C62012B0FEE8}" dt="2021-11-27T05:32:59.978" v="7798" actId="14100"/>
          <ac:spMkLst>
            <pc:docMk/>
            <pc:sldMk cId="1671050285" sldId="462"/>
            <ac:spMk id="23" creationId="{EB872B53-4FA7-40A3-90A1-E1D3E09C621E}"/>
          </ac:spMkLst>
        </pc:spChg>
        <pc:picChg chg="mod">
          <ac:chgData name="Kanakubo Yuuka" userId="0125345b4684f247" providerId="LiveId" clId="{D4871A4A-C5EA-4668-91C5-C62012B0FEE8}" dt="2021-11-24T05:03:23.441" v="2381" actId="14100"/>
          <ac:picMkLst>
            <pc:docMk/>
            <pc:sldMk cId="1671050285" sldId="462"/>
            <ac:picMk id="6" creationId="{6368D7B6-189A-475B-B60F-94C9C8BE3664}"/>
          </ac:picMkLst>
        </pc:picChg>
        <pc:picChg chg="mod">
          <ac:chgData name="Kanakubo Yuuka" userId="0125345b4684f247" providerId="LiveId" clId="{D4871A4A-C5EA-4668-91C5-C62012B0FEE8}" dt="2021-11-29T03:00:54.322" v="9880" actId="1037"/>
          <ac:picMkLst>
            <pc:docMk/>
            <pc:sldMk cId="1671050285" sldId="462"/>
            <ac:picMk id="8" creationId="{260DE8E0-02AA-4EB2-9B39-6A967930EE9F}"/>
          </ac:picMkLst>
        </pc:picChg>
        <pc:picChg chg="add del mod">
          <ac:chgData name="Kanakubo Yuuka" userId="0125345b4684f247" providerId="LiveId" clId="{D4871A4A-C5EA-4668-91C5-C62012B0FEE8}" dt="2021-11-27T05:32:48.311" v="7793"/>
          <ac:picMkLst>
            <pc:docMk/>
            <pc:sldMk cId="1671050285" sldId="462"/>
            <ac:picMk id="22" creationId="{2EFDF985-4738-43A2-B567-EF2035028B7A}"/>
          </ac:picMkLst>
        </pc:picChg>
        <pc:picChg chg="add mod modCrop">
          <ac:chgData name="Kanakubo Yuuka" userId="0125345b4684f247" providerId="LiveId" clId="{D4871A4A-C5EA-4668-91C5-C62012B0FEE8}" dt="2021-11-30T01:16:00.610" v="10420" actId="1036"/>
          <ac:picMkLst>
            <pc:docMk/>
            <pc:sldMk cId="1671050285" sldId="462"/>
            <ac:picMk id="24" creationId="{2186E37A-511F-4491-AEA1-48C985458A92}"/>
          </ac:picMkLst>
        </pc:picChg>
      </pc:sldChg>
      <pc:sldChg chg="addSp modSp mod">
        <pc:chgData name="Kanakubo Yuuka" userId="0125345b4684f247" providerId="LiveId" clId="{D4871A4A-C5EA-4668-91C5-C62012B0FEE8}" dt="2021-11-23T01:28:44.449" v="508" actId="1076"/>
        <pc:sldMkLst>
          <pc:docMk/>
          <pc:sldMk cId="3631205787" sldId="464"/>
        </pc:sldMkLst>
        <pc:spChg chg="mod">
          <ac:chgData name="Kanakubo Yuuka" userId="0125345b4684f247" providerId="LiveId" clId="{D4871A4A-C5EA-4668-91C5-C62012B0FEE8}" dt="2021-11-23T01:28:44.449" v="508" actId="1076"/>
          <ac:spMkLst>
            <pc:docMk/>
            <pc:sldMk cId="3631205787" sldId="464"/>
            <ac:spMk id="7" creationId="{6A0F719B-C8E2-497C-A6EB-B3E3C9FC51C9}"/>
          </ac:spMkLst>
        </pc:spChg>
        <pc:spChg chg="mod">
          <ac:chgData name="Kanakubo Yuuka" userId="0125345b4684f247" providerId="LiveId" clId="{D4871A4A-C5EA-4668-91C5-C62012B0FEE8}" dt="2021-11-23T01:28:31.835" v="505" actId="1076"/>
          <ac:spMkLst>
            <pc:docMk/>
            <pc:sldMk cId="3631205787" sldId="464"/>
            <ac:spMk id="8" creationId="{CE4A5B8F-D2AE-4A88-8244-1CE2535CC906}"/>
          </ac:spMkLst>
        </pc:spChg>
        <pc:spChg chg="mod">
          <ac:chgData name="Kanakubo Yuuka" userId="0125345b4684f247" providerId="LiveId" clId="{D4871A4A-C5EA-4668-91C5-C62012B0FEE8}" dt="2021-11-23T01:28:31.835" v="505" actId="1076"/>
          <ac:spMkLst>
            <pc:docMk/>
            <pc:sldMk cId="3631205787" sldId="464"/>
            <ac:spMk id="9" creationId="{7510183D-CCAA-44A4-AE33-E8DA947B9050}"/>
          </ac:spMkLst>
        </pc:spChg>
        <pc:spChg chg="mod">
          <ac:chgData name="Kanakubo Yuuka" userId="0125345b4684f247" providerId="LiveId" clId="{D4871A4A-C5EA-4668-91C5-C62012B0FEE8}" dt="2021-11-23T01:28:24.132" v="504" actId="1076"/>
          <ac:spMkLst>
            <pc:docMk/>
            <pc:sldMk cId="3631205787" sldId="464"/>
            <ac:spMk id="11" creationId="{E029D839-B23E-44CF-B6C1-6335A97AF6EE}"/>
          </ac:spMkLst>
        </pc:spChg>
        <pc:spChg chg="add mod">
          <ac:chgData name="Kanakubo Yuuka" userId="0125345b4684f247" providerId="LiveId" clId="{D4871A4A-C5EA-4668-91C5-C62012B0FEE8}" dt="2021-11-23T01:28:41.404" v="507" actId="1076"/>
          <ac:spMkLst>
            <pc:docMk/>
            <pc:sldMk cId="3631205787" sldId="464"/>
            <ac:spMk id="155" creationId="{EB2A29D9-AA71-4A0C-86A7-E10FBCE28D81}"/>
          </ac:spMkLst>
        </pc:spChg>
        <pc:grpChg chg="mod">
          <ac:chgData name="Kanakubo Yuuka" userId="0125345b4684f247" providerId="LiveId" clId="{D4871A4A-C5EA-4668-91C5-C62012B0FEE8}" dt="2021-11-23T01:28:18.254" v="503" actId="1076"/>
          <ac:grpSpMkLst>
            <pc:docMk/>
            <pc:sldMk cId="3631205787" sldId="464"/>
            <ac:grpSpMk id="28" creationId="{76936211-CC34-474E-BA3E-81047C7F5BF8}"/>
          </ac:grpSpMkLst>
        </pc:grpChg>
      </pc:sldChg>
      <pc:sldChg chg="modSp mod">
        <pc:chgData name="Kanakubo Yuuka" userId="0125345b4684f247" providerId="LiveId" clId="{D4871A4A-C5EA-4668-91C5-C62012B0FEE8}" dt="2021-11-27T08:13:24.197" v="7918" actId="20577"/>
        <pc:sldMkLst>
          <pc:docMk/>
          <pc:sldMk cId="4051741840" sldId="465"/>
        </pc:sldMkLst>
        <pc:spChg chg="mod">
          <ac:chgData name="Kanakubo Yuuka" userId="0125345b4684f247" providerId="LiveId" clId="{D4871A4A-C5EA-4668-91C5-C62012B0FEE8}" dt="2021-11-27T08:13:24.197" v="7918" actId="20577"/>
          <ac:spMkLst>
            <pc:docMk/>
            <pc:sldMk cId="4051741840" sldId="465"/>
            <ac:spMk id="15" creationId="{BF819BBC-BC2C-4358-A127-DBE7448B0911}"/>
          </ac:spMkLst>
        </pc:spChg>
      </pc:sldChg>
      <pc:sldChg chg="addSp delSp modSp del mod delAnim">
        <pc:chgData name="Kanakubo Yuuka" userId="0125345b4684f247" providerId="LiveId" clId="{D4871A4A-C5EA-4668-91C5-C62012B0FEE8}" dt="2021-12-01T00:41:03.197" v="10520" actId="2696"/>
        <pc:sldMkLst>
          <pc:docMk/>
          <pc:sldMk cId="3012571382" sldId="466"/>
        </pc:sldMkLst>
        <pc:spChg chg="mod">
          <ac:chgData name="Kanakubo Yuuka" userId="0125345b4684f247" providerId="LiveId" clId="{D4871A4A-C5EA-4668-91C5-C62012B0FEE8}" dt="2021-11-27T03:10:09.514" v="7348" actId="1076"/>
          <ac:spMkLst>
            <pc:docMk/>
            <pc:sldMk cId="3012571382" sldId="466"/>
            <ac:spMk id="8" creationId="{ACDC4A73-0996-4EDB-BF64-F81BEE4FBDBC}"/>
          </ac:spMkLst>
        </pc:spChg>
        <pc:spChg chg="del">
          <ac:chgData name="Kanakubo Yuuka" userId="0125345b4684f247" providerId="LiveId" clId="{D4871A4A-C5EA-4668-91C5-C62012B0FEE8}" dt="2021-11-27T03:09:48.473" v="7346" actId="478"/>
          <ac:spMkLst>
            <pc:docMk/>
            <pc:sldMk cId="3012571382" sldId="466"/>
            <ac:spMk id="9" creationId="{5BF6BB1A-1096-4C01-AAA1-35C8AED277CC}"/>
          </ac:spMkLst>
        </pc:spChg>
        <pc:spChg chg="mod">
          <ac:chgData name="Kanakubo Yuuka" userId="0125345b4684f247" providerId="LiveId" clId="{D4871A4A-C5EA-4668-91C5-C62012B0FEE8}" dt="2021-11-27T03:10:09.514" v="7348" actId="1076"/>
          <ac:spMkLst>
            <pc:docMk/>
            <pc:sldMk cId="3012571382" sldId="466"/>
            <ac:spMk id="10" creationId="{D5DFB09C-49B8-48B8-B489-CF0A2BCA926F}"/>
          </ac:spMkLst>
        </pc:spChg>
        <pc:spChg chg="mod">
          <ac:chgData name="Kanakubo Yuuka" userId="0125345b4684f247" providerId="LiveId" clId="{D4871A4A-C5EA-4668-91C5-C62012B0FEE8}" dt="2021-11-27T03:10:09.514" v="7348" actId="1076"/>
          <ac:spMkLst>
            <pc:docMk/>
            <pc:sldMk cId="3012571382" sldId="466"/>
            <ac:spMk id="11" creationId="{A15E5CF6-9FC6-4C37-8119-C715E36F73B7}"/>
          </ac:spMkLst>
        </pc:spChg>
        <pc:spChg chg="del">
          <ac:chgData name="Kanakubo Yuuka" userId="0125345b4684f247" providerId="LiveId" clId="{D4871A4A-C5EA-4668-91C5-C62012B0FEE8}" dt="2021-11-27T03:09:48.473" v="7346" actId="478"/>
          <ac:spMkLst>
            <pc:docMk/>
            <pc:sldMk cId="3012571382" sldId="466"/>
            <ac:spMk id="12" creationId="{5653D4EB-3BA4-427C-9269-348C52BE7E2C}"/>
          </ac:spMkLst>
        </pc:spChg>
        <pc:spChg chg="del">
          <ac:chgData name="Kanakubo Yuuka" userId="0125345b4684f247" providerId="LiveId" clId="{D4871A4A-C5EA-4668-91C5-C62012B0FEE8}" dt="2021-11-27T03:09:48.473" v="7346" actId="478"/>
          <ac:spMkLst>
            <pc:docMk/>
            <pc:sldMk cId="3012571382" sldId="466"/>
            <ac:spMk id="13" creationId="{3C1C369E-4E44-458D-B24D-FDA1CD73B274}"/>
          </ac:spMkLst>
        </pc:spChg>
        <pc:spChg chg="mod">
          <ac:chgData name="Kanakubo Yuuka" userId="0125345b4684f247" providerId="LiveId" clId="{D4871A4A-C5EA-4668-91C5-C62012B0FEE8}" dt="2021-11-27T03:10:09.514" v="7348" actId="1076"/>
          <ac:spMkLst>
            <pc:docMk/>
            <pc:sldMk cId="3012571382" sldId="466"/>
            <ac:spMk id="14" creationId="{538716EC-D3B8-457D-B40E-CDEC45935C82}"/>
          </ac:spMkLst>
        </pc:spChg>
        <pc:spChg chg="del">
          <ac:chgData name="Kanakubo Yuuka" userId="0125345b4684f247" providerId="LiveId" clId="{D4871A4A-C5EA-4668-91C5-C62012B0FEE8}" dt="2021-11-27T03:09:48.473" v="7346" actId="478"/>
          <ac:spMkLst>
            <pc:docMk/>
            <pc:sldMk cId="3012571382" sldId="466"/>
            <ac:spMk id="15" creationId="{5E4C6108-591C-4621-83BE-F2E507F62E93}"/>
          </ac:spMkLst>
        </pc:spChg>
        <pc:spChg chg="del">
          <ac:chgData name="Kanakubo Yuuka" userId="0125345b4684f247" providerId="LiveId" clId="{D4871A4A-C5EA-4668-91C5-C62012B0FEE8}" dt="2021-11-27T03:09:48.473" v="7346" actId="478"/>
          <ac:spMkLst>
            <pc:docMk/>
            <pc:sldMk cId="3012571382" sldId="466"/>
            <ac:spMk id="16" creationId="{36DD2527-C485-4A59-B3DD-516BF013513A}"/>
          </ac:spMkLst>
        </pc:spChg>
        <pc:spChg chg="mod">
          <ac:chgData name="Kanakubo Yuuka" userId="0125345b4684f247" providerId="LiveId" clId="{D4871A4A-C5EA-4668-91C5-C62012B0FEE8}" dt="2021-11-27T03:10:09.514" v="7348" actId="1076"/>
          <ac:spMkLst>
            <pc:docMk/>
            <pc:sldMk cId="3012571382" sldId="466"/>
            <ac:spMk id="17" creationId="{8D12EE9F-59CD-4997-BDA1-32279D31B633}"/>
          </ac:spMkLst>
        </pc:spChg>
        <pc:spChg chg="add del mod">
          <ac:chgData name="Kanakubo Yuuka" userId="0125345b4684f247" providerId="LiveId" clId="{D4871A4A-C5EA-4668-91C5-C62012B0FEE8}" dt="2021-11-29T03:10:39.356" v="9976" actId="20577"/>
          <ac:spMkLst>
            <pc:docMk/>
            <pc:sldMk cId="3012571382" sldId="466"/>
            <ac:spMk id="18" creationId="{4A7CA393-C3A1-4FDB-A3F5-C6CE1BAFCA66}"/>
          </ac:spMkLst>
        </pc:spChg>
        <pc:spChg chg="mod">
          <ac:chgData name="Kanakubo Yuuka" userId="0125345b4684f247" providerId="LiveId" clId="{D4871A4A-C5EA-4668-91C5-C62012B0FEE8}" dt="2021-11-29T03:10:29.922" v="9975" actId="1076"/>
          <ac:spMkLst>
            <pc:docMk/>
            <pc:sldMk cId="3012571382" sldId="466"/>
            <ac:spMk id="19" creationId="{B4152582-AD2D-414E-B32F-A90A9297CA9A}"/>
          </ac:spMkLst>
        </pc:spChg>
        <pc:spChg chg="mod">
          <ac:chgData name="Kanakubo Yuuka" userId="0125345b4684f247" providerId="LiveId" clId="{D4871A4A-C5EA-4668-91C5-C62012B0FEE8}" dt="2021-11-29T03:10:29.922" v="9975" actId="1076"/>
          <ac:spMkLst>
            <pc:docMk/>
            <pc:sldMk cId="3012571382" sldId="466"/>
            <ac:spMk id="20" creationId="{D10F5431-CB91-4197-8D99-26550E02DD28}"/>
          </ac:spMkLst>
        </pc:spChg>
        <pc:spChg chg="add mod">
          <ac:chgData name="Kanakubo Yuuka" userId="0125345b4684f247" providerId="LiveId" clId="{D4871A4A-C5EA-4668-91C5-C62012B0FEE8}" dt="2021-11-29T03:10:23.994" v="9974" actId="1076"/>
          <ac:spMkLst>
            <pc:docMk/>
            <pc:sldMk cId="3012571382" sldId="466"/>
            <ac:spMk id="21" creationId="{EE316A21-7082-4566-BCCD-9921549869E9}"/>
          </ac:spMkLst>
        </pc:spChg>
        <pc:picChg chg="del">
          <ac:chgData name="Kanakubo Yuuka" userId="0125345b4684f247" providerId="LiveId" clId="{D4871A4A-C5EA-4668-91C5-C62012B0FEE8}" dt="2021-11-27T03:09:48.473" v="7346" actId="478"/>
          <ac:picMkLst>
            <pc:docMk/>
            <pc:sldMk cId="3012571382" sldId="466"/>
            <ac:picMk id="6" creationId="{BDE00A97-B729-47E4-9C98-2AF536D74EF8}"/>
          </ac:picMkLst>
        </pc:picChg>
        <pc:picChg chg="mod">
          <ac:chgData name="Kanakubo Yuuka" userId="0125345b4684f247" providerId="LiveId" clId="{D4871A4A-C5EA-4668-91C5-C62012B0FEE8}" dt="2021-11-27T03:10:09.514" v="7348" actId="1076"/>
          <ac:picMkLst>
            <pc:docMk/>
            <pc:sldMk cId="3012571382" sldId="466"/>
            <ac:picMk id="7" creationId="{B8F11846-0CF3-45AA-B218-6A61BC7CEB5E}"/>
          </ac:picMkLst>
        </pc:picChg>
      </pc:sldChg>
      <pc:sldChg chg="addSp delSp modSp mod">
        <pc:chgData name="Kanakubo Yuuka" userId="0125345b4684f247" providerId="LiveId" clId="{D4871A4A-C5EA-4668-91C5-C62012B0FEE8}" dt="2021-12-02T14:15:57.701" v="12284" actId="1076"/>
        <pc:sldMkLst>
          <pc:docMk/>
          <pc:sldMk cId="41164613" sldId="468"/>
        </pc:sldMkLst>
        <pc:spChg chg="mod">
          <ac:chgData name="Kanakubo Yuuka" userId="0125345b4684f247" providerId="LiveId" clId="{D4871A4A-C5EA-4668-91C5-C62012B0FEE8}" dt="2021-12-02T12:11:35.107" v="12228" actId="403"/>
          <ac:spMkLst>
            <pc:docMk/>
            <pc:sldMk cId="41164613" sldId="468"/>
            <ac:spMk id="2" creationId="{3BCB90ED-8559-4ED3-B1E7-711AF7A7823D}"/>
          </ac:spMkLst>
        </pc:spChg>
        <pc:spChg chg="mod">
          <ac:chgData name="Kanakubo Yuuka" userId="0125345b4684f247" providerId="LiveId" clId="{D4871A4A-C5EA-4668-91C5-C62012B0FEE8}" dt="2021-11-27T05:23:38.874" v="7647" actId="1076"/>
          <ac:spMkLst>
            <pc:docMk/>
            <pc:sldMk cId="41164613" sldId="468"/>
            <ac:spMk id="6" creationId="{EF0020A8-0E99-41AE-B77D-E69ADD6F1495}"/>
          </ac:spMkLst>
        </pc:spChg>
        <pc:spChg chg="mod">
          <ac:chgData name="Kanakubo Yuuka" userId="0125345b4684f247" providerId="LiveId" clId="{D4871A4A-C5EA-4668-91C5-C62012B0FEE8}" dt="2021-11-27T05:23:06.686" v="7636" actId="14100"/>
          <ac:spMkLst>
            <pc:docMk/>
            <pc:sldMk cId="41164613" sldId="468"/>
            <ac:spMk id="7" creationId="{F77E8361-4E59-4ACE-9759-204225D8030B}"/>
          </ac:spMkLst>
        </pc:spChg>
        <pc:spChg chg="mod">
          <ac:chgData name="Kanakubo Yuuka" userId="0125345b4684f247" providerId="LiveId" clId="{D4871A4A-C5EA-4668-91C5-C62012B0FEE8}" dt="2021-12-02T14:15:57.701" v="12284" actId="1076"/>
          <ac:spMkLst>
            <pc:docMk/>
            <pc:sldMk cId="41164613" sldId="468"/>
            <ac:spMk id="8" creationId="{DC23215B-6984-4B7C-9E7A-9D7924F567AE}"/>
          </ac:spMkLst>
        </pc:spChg>
        <pc:spChg chg="mod">
          <ac:chgData name="Kanakubo Yuuka" userId="0125345b4684f247" providerId="LiveId" clId="{D4871A4A-C5EA-4668-91C5-C62012B0FEE8}" dt="2021-12-02T14:15:54.865" v="12283" actId="1076"/>
          <ac:spMkLst>
            <pc:docMk/>
            <pc:sldMk cId="41164613" sldId="468"/>
            <ac:spMk id="9" creationId="{4048D307-D42C-411F-ADC0-D24E4CF98F13}"/>
          </ac:spMkLst>
        </pc:spChg>
        <pc:spChg chg="mod">
          <ac:chgData name="Kanakubo Yuuka" userId="0125345b4684f247" providerId="LiveId" clId="{D4871A4A-C5EA-4668-91C5-C62012B0FEE8}" dt="2021-12-01T00:55:40.827" v="10693" actId="14100"/>
          <ac:spMkLst>
            <pc:docMk/>
            <pc:sldMk cId="41164613" sldId="468"/>
            <ac:spMk id="10" creationId="{276727B1-D3EF-4E14-95E0-F2EBBB759E1F}"/>
          </ac:spMkLst>
        </pc:spChg>
        <pc:spChg chg="del">
          <ac:chgData name="Kanakubo Yuuka" userId="0125345b4684f247" providerId="LiveId" clId="{D4871A4A-C5EA-4668-91C5-C62012B0FEE8}" dt="2021-11-26T00:33:14.389" v="6450" actId="478"/>
          <ac:spMkLst>
            <pc:docMk/>
            <pc:sldMk cId="41164613" sldId="468"/>
            <ac:spMk id="11" creationId="{1356F329-CF6F-49CE-BDEA-256DE6144B65}"/>
          </ac:spMkLst>
        </pc:spChg>
        <pc:spChg chg="mod">
          <ac:chgData name="Kanakubo Yuuka" userId="0125345b4684f247" providerId="LiveId" clId="{D4871A4A-C5EA-4668-91C5-C62012B0FEE8}" dt="2021-11-27T05:23:34.417" v="7646" actId="1076"/>
          <ac:spMkLst>
            <pc:docMk/>
            <pc:sldMk cId="41164613" sldId="468"/>
            <ac:spMk id="12" creationId="{3B633420-46C8-4DA8-B7CA-B3C32D961BF8}"/>
          </ac:spMkLst>
        </pc:spChg>
        <pc:spChg chg="del mod">
          <ac:chgData name="Kanakubo Yuuka" userId="0125345b4684f247" providerId="LiveId" clId="{D4871A4A-C5EA-4668-91C5-C62012B0FEE8}" dt="2021-12-01T00:54:54.605" v="10689" actId="478"/>
          <ac:spMkLst>
            <pc:docMk/>
            <pc:sldMk cId="41164613" sldId="468"/>
            <ac:spMk id="13" creationId="{4167BA9E-EF02-4801-87E7-5BE833E96669}"/>
          </ac:spMkLst>
        </pc:spChg>
        <pc:spChg chg="add mod">
          <ac:chgData name="Kanakubo Yuuka" userId="0125345b4684f247" providerId="LiveId" clId="{D4871A4A-C5EA-4668-91C5-C62012B0FEE8}" dt="2021-11-27T05:23:30.247" v="7645" actId="1076"/>
          <ac:spMkLst>
            <pc:docMk/>
            <pc:sldMk cId="41164613" sldId="468"/>
            <ac:spMk id="14" creationId="{E91F29BF-0CF0-4E88-AC4B-827BD69AED30}"/>
          </ac:spMkLst>
        </pc:spChg>
        <pc:spChg chg="add mod">
          <ac:chgData name="Kanakubo Yuuka" userId="0125345b4684f247" providerId="LiveId" clId="{D4871A4A-C5EA-4668-91C5-C62012B0FEE8}" dt="2021-12-01T00:55:33.180" v="10691" actId="1076"/>
          <ac:spMkLst>
            <pc:docMk/>
            <pc:sldMk cId="41164613" sldId="468"/>
            <ac:spMk id="15" creationId="{58318CF9-B92B-48B0-AC19-1F49B6D8C8A0}"/>
          </ac:spMkLst>
        </pc:spChg>
        <pc:spChg chg="add mod">
          <ac:chgData name="Kanakubo Yuuka" userId="0125345b4684f247" providerId="LiveId" clId="{D4871A4A-C5EA-4668-91C5-C62012B0FEE8}" dt="2021-12-01T00:55:33.180" v="10691" actId="1076"/>
          <ac:spMkLst>
            <pc:docMk/>
            <pc:sldMk cId="41164613" sldId="468"/>
            <ac:spMk id="16" creationId="{F1554C0A-5F3A-4CB6-9875-B49503AC56C2}"/>
          </ac:spMkLst>
        </pc:spChg>
      </pc:sldChg>
      <pc:sldChg chg="delSp mod">
        <pc:chgData name="Kanakubo Yuuka" userId="0125345b4684f247" providerId="LiveId" clId="{D4871A4A-C5EA-4668-91C5-C62012B0FEE8}" dt="2021-11-23T00:13:28.928" v="28" actId="478"/>
        <pc:sldMkLst>
          <pc:docMk/>
          <pc:sldMk cId="384611073" sldId="469"/>
        </pc:sldMkLst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139" creationId="{E897CCA1-08FF-4189-8697-B1193489C2C5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152" creationId="{D1139022-8A19-47A7-BF46-39A161ED4F3D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158" creationId="{7FA1D13A-0C4A-4F5C-932C-190303495ACC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166" creationId="{DD28DAD7-D442-4EBE-BAA5-AD6A5C16C1E6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190" creationId="{4EB3D7E8-69EB-4607-A86D-313311E186A9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194" creationId="{BAF32E5C-B02F-495D-BA8D-6426D9B4BC03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200" creationId="{F7E9FD3E-5033-4224-85B9-E030DD59D48A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210" creationId="{E7FC9077-46CB-4D9F-9B09-62375A76714E}"/>
          </ac:grpSpMkLst>
        </pc:grpChg>
        <pc:grpChg chg="del">
          <ac:chgData name="Kanakubo Yuuka" userId="0125345b4684f247" providerId="LiveId" clId="{D4871A4A-C5EA-4668-91C5-C62012B0FEE8}" dt="2021-11-23T00:13:28.928" v="28" actId="478"/>
          <ac:grpSpMkLst>
            <pc:docMk/>
            <pc:sldMk cId="384611073" sldId="469"/>
            <ac:grpSpMk id="215" creationId="{AFB91355-39F2-45F8-934D-6BBA673A78BF}"/>
          </ac:grpSpMkLst>
        </pc:grpChg>
        <pc:inkChg chg="del">
          <ac:chgData name="Kanakubo Yuuka" userId="0125345b4684f247" providerId="LiveId" clId="{D4871A4A-C5EA-4668-91C5-C62012B0FEE8}" dt="2021-11-23T00:13:28.928" v="28" actId="478"/>
          <ac:inkMkLst>
            <pc:docMk/>
            <pc:sldMk cId="384611073" sldId="469"/>
            <ac:inkMk id="195" creationId="{0FACF778-4A19-4AC3-97D6-B81868020BA0}"/>
          </ac:inkMkLst>
        </pc:inkChg>
        <pc:inkChg chg="del">
          <ac:chgData name="Kanakubo Yuuka" userId="0125345b4684f247" providerId="LiveId" clId="{D4871A4A-C5EA-4668-91C5-C62012B0FEE8}" dt="2021-11-23T00:13:28.928" v="28" actId="478"/>
          <ac:inkMkLst>
            <pc:docMk/>
            <pc:sldMk cId="384611073" sldId="469"/>
            <ac:inkMk id="196" creationId="{54B5003E-9486-4511-A807-68BA2161FEDE}"/>
          </ac:inkMkLst>
        </pc:inkChg>
      </pc:sldChg>
      <pc:sldChg chg="delSp mod">
        <pc:chgData name="Kanakubo Yuuka" userId="0125345b4684f247" providerId="LiveId" clId="{D4871A4A-C5EA-4668-91C5-C62012B0FEE8}" dt="2021-11-30T01:22:21.970" v="10423" actId="478"/>
        <pc:sldMkLst>
          <pc:docMk/>
          <pc:sldMk cId="1699425690" sldId="470"/>
        </pc:sldMkLst>
        <pc:spChg chg="del">
          <ac:chgData name="Kanakubo Yuuka" userId="0125345b4684f247" providerId="LiveId" clId="{D4871A4A-C5EA-4668-91C5-C62012B0FEE8}" dt="2021-11-30T01:22:21.970" v="10423" actId="478"/>
          <ac:spMkLst>
            <pc:docMk/>
            <pc:sldMk cId="1699425690" sldId="470"/>
            <ac:spMk id="9" creationId="{C0A9A12F-2B73-45F9-B4D4-B56A59CCA705}"/>
          </ac:spMkLst>
        </pc:spChg>
      </pc:sldChg>
      <pc:sldChg chg="addSp modSp mod ord">
        <pc:chgData name="Kanakubo Yuuka" userId="0125345b4684f247" providerId="LiveId" clId="{D4871A4A-C5EA-4668-91C5-C62012B0FEE8}" dt="2021-12-02T11:44:13.541" v="12081" actId="20577"/>
        <pc:sldMkLst>
          <pc:docMk/>
          <pc:sldMk cId="2569600245" sldId="471"/>
        </pc:sldMkLst>
        <pc:spChg chg="mod">
          <ac:chgData name="Kanakubo Yuuka" userId="0125345b4684f247" providerId="LiveId" clId="{D4871A4A-C5EA-4668-91C5-C62012B0FEE8}" dt="2021-11-25T03:04:05.759" v="4469" actId="20577"/>
          <ac:spMkLst>
            <pc:docMk/>
            <pc:sldMk cId="2569600245" sldId="471"/>
            <ac:spMk id="2" creationId="{632C49DD-998F-4584-94E4-39D86EDF01CE}"/>
          </ac:spMkLst>
        </pc:spChg>
        <pc:spChg chg="mod">
          <ac:chgData name="Kanakubo Yuuka" userId="0125345b4684f247" providerId="LiveId" clId="{D4871A4A-C5EA-4668-91C5-C62012B0FEE8}" dt="2021-12-01T02:57:38.787" v="11270" actId="208"/>
          <ac:spMkLst>
            <pc:docMk/>
            <pc:sldMk cId="2569600245" sldId="471"/>
            <ac:spMk id="22" creationId="{E5E709D4-CB48-4F87-9703-B3AB97C81122}"/>
          </ac:spMkLst>
        </pc:spChg>
        <pc:spChg chg="mod">
          <ac:chgData name="Kanakubo Yuuka" userId="0125345b4684f247" providerId="LiveId" clId="{D4871A4A-C5EA-4668-91C5-C62012B0FEE8}" dt="2021-12-01T02:57:38.787" v="11270" actId="208"/>
          <ac:spMkLst>
            <pc:docMk/>
            <pc:sldMk cId="2569600245" sldId="471"/>
            <ac:spMk id="23" creationId="{B7F9F395-4ACB-45E1-9857-5A192F06B5EF}"/>
          </ac:spMkLst>
        </pc:spChg>
        <pc:spChg chg="mod">
          <ac:chgData name="Kanakubo Yuuka" userId="0125345b4684f247" providerId="LiveId" clId="{D4871A4A-C5EA-4668-91C5-C62012B0FEE8}" dt="2021-12-02T11:44:13.541" v="12081" actId="20577"/>
          <ac:spMkLst>
            <pc:docMk/>
            <pc:sldMk cId="2569600245" sldId="471"/>
            <ac:spMk id="24" creationId="{08F5BE6F-4D22-452F-8B85-368404AFCC51}"/>
          </ac:spMkLst>
        </pc:spChg>
        <pc:spChg chg="add mod">
          <ac:chgData name="Kanakubo Yuuka" userId="0125345b4684f247" providerId="LiveId" clId="{D4871A4A-C5EA-4668-91C5-C62012B0FEE8}" dt="2021-12-01T02:57:19.644" v="11269" actId="208"/>
          <ac:spMkLst>
            <pc:docMk/>
            <pc:sldMk cId="2569600245" sldId="471"/>
            <ac:spMk id="25" creationId="{21A307C2-0160-437C-939D-4A5E67FC6E29}"/>
          </ac:spMkLst>
        </pc:spChg>
        <pc:spChg chg="mod">
          <ac:chgData name="Kanakubo Yuuka" userId="0125345b4684f247" providerId="LiveId" clId="{D4871A4A-C5EA-4668-91C5-C62012B0FEE8}" dt="2021-11-24T06:10:58.375" v="3382" actId="1076"/>
          <ac:spMkLst>
            <pc:docMk/>
            <pc:sldMk cId="2569600245" sldId="471"/>
            <ac:spMk id="26" creationId="{51E5915E-9750-4FD0-A14C-DC2E5BBB76FD}"/>
          </ac:spMkLst>
        </pc:spChg>
        <pc:spChg chg="add mod">
          <ac:chgData name="Kanakubo Yuuka" userId="0125345b4684f247" providerId="LiveId" clId="{D4871A4A-C5EA-4668-91C5-C62012B0FEE8}" dt="2021-12-01T02:57:19.644" v="11269" actId="208"/>
          <ac:spMkLst>
            <pc:docMk/>
            <pc:sldMk cId="2569600245" sldId="471"/>
            <ac:spMk id="29" creationId="{A8804141-F58D-4973-848C-8772EB1CAF7F}"/>
          </ac:spMkLst>
        </pc:spChg>
        <pc:spChg chg="mod">
          <ac:chgData name="Kanakubo Yuuka" userId="0125345b4684f247" providerId="LiveId" clId="{D4871A4A-C5EA-4668-91C5-C62012B0FEE8}" dt="2021-12-01T03:47:41.477" v="11971" actId="207"/>
          <ac:spMkLst>
            <pc:docMk/>
            <pc:sldMk cId="2569600245" sldId="471"/>
            <ac:spMk id="31" creationId="{240586C4-F737-437D-8A4F-F7D54BCDE96D}"/>
          </ac:spMkLst>
        </pc:spChg>
        <pc:spChg chg="add mod ord">
          <ac:chgData name="Kanakubo Yuuka" userId="0125345b4684f247" providerId="LiveId" clId="{D4871A4A-C5EA-4668-91C5-C62012B0FEE8}" dt="2021-12-01T03:47:35.004" v="11969" actId="207"/>
          <ac:spMkLst>
            <pc:docMk/>
            <pc:sldMk cId="2569600245" sldId="471"/>
            <ac:spMk id="32" creationId="{A200E11D-D252-4EE3-814F-133644F62EBE}"/>
          </ac:spMkLst>
        </pc:spChg>
      </pc:sldChg>
      <pc:sldChg chg="addSp delSp modSp new mod delAnim modAnim">
        <pc:chgData name="Kanakubo Yuuka" userId="0125345b4684f247" providerId="LiveId" clId="{D4871A4A-C5EA-4668-91C5-C62012B0FEE8}" dt="2021-12-02T12:12:25.368" v="12253" actId="14100"/>
        <pc:sldMkLst>
          <pc:docMk/>
          <pc:sldMk cId="1038650002" sldId="472"/>
        </pc:sldMkLst>
        <pc:spChg chg="mod">
          <ac:chgData name="Kanakubo Yuuka" userId="0125345b4684f247" providerId="LiveId" clId="{D4871A4A-C5EA-4668-91C5-C62012B0FEE8}" dt="2021-11-25T06:19:35.422" v="5150" actId="404"/>
          <ac:spMkLst>
            <pc:docMk/>
            <pc:sldMk cId="1038650002" sldId="472"/>
            <ac:spMk id="2" creationId="{8A26638D-23D7-4BB8-80E0-14E0AA936905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" creationId="{4C8A55C8-F72D-407E-8FBC-50E968C19C12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7" creationId="{A32DC2A4-78A2-4D4F-9235-FC443AB0CA27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8" creationId="{BFFE63F5-BF68-47BC-845E-CE7362ADF8E9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9" creationId="{BE01D58C-E153-4BB9-8BA0-4B76A815D4DE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10" creationId="{1ED4D835-51FB-43F0-87D3-F128287AC35D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11" creationId="{88DD25EE-B5B9-42F3-917D-7C94826BBFD2}"/>
          </ac:spMkLst>
        </pc:spChg>
        <pc:spChg chg="add del mod">
          <ac:chgData name="Kanakubo Yuuka" userId="0125345b4684f247" providerId="LiveId" clId="{D4871A4A-C5EA-4668-91C5-C62012B0FEE8}" dt="2021-11-23T00:48:55.674" v="91" actId="478"/>
          <ac:spMkLst>
            <pc:docMk/>
            <pc:sldMk cId="1038650002" sldId="472"/>
            <ac:spMk id="12" creationId="{BBF99C7B-6AE5-4B84-A0E3-DC41141729C9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13" creationId="{1D87098C-7DCA-4055-B463-240447252289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14" creationId="{4562B1AE-4040-40E7-AE54-BD7166DC084C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15" creationId="{16DD9373-F9FA-46F6-930C-D51FC6B17019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16" creationId="{8038BC37-BFE3-45E8-8A0C-48637663A9CE}"/>
          </ac:spMkLst>
        </pc:spChg>
        <pc:spChg chg="add mod">
          <ac:chgData name="Kanakubo Yuuka" userId="0125345b4684f247" providerId="LiveId" clId="{D4871A4A-C5EA-4668-91C5-C62012B0FEE8}" dt="2021-12-02T12:12:25.368" v="12253" actId="14100"/>
          <ac:spMkLst>
            <pc:docMk/>
            <pc:sldMk cId="1038650002" sldId="472"/>
            <ac:spMk id="17" creationId="{05D9E018-2756-4414-9162-75CEFAAF5CEF}"/>
          </ac:spMkLst>
        </pc:spChg>
        <pc:spChg chg="add mod">
          <ac:chgData name="Kanakubo Yuuka" userId="0125345b4684f247" providerId="LiveId" clId="{D4871A4A-C5EA-4668-91C5-C62012B0FEE8}" dt="2021-11-25T06:19:40.394" v="5151" actId="403"/>
          <ac:spMkLst>
            <pc:docMk/>
            <pc:sldMk cId="1038650002" sldId="472"/>
            <ac:spMk id="18" creationId="{168313E2-114C-4FAF-949F-2F03E08CA92B}"/>
          </ac:spMkLst>
        </pc:spChg>
        <pc:spChg chg="add del mod">
          <ac:chgData name="Kanakubo Yuuka" userId="0125345b4684f247" providerId="LiveId" clId="{D4871A4A-C5EA-4668-91C5-C62012B0FEE8}" dt="2021-11-23T00:49:24.431" v="94" actId="478"/>
          <ac:spMkLst>
            <pc:docMk/>
            <pc:sldMk cId="1038650002" sldId="472"/>
            <ac:spMk id="19" creationId="{94D176C3-EEC1-4D98-A07F-87EBCAD0CCA9}"/>
          </ac:spMkLst>
        </pc:spChg>
        <pc:spChg chg="add del mod">
          <ac:chgData name="Kanakubo Yuuka" userId="0125345b4684f247" providerId="LiveId" clId="{D4871A4A-C5EA-4668-91C5-C62012B0FEE8}" dt="2021-11-23T00:49:37.179" v="97" actId="478"/>
          <ac:spMkLst>
            <pc:docMk/>
            <pc:sldMk cId="1038650002" sldId="472"/>
            <ac:spMk id="20" creationId="{8475B43A-4A10-4C4E-B4DC-AE46959D5D75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23" creationId="{D4186C70-C2B8-40F3-BF75-AE283D975630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24" creationId="{022CAC89-4081-4D9F-A233-B1B1A4CF8C82}"/>
          </ac:spMkLst>
        </pc:spChg>
        <pc:spChg chg="add mod">
          <ac:chgData name="Kanakubo Yuuka" userId="0125345b4684f247" providerId="LiveId" clId="{D4871A4A-C5EA-4668-91C5-C62012B0FEE8}" dt="2021-11-23T00:55:27.432" v="158" actId="164"/>
          <ac:spMkLst>
            <pc:docMk/>
            <pc:sldMk cId="1038650002" sldId="472"/>
            <ac:spMk id="25" creationId="{6B661910-91CF-4C90-A4CD-7F42F1BD3A83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26" creationId="{77F3E230-3140-4179-ADFA-0B3A33BED1F3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27" creationId="{DBF757B3-92C4-4C7D-9E8D-5C67E74E2740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28" creationId="{59544F22-2A1F-452C-8329-A50E76C67D73}"/>
          </ac:spMkLst>
        </pc:spChg>
        <pc:spChg chg="add del mod">
          <ac:chgData name="Kanakubo Yuuka" userId="0125345b4684f247" providerId="LiveId" clId="{D4871A4A-C5EA-4668-91C5-C62012B0FEE8}" dt="2021-11-23T00:59:59.287" v="178" actId="478"/>
          <ac:spMkLst>
            <pc:docMk/>
            <pc:sldMk cId="1038650002" sldId="472"/>
            <ac:spMk id="32" creationId="{D5059F07-CC95-4DB4-8317-88B40751C2EF}"/>
          </ac:spMkLst>
        </pc:spChg>
        <pc:spChg chg="add del mod">
          <ac:chgData name="Kanakubo Yuuka" userId="0125345b4684f247" providerId="LiveId" clId="{D4871A4A-C5EA-4668-91C5-C62012B0FEE8}" dt="2021-11-23T00:59:57.368" v="177" actId="478"/>
          <ac:spMkLst>
            <pc:docMk/>
            <pc:sldMk cId="1038650002" sldId="472"/>
            <ac:spMk id="33" creationId="{E33F1FF1-8711-4A01-9C24-40E5C8162E0C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34" creationId="{E213392A-153D-44E3-B5D4-DFC8A11843D6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35" creationId="{6DC0900C-0527-4ADF-9C26-0C1C17958377}"/>
          </ac:spMkLst>
        </pc:spChg>
        <pc:spChg chg="add mod">
          <ac:chgData name="Kanakubo Yuuka" userId="0125345b4684f247" providerId="LiveId" clId="{D4871A4A-C5EA-4668-91C5-C62012B0FEE8}" dt="2021-11-25T06:15:12.561" v="5142" actId="1076"/>
          <ac:spMkLst>
            <pc:docMk/>
            <pc:sldMk cId="1038650002" sldId="472"/>
            <ac:spMk id="36" creationId="{5C8E16BE-0C9D-4124-9A2C-A64E34651265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37" creationId="{2236B88F-C6D5-453C-A84F-BFB3569FE696}"/>
          </ac:spMkLst>
        </pc:spChg>
        <pc:spChg chg="add mod">
          <ac:chgData name="Kanakubo Yuuka" userId="0125345b4684f247" providerId="LiveId" clId="{D4871A4A-C5EA-4668-91C5-C62012B0FEE8}" dt="2021-11-25T06:16:56.279" v="5146" actId="1076"/>
          <ac:spMkLst>
            <pc:docMk/>
            <pc:sldMk cId="1038650002" sldId="472"/>
            <ac:spMk id="38" creationId="{07B7EE71-BF0B-4D02-8003-395B9B7E2A34}"/>
          </ac:spMkLst>
        </pc:spChg>
        <pc:spChg chg="add mod">
          <ac:chgData name="Kanakubo Yuuka" userId="0125345b4684f247" providerId="LiveId" clId="{D4871A4A-C5EA-4668-91C5-C62012B0FEE8}" dt="2021-11-25T06:17:12.863" v="5147" actId="1076"/>
          <ac:spMkLst>
            <pc:docMk/>
            <pc:sldMk cId="1038650002" sldId="472"/>
            <ac:spMk id="39" creationId="{2B782FD9-2939-4071-84F4-86E7C64E2FEA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0" creationId="{F3CEC6BC-B9AA-40A4-B9E2-89E4B7EA0091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1" creationId="{C380EE8C-7061-411D-B62A-9F6A9AB584AA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2" creationId="{15AA991A-7829-4C87-9228-B2B790C5CB20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3" creationId="{E25E861A-4FC6-4E68-B1A4-FFCFAAF0361E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4" creationId="{1D964F33-7804-4B20-8FEB-A5F5E6BB596E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5" creationId="{52471ECC-3A5F-4049-B3F3-D4C93D67C2FA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6" creationId="{9E63D874-89F2-405A-A4BF-B9945947B1DD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7" creationId="{2DA255B7-26E6-4CA4-9927-0A4FF230F6E5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8" creationId="{9B597A76-AC4E-49CC-9C20-D89321EB5F8C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49" creationId="{C3A2A97D-BDF3-465D-BCAB-CBBCD8F3D3E0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0" creationId="{38E989FB-0D7D-40BC-A84F-D604C9761FB9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1" creationId="{4ABBF898-AF13-4D53-84E0-C8C0500229E7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2" creationId="{36E65A9A-3A43-4A6D-B38E-62CD5A567EED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3" creationId="{84503246-4C6E-4C75-BC9F-62F7636F401E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4" creationId="{5D2F10D0-8613-4445-851E-9D4726206979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5" creationId="{E5D6C9E7-1DB9-43E6-8B62-8FB860527EF6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6" creationId="{8EB0321B-DEE9-42FE-A7DC-5F4619183C4C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7" creationId="{E201EF73-2B3B-4AE6-BD2B-C52F8B8B49D6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8" creationId="{99F2A195-C830-4E3C-B404-496BA042E9C4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59" creationId="{B62FF21C-D4AC-439D-896C-2715098F15CF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0" creationId="{4D76D622-DE89-486C-8C0C-D73AF634CBA6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1" creationId="{70EF10C6-28EB-4D05-9B0A-70FF275EAD50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2" creationId="{C5004EA2-E3A4-4A1D-B16C-106B229923B3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3" creationId="{86933626-96CC-4DD7-A6D4-36284685EB7B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4" creationId="{B71643B1-C2EB-4029-AE89-72103F01DE73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5" creationId="{2DB03BDD-5EBF-4442-B65F-DCC086924BE3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6" creationId="{A714E227-4C71-4CD2-901F-034C33D5E186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7" creationId="{AE375104-E3D3-4B62-8C95-512F90CDABC9}"/>
          </ac:spMkLst>
        </pc:spChg>
        <pc:spChg chg="add del mod">
          <ac:chgData name="Kanakubo Yuuka" userId="0125345b4684f247" providerId="LiveId" clId="{D4871A4A-C5EA-4668-91C5-C62012B0FEE8}" dt="2021-11-23T00:48:53.024" v="90" actId="478"/>
          <ac:spMkLst>
            <pc:docMk/>
            <pc:sldMk cId="1038650002" sldId="472"/>
            <ac:spMk id="68" creationId="{C9289FDF-6A16-458B-8ABC-B0CE074F90F9}"/>
          </ac:spMkLst>
        </pc:spChg>
        <pc:spChg chg="add mod">
          <ac:chgData name="Kanakubo Yuuka" userId="0125345b4684f247" providerId="LiveId" clId="{D4871A4A-C5EA-4668-91C5-C62012B0FEE8}" dt="2021-11-29T07:37:00.486" v="10234" actId="1076"/>
          <ac:spMkLst>
            <pc:docMk/>
            <pc:sldMk cId="1038650002" sldId="472"/>
            <ac:spMk id="69" creationId="{8D718F95-C640-4FD5-9ED1-EA612985CC75}"/>
          </ac:spMkLst>
        </pc:spChg>
        <pc:spChg chg="add mod ord">
          <ac:chgData name="Kanakubo Yuuka" userId="0125345b4684f247" providerId="LiveId" clId="{D4871A4A-C5EA-4668-91C5-C62012B0FEE8}" dt="2021-11-29T07:37:04.372" v="10235" actId="14100"/>
          <ac:spMkLst>
            <pc:docMk/>
            <pc:sldMk cId="1038650002" sldId="472"/>
            <ac:spMk id="70" creationId="{5F596F18-6E16-4332-A854-35F2F8167340}"/>
          </ac:spMkLst>
        </pc:spChg>
        <pc:spChg chg="add mod">
          <ac:chgData name="Kanakubo Yuuka" userId="0125345b4684f247" providerId="LiveId" clId="{D4871A4A-C5EA-4668-91C5-C62012B0FEE8}" dt="2021-11-25T06:18:59.212" v="5148" actId="1076"/>
          <ac:spMkLst>
            <pc:docMk/>
            <pc:sldMk cId="1038650002" sldId="472"/>
            <ac:spMk id="71" creationId="{9A548A77-51EE-4386-986F-BDF0A230EE22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72" creationId="{432678A3-D239-4DF1-BBCB-F4E904FA59F0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73" creationId="{0CF08A3A-B5C0-4DE4-83AB-8E7D1EFF9F9D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74" creationId="{C50C8062-A416-480C-A8D8-3A73B8F98C22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75" creationId="{B75964B3-C4E8-4D74-A9A6-B39F395CE9EA}"/>
          </ac:spMkLst>
        </pc:spChg>
        <pc:spChg chg="add mod">
          <ac:chgData name="Kanakubo Yuuka" userId="0125345b4684f247" providerId="LiveId" clId="{D4871A4A-C5EA-4668-91C5-C62012B0FEE8}" dt="2021-11-23T00:55:27.432" v="158" actId="164"/>
          <ac:spMkLst>
            <pc:docMk/>
            <pc:sldMk cId="1038650002" sldId="472"/>
            <ac:spMk id="76" creationId="{26835BD1-A5E0-405B-B990-3C0C7286316E}"/>
          </ac:spMkLst>
        </pc:spChg>
        <pc:spChg chg="add mod">
          <ac:chgData name="Kanakubo Yuuka" userId="0125345b4684f247" providerId="LiveId" clId="{D4871A4A-C5EA-4668-91C5-C62012B0FEE8}" dt="2021-11-23T00:55:27.432" v="158" actId="164"/>
          <ac:spMkLst>
            <pc:docMk/>
            <pc:sldMk cId="1038650002" sldId="472"/>
            <ac:spMk id="77" creationId="{4BD98295-720B-478A-B5F5-4090CFD7164F}"/>
          </ac:spMkLst>
        </pc:spChg>
        <pc:spChg chg="add mod">
          <ac:chgData name="Kanakubo Yuuka" userId="0125345b4684f247" providerId="LiveId" clId="{D4871A4A-C5EA-4668-91C5-C62012B0FEE8}" dt="2021-11-23T00:55:27.432" v="158" actId="164"/>
          <ac:spMkLst>
            <pc:docMk/>
            <pc:sldMk cId="1038650002" sldId="472"/>
            <ac:spMk id="78" creationId="{176226EA-601C-41E6-A69A-3EFB15063079}"/>
          </ac:spMkLst>
        </pc:spChg>
        <pc:spChg chg="add mod">
          <ac:chgData name="Kanakubo Yuuka" userId="0125345b4684f247" providerId="LiveId" clId="{D4871A4A-C5EA-4668-91C5-C62012B0FEE8}" dt="2021-11-23T00:55:27.432" v="158" actId="164"/>
          <ac:spMkLst>
            <pc:docMk/>
            <pc:sldMk cId="1038650002" sldId="472"/>
            <ac:spMk id="79" creationId="{069B89C0-BED4-45D7-9B14-37EFF9670F3E}"/>
          </ac:spMkLst>
        </pc:spChg>
        <pc:spChg chg="add mod">
          <ac:chgData name="Kanakubo Yuuka" userId="0125345b4684f247" providerId="LiveId" clId="{D4871A4A-C5EA-4668-91C5-C62012B0FEE8}" dt="2021-11-23T00:55:27.432" v="158" actId="164"/>
          <ac:spMkLst>
            <pc:docMk/>
            <pc:sldMk cId="1038650002" sldId="472"/>
            <ac:spMk id="80" creationId="{188D04E9-4655-4BB3-B511-89A36FC9E53B}"/>
          </ac:spMkLst>
        </pc:spChg>
        <pc:spChg chg="add mod">
          <ac:chgData name="Kanakubo Yuuka" userId="0125345b4684f247" providerId="LiveId" clId="{D4871A4A-C5EA-4668-91C5-C62012B0FEE8}" dt="2021-11-23T00:55:27.432" v="158" actId="164"/>
          <ac:spMkLst>
            <pc:docMk/>
            <pc:sldMk cId="1038650002" sldId="472"/>
            <ac:spMk id="81" creationId="{D807AE5B-F95E-4F13-99E5-D2F04BFF7617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2" creationId="{3BEEE2DE-7D86-4171-BF08-F4628C9502B2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3" creationId="{67912238-ADC8-47E2-913B-AA783534C485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4" creationId="{B09044E4-D03D-4814-8BBF-E75C0AB0107D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5" creationId="{BF2B474C-9B29-47A5-BFC4-EBCD7CCF4F2E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6" creationId="{BEC0B23A-A505-4021-9971-D1317CA134E3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7" creationId="{E9DE99F3-B525-4765-BEE2-A8D9E1931C77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8" creationId="{F9B4F92B-F02F-417E-B1B0-621BD1057EE5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89" creationId="{4CA0AF14-3D5E-4A07-BCE2-4D812B17A062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90" creationId="{40205FDC-A0C7-46AA-BF36-B161C54FB682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91" creationId="{7F029ADF-EC45-4DBE-B6B9-1CC0AB7445E5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92" creationId="{D3554DA4-95A9-4E8A-86B8-C9BACD56DB8B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93" creationId="{88183D5C-7832-436D-9999-5AFA157759E5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94" creationId="{812D792F-A42C-4E69-B9B8-944AEFF90240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95" creationId="{983A0C16-28F6-42D2-A1C4-92BD3AB69AEB}"/>
          </ac:spMkLst>
        </pc:spChg>
        <pc:spChg chg="add del mod">
          <ac:chgData name="Kanakubo Yuuka" userId="0125345b4684f247" providerId="LiveId" clId="{D4871A4A-C5EA-4668-91C5-C62012B0FEE8}" dt="2021-11-23T00:58:38.341" v="172" actId="478"/>
          <ac:spMkLst>
            <pc:docMk/>
            <pc:sldMk cId="1038650002" sldId="472"/>
            <ac:spMk id="96" creationId="{31138EB9-61A9-48EA-81B1-C98130E7EEB1}"/>
          </ac:spMkLst>
        </pc:spChg>
        <pc:spChg chg="add del mod">
          <ac:chgData name="Kanakubo Yuuka" userId="0125345b4684f247" providerId="LiveId" clId="{D4871A4A-C5EA-4668-91C5-C62012B0FEE8}" dt="2021-11-23T00:58:38.341" v="172" actId="478"/>
          <ac:spMkLst>
            <pc:docMk/>
            <pc:sldMk cId="1038650002" sldId="472"/>
            <ac:spMk id="97" creationId="{17789D7B-AC42-4791-9406-E536DEAADDF4}"/>
          </ac:spMkLst>
        </pc:spChg>
        <pc:spChg chg="add del mod">
          <ac:chgData name="Kanakubo Yuuka" userId="0125345b4684f247" providerId="LiveId" clId="{D4871A4A-C5EA-4668-91C5-C62012B0FEE8}" dt="2021-11-23T00:58:38.341" v="172" actId="478"/>
          <ac:spMkLst>
            <pc:docMk/>
            <pc:sldMk cId="1038650002" sldId="472"/>
            <ac:spMk id="98" creationId="{5DDBF173-0506-46B3-A5A6-35E0E3C2F6A8}"/>
          </ac:spMkLst>
        </pc:spChg>
        <pc:spChg chg="add del mod">
          <ac:chgData name="Kanakubo Yuuka" userId="0125345b4684f247" providerId="LiveId" clId="{D4871A4A-C5EA-4668-91C5-C62012B0FEE8}" dt="2021-11-23T00:58:38.341" v="172" actId="478"/>
          <ac:spMkLst>
            <pc:docMk/>
            <pc:sldMk cId="1038650002" sldId="472"/>
            <ac:spMk id="99" creationId="{8131D7F9-02EF-41B1-AA69-65CB4355EC8A}"/>
          </ac:spMkLst>
        </pc:spChg>
        <pc:spChg chg="add del mod">
          <ac:chgData name="Kanakubo Yuuka" userId="0125345b4684f247" providerId="LiveId" clId="{D4871A4A-C5EA-4668-91C5-C62012B0FEE8}" dt="2021-11-23T00:58:38.341" v="172" actId="478"/>
          <ac:spMkLst>
            <pc:docMk/>
            <pc:sldMk cId="1038650002" sldId="472"/>
            <ac:spMk id="100" creationId="{4CBACC7E-ED57-43F7-A33D-9BF39C3AE640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2" creationId="{32237B1F-FBCD-4B5E-840C-09A4B25FA6B0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3" creationId="{49F0955A-A318-4A2F-8D9B-C38C310FD8D7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4" creationId="{0E17BEC4-A3B8-4CCD-9E1D-D009B075BBE5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5" creationId="{7708F6C7-4BA7-47D5-BDAF-D4A2DEEB8E4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6" creationId="{9B026728-E555-420B-83D1-97D34C1FE64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7" creationId="{DD9CE073-A5B4-4506-805C-DCC17ADC540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8" creationId="{D1C4F1FD-776D-40A5-9FEA-4339B564A14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09" creationId="{45A4CC13-AD86-414C-9B76-1DB0A9E7B9C4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0" creationId="{E5F3B3C4-A43F-4E97-AB2F-221E9F78432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1" creationId="{3A10E449-C0E2-4A2C-B445-B592703F37D8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2" creationId="{2C504A79-52B9-4173-91F2-B559E65313A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3" creationId="{B5B3B022-950A-4D2E-89BC-F7D98112689C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4" creationId="{A8D6418D-6164-4DF6-AC96-F259B308F5B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5" creationId="{1D81FBB0-44BF-4E5E-83D3-65DD56715F60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6" creationId="{A5E0227B-F176-411B-A264-CA40106BC566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7" creationId="{4B918666-65D2-4AE5-8869-E598EC6BA1E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8" creationId="{83E3FD15-E0E6-49E9-8047-1444A823C740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19" creationId="{267DAA4D-994C-462B-B4D4-5E40512C8620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20" creationId="{49D74AE0-FD59-4B55-9BB2-C00193146C89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21" creationId="{CD67ABF7-AE4C-4A9D-B040-8322A3327EB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22" creationId="{422CD3B6-7F1F-49C1-8B77-FF27963C4EA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23" creationId="{2599EE6D-AD72-48FA-BE11-AACFB132B85F}"/>
          </ac:spMkLst>
        </pc:spChg>
        <pc:spChg chg="add del mod">
          <ac:chgData name="Kanakubo Yuuka" userId="0125345b4684f247" providerId="LiveId" clId="{D4871A4A-C5EA-4668-91C5-C62012B0FEE8}" dt="2021-11-23T00:58:39.447" v="173" actId="478"/>
          <ac:spMkLst>
            <pc:docMk/>
            <pc:sldMk cId="1038650002" sldId="472"/>
            <ac:spMk id="124" creationId="{D282176D-833E-4CB1-B80A-CC6262938B6D}"/>
          </ac:spMkLst>
        </pc:spChg>
        <pc:spChg chg="add del mod">
          <ac:chgData name="Kanakubo Yuuka" userId="0125345b4684f247" providerId="LiveId" clId="{D4871A4A-C5EA-4668-91C5-C62012B0FEE8}" dt="2021-11-23T00:58:38.341" v="172" actId="478"/>
          <ac:spMkLst>
            <pc:docMk/>
            <pc:sldMk cId="1038650002" sldId="472"/>
            <ac:spMk id="125" creationId="{A362D2B2-A054-4566-9CC1-50AAD3D2C5D6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27" creationId="{94C9918D-F9D4-4580-9B74-10B23A520D40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28" creationId="{206DCC24-AFA3-4B2E-9941-7D270DAA045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29" creationId="{B78BA0FA-733C-4C4B-A96D-9EFF8781ABA3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0" creationId="{E3BA6CA1-0F09-4825-A643-17D8D9B75E9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1" creationId="{426F764F-EDDF-4637-BDF2-33E2A07DF38D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2" creationId="{8743B643-DAC8-4415-9AB4-56CBDB5D6827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3" creationId="{EE7E44EA-E86D-4F61-9489-47E860B6F6C8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4" creationId="{0596E20C-3000-4605-ADF1-8C836259CAB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5" creationId="{59804FA8-E166-4569-B256-17D92D8E8A05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6" creationId="{89D2F7B5-C53D-4EC4-BEEC-30D3B58522B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7" creationId="{BE32D48C-C47A-4959-834F-ECB1EEDDB27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8" creationId="{9A82C5F3-8AE2-442B-8829-B55217A3AF99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39" creationId="{AD9F0275-3753-481F-A8E6-2E293271C3D9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0" creationId="{5C73BD98-676C-4809-9BF2-7F2176B84A06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1" creationId="{8FC7247E-BEBD-40BB-BA83-3DB0DB4A163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2" creationId="{27782BC1-DCB2-424D-A000-0A8F6CEE958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3" creationId="{9DEA2EFB-12C1-464F-8756-600D0B3944E7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4" creationId="{A703695A-7A91-4BB5-8F1D-AE73A6415945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5" creationId="{A8BF3270-46CE-4A29-82B8-FBB093772852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6" creationId="{1AF2B03E-EB37-402D-9B0C-5A6CD9F8E71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8" creationId="{CB810F94-E237-417C-8208-85500395FBA4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49" creationId="{B8203299-B3E5-42BE-8FD6-85FA84C8E8CD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0" creationId="{6342D2A7-9D81-47D6-B3D7-B40D7CBB6CEC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1" creationId="{31977CF1-866C-4C71-B715-5C0FD3E3E437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2" creationId="{60B269DE-3F72-4C7C-9511-2B49316CEEE1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3" creationId="{87EA6131-4AFF-4880-B2B0-7CA17D1023B5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4" creationId="{6382C428-4803-4BDE-9E3A-361C2B00C1E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5" creationId="{2CA4318F-DCCD-4794-8265-19835AB008B8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6" creationId="{FA5F52CA-57DE-4D0A-84F0-35A8AA3762D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7" creationId="{9C358B1D-27B2-49CB-AFBC-DA904B8AB2E8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8" creationId="{DF6D6872-B980-4A20-B5BC-D8A362FA6779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59" creationId="{030498DE-23A9-40D2-915C-D5E96151B315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0" creationId="{26D675C6-D5C0-4B21-AB1D-2EF644DDDB1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1" creationId="{CC35DE9C-9688-460F-8C5F-E54F0F802D8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3" creationId="{95E45700-3E63-4299-BA1C-3A4EDDF4711C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4" creationId="{E341C906-3316-40D5-A877-7CF1A0C2CDE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5" creationId="{D5995D77-0EC5-4436-991E-4609483DC71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6" creationId="{A769E79A-21C6-4BFC-A569-D858F2E40B38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7" creationId="{8AEFA608-E7D0-483E-8C6D-4B01DCD6E27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8" creationId="{953EAB2B-9A0C-420C-BC2E-596A217A0BC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69" creationId="{787C3817-9742-4101-AFBC-5A1F7452AFFC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0" creationId="{218F50BA-CA49-4FD0-A9C9-DD0381ABA37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1" creationId="{0B22196D-977A-4CEB-A7C0-6F4A87C1547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2" creationId="{CE3AB300-2420-45F5-8D22-2650FC2D3699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3" creationId="{02161332-B1C9-4D8C-B786-EC63E9220DF5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4" creationId="{294F0E51-E2C0-4B73-A831-EB2B7201274E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6" creationId="{F39E5461-214A-41B1-AB28-D42AAD8F1BCF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7" creationId="{06960612-8E20-466F-AA55-D90DD86300ED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8" creationId="{15D6FF60-DC86-4FFA-8E4A-3157A767A42B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79" creationId="{1BEED838-BFA5-4F2D-9BC0-755E5D0171E6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80" creationId="{7412C48B-649C-47D9-814E-351A2A18F2B8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81" creationId="{8E3BB47D-66AA-40DB-8005-5478BAE7825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82" creationId="{3E040B43-7FFA-4A0B-ABBF-E6470F1C5E9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83" creationId="{40862D8D-83D9-44A9-91E0-348140845DCA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84" creationId="{ED385EF4-46A0-4199-9974-55DFA6682D48}"/>
          </ac:spMkLst>
        </pc:spChg>
        <pc:spChg chg="mod">
          <ac:chgData name="Kanakubo Yuuka" userId="0125345b4684f247" providerId="LiveId" clId="{D4871A4A-C5EA-4668-91C5-C62012B0FEE8}" dt="2021-11-23T00:48:56.071" v="92"/>
          <ac:spMkLst>
            <pc:docMk/>
            <pc:sldMk cId="1038650002" sldId="472"/>
            <ac:spMk id="185" creationId="{EB9F2E45-9C25-4189-AB85-77ACF7B225CC}"/>
          </ac:spMkLst>
        </pc:spChg>
        <pc:spChg chg="add del mod">
          <ac:chgData name="Kanakubo Yuuka" userId="0125345b4684f247" providerId="LiveId" clId="{D4871A4A-C5EA-4668-91C5-C62012B0FEE8}" dt="2021-11-23T00:59:53.499" v="176" actId="478"/>
          <ac:spMkLst>
            <pc:docMk/>
            <pc:sldMk cId="1038650002" sldId="472"/>
            <ac:spMk id="188" creationId="{CF7258D7-7E34-4BC5-8E0C-D03BCBC88F43}"/>
          </ac:spMkLst>
        </pc:spChg>
        <pc:spChg chg="add del mod">
          <ac:chgData name="Kanakubo Yuuka" userId="0125345b4684f247" providerId="LiveId" clId="{D4871A4A-C5EA-4668-91C5-C62012B0FEE8}" dt="2021-11-23T00:59:53.499" v="176" actId="478"/>
          <ac:spMkLst>
            <pc:docMk/>
            <pc:sldMk cId="1038650002" sldId="472"/>
            <ac:spMk id="189" creationId="{C79155DC-2AA9-4C33-AB6A-74F0C6BEF0CE}"/>
          </ac:spMkLst>
        </pc:spChg>
        <pc:spChg chg="add del mod">
          <ac:chgData name="Kanakubo Yuuka" userId="0125345b4684f247" providerId="LiveId" clId="{D4871A4A-C5EA-4668-91C5-C62012B0FEE8}" dt="2021-11-23T00:59:53.499" v="176" actId="478"/>
          <ac:spMkLst>
            <pc:docMk/>
            <pc:sldMk cId="1038650002" sldId="472"/>
            <ac:spMk id="190" creationId="{C70AF177-7D48-4B01-B9E3-F856DBE92705}"/>
          </ac:spMkLst>
        </pc:spChg>
        <pc:spChg chg="add del mod">
          <ac:chgData name="Kanakubo Yuuka" userId="0125345b4684f247" providerId="LiveId" clId="{D4871A4A-C5EA-4668-91C5-C62012B0FEE8}" dt="2021-11-23T00:59:53.499" v="176" actId="478"/>
          <ac:spMkLst>
            <pc:docMk/>
            <pc:sldMk cId="1038650002" sldId="472"/>
            <ac:spMk id="191" creationId="{93232C9C-DB39-4A00-829B-3AD9484CA1A5}"/>
          </ac:spMkLst>
        </pc:spChg>
        <pc:spChg chg="add del mod">
          <ac:chgData name="Kanakubo Yuuka" userId="0125345b4684f247" providerId="LiveId" clId="{D4871A4A-C5EA-4668-91C5-C62012B0FEE8}" dt="2021-11-23T00:59:53.499" v="176" actId="478"/>
          <ac:spMkLst>
            <pc:docMk/>
            <pc:sldMk cId="1038650002" sldId="472"/>
            <ac:spMk id="192" creationId="{A2079957-22EF-4D6B-8C14-27CDB940A73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194" creationId="{A189925A-3246-4356-A8F2-BD8FD71E73CA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195" creationId="{7EF209C8-FF1A-4D36-95E1-12DE3BB64B95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196" creationId="{38A27D4B-2868-4915-B985-D4FFEE0A3D0F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197" creationId="{48F42EFE-D016-4678-A250-5E4B0F93BBF1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198" creationId="{A73669E7-3F88-45CF-B41F-2560099344FB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199" creationId="{2E52320B-CFF1-4CC1-98CB-B23EC41F4915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0" creationId="{228F85E4-38AA-45B8-8C0C-8B0920B59B0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1" creationId="{AC0F97C2-27A9-4670-9CEA-59B0370BB6A8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2" creationId="{BB166642-5701-40FA-AFF0-2EEC83C3D1AA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3" creationId="{05B3B05B-F87E-47F2-8007-D5B7713388FB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4" creationId="{51C25CA9-BADB-47DB-9123-82CFAD420134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5" creationId="{EA506FC9-4FF6-42A3-91C7-60B04EB8C619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6" creationId="{EA939CE9-6276-4341-93A9-D1C217341609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7" creationId="{E93C168D-D5A5-4144-AACF-5D0632E5815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8" creationId="{CFEAF956-BEE1-4A7D-96F2-B47714DCBA7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09" creationId="{7BF4020A-32E6-4DBB-833A-FFD66888F514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10" creationId="{3F5EB1D2-06C7-45F9-A3F2-72B7BD06CB6D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11" creationId="{78145BFD-5A1C-429F-98BE-BE1FE24D58E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12" creationId="{E88D3DDD-3D63-46EF-91A9-35D38C4B31A9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13" creationId="{FF40969F-C0E6-49F5-AC72-9A8FC4BEA19A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14" creationId="{5A233874-8720-4925-851C-AC3F53D646AB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15" creationId="{85602E74-1304-4159-8FE4-5D213625F5CB}"/>
          </ac:spMkLst>
        </pc:spChg>
        <pc:spChg chg="add del mod">
          <ac:chgData name="Kanakubo Yuuka" userId="0125345b4684f247" providerId="LiveId" clId="{D4871A4A-C5EA-4668-91C5-C62012B0FEE8}" dt="2021-11-23T01:00:00.344" v="179" actId="478"/>
          <ac:spMkLst>
            <pc:docMk/>
            <pc:sldMk cId="1038650002" sldId="472"/>
            <ac:spMk id="216" creationId="{56DCD465-1FDE-4A5E-97D6-3208FD45A218}"/>
          </ac:spMkLst>
        </pc:spChg>
        <pc:spChg chg="add del mod">
          <ac:chgData name="Kanakubo Yuuka" userId="0125345b4684f247" providerId="LiveId" clId="{D4871A4A-C5EA-4668-91C5-C62012B0FEE8}" dt="2021-11-23T00:59:53.499" v="176" actId="478"/>
          <ac:spMkLst>
            <pc:docMk/>
            <pc:sldMk cId="1038650002" sldId="472"/>
            <ac:spMk id="217" creationId="{830932C4-793C-47EF-BF28-69A0CFDC906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19" creationId="{7CC512C4-5E29-417B-A269-45E25C4BC7A8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0" creationId="{B770C8C4-D04B-4AC0-B04C-748F114ABF9B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1" creationId="{7A795D45-41E5-49E9-BC62-125D030960A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2" creationId="{A1FB625E-F29B-4E87-9167-B75450DDEAF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3" creationId="{C064A7D3-9FAB-49EB-8256-56CE10399343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4" creationId="{AB56A51B-9EB7-4299-9C4A-319B9DDF89B8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5" creationId="{846AA353-EA53-4DC6-A3D5-A9B5EA663E64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6" creationId="{50F1F5F3-F0D5-4D71-B0E4-8C9898FBA76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7" creationId="{9BBDD424-0944-42A8-B7CA-82FF6A455E02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8" creationId="{967EA8D7-7870-48E0-93D8-A28CBDFD76E9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29" creationId="{D7017D14-AE7B-4DC0-8BFF-7A64E5B1BB69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0" creationId="{4A4C86D2-F79D-4A92-B5E3-895D84F8C4A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1" creationId="{4A61D691-EF79-4BD9-9C43-A773E6EA16F6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2" creationId="{05897D1D-8B12-4478-B596-24A68B6D3887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3" creationId="{23641D54-231A-4859-99BA-5BA64E43725A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4" creationId="{4385FD76-5197-4D04-B53F-E4D6762C78E6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5" creationId="{3B020F34-4E45-4B05-A29B-A8532041A20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6" creationId="{91D77154-A6B5-4612-A538-6FC438AD8D71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7" creationId="{DF7E8B8E-8B76-4B03-A3B8-D35F13E80B09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38" creationId="{D151635E-4F35-4968-B293-2C259FCC81EB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0" creationId="{FF37A20B-FE7F-4E47-B44C-2BE009D6253D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1" creationId="{6B486577-D528-44D9-9B53-C0B5D5BC6F46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2" creationId="{F9584DAD-41B0-4B0A-B95D-8D2390AC786F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3" creationId="{951A7259-707A-44B7-A5C2-E0A8770745A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4" creationId="{0A68CF54-9BD2-4B09-81ED-8BC31115CF74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5" creationId="{E0E4C8C0-F945-431C-9E91-EB8EFEE1D381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6" creationId="{A945EA54-F11B-49D2-B49F-7FD5C1FF5221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7" creationId="{F56720A4-B7F2-4B67-A502-36C061F017A8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8" creationId="{0062346B-9CC5-4A51-B829-DCC8EAF3F2BE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49" creationId="{335923FB-65DD-4459-8210-C609A0096977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0" creationId="{EDC9CD0B-8E82-4ED7-AA34-4E839DD99CE5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1" creationId="{1D1934C2-ACC4-40F5-BB70-403001D82D7E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2" creationId="{E15C635F-149A-4311-B3B2-4D04B46069F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3" creationId="{92B2AEC1-6A75-4DD3-8F1E-0270F1D042C4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5" creationId="{14F9FC26-98C3-472E-9EEE-A4687B7DCC79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6" creationId="{4B3C7E15-17EC-48DC-A4A3-DDBA9CCDB598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7" creationId="{A71404E2-42EF-4ACC-9F19-350C9D549E96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8" creationId="{FEB37471-014C-4592-802D-C6D2DFC35C3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59" creationId="{59BFA6EC-C14C-4A1E-9D10-410F95AC5C8B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0" creationId="{2E298074-C576-4FF0-9758-5F94638E07CD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1" creationId="{A479C1BE-E231-42CF-9985-E57B8B3DC5FA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2" creationId="{0F91AF7E-1D43-47D8-ABCA-D07886E26E0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3" creationId="{EEDE0CA2-64FB-4FEE-B313-A82EFCDD22FE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4" creationId="{F10BF9EE-7A17-40D7-8A3F-F1BD2CA8E843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5" creationId="{207500BA-398F-496C-9719-6588A1343C4B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6" creationId="{3FDDC5A1-26CF-46DB-A571-BB7E3178E3C5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8" creationId="{46EC7AA0-60FA-49EE-92BB-D16BD14422BC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69" creationId="{9D18182D-919E-43E5-B44D-2BC51E3C7C33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0" creationId="{AB197229-F2FE-4CAA-B0D0-BC2D9779DC2D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1" creationId="{8AE8AD7B-844C-4CF3-ACD2-2BC743DF7C02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2" creationId="{26AA1477-1E43-4131-B48F-CC27E09B58C0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3" creationId="{FA210070-5C59-4009-9789-6F7D804EB738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4" creationId="{AC425E85-2EDB-4A40-B1E5-D8531831A354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5" creationId="{96120483-A146-47B9-BE8A-39CEB8729573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6" creationId="{78AC2C87-AE80-41A8-87B5-0879353576DF}"/>
          </ac:spMkLst>
        </pc:spChg>
        <pc:spChg chg="mod">
          <ac:chgData name="Kanakubo Yuuka" userId="0125345b4684f247" providerId="LiveId" clId="{D4871A4A-C5EA-4668-91C5-C62012B0FEE8}" dt="2021-11-23T00:58:50.940" v="174"/>
          <ac:spMkLst>
            <pc:docMk/>
            <pc:sldMk cId="1038650002" sldId="472"/>
            <ac:spMk id="277" creationId="{F2CF78F1-3478-42B0-AA09-2459A30D7AFC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278" creationId="{EE6F9308-438A-45C5-8EF1-E93B0069BE40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0" creationId="{9A658C31-DD78-402E-849B-4B30DE0C6B21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1" creationId="{BBB0459C-53A9-4E56-94F3-5663004B6E1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2" creationId="{A1FC28D0-95B5-4A2E-9B6C-09DD783BD4C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3" creationId="{938CA11C-0073-4DEE-954B-E9E6D56F77B6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4" creationId="{29844D6A-8BC9-4C8D-9CC9-A6C20E0D220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5" creationId="{5D04E554-6D6F-47DC-9019-3D1B39E50C8E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6" creationId="{4E559F5F-2BEA-4DA2-AE82-CC2D0548FEB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7" creationId="{8C2BDD69-FA8B-4294-822D-E5EF84BA6DF3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8" creationId="{FE71F157-971D-41E9-A3E6-8A93B8389AE0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89" creationId="{62C450C9-E90F-46A9-86E0-173E74BEE3C1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0" creationId="{47194693-CFD1-45B7-B850-707E73897A1D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3" creationId="{BB82C111-6E46-4D9B-8327-F95D96A22B5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4" creationId="{D6C64F50-EF13-448C-8222-413DF2BCE36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5" creationId="{D7784D1A-AA0C-4645-9C18-1BB641304C2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6" creationId="{6E2FE3F3-0580-44C1-9E92-5BF2A53499F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7" creationId="{F13501BC-0150-43AC-9C3D-1DD2F96BA0B0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8" creationId="{D03F9A11-4F39-422D-932B-017854E21FDD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299" creationId="{473F0F17-6B9E-4758-9EA0-A5D4A947E13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0" creationId="{5947BF55-3C52-479C-88B9-24076C57FC1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1" creationId="{9A924B91-B41E-4D34-A0C3-5706DCA3B120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2" creationId="{7D16D579-800E-4C13-8E65-075EEF744F9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3" creationId="{01F7847A-4A25-4E9F-BC68-3B5E967AFE76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4" creationId="{6D4ACAC5-263D-415F-B327-E7D471AAB5C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5" creationId="{FC838961-BE98-4A74-9EA3-0E9E74FCCCA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6" creationId="{E6569365-0DF7-4818-9AA3-5DFD59874E31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7" creationId="{00D2796F-FFFB-4E99-B6E8-EDDA03149A10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8" creationId="{E3E7E8C2-F13F-4CAA-8F10-CD75ABB736B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09" creationId="{B90DDA1D-46DA-4635-8E40-449992B6F3E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0" creationId="{53F569D9-2E86-43B6-BE8F-1BC651AA51C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1" creationId="{DD3BB675-6C8B-4F91-8092-254D15AF17F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2" creationId="{8F868920-9D35-4493-9ECD-8DC33033DCD0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3" creationId="{6154528F-0D43-4391-8390-2C61F5E5244E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4" creationId="{7B616931-2842-4FA4-A4E3-6DAC7F5CC497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5" creationId="{3172CECE-42D8-4B23-9F81-00E88EECF0B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6" creationId="{3A4543BF-8087-4698-9C7B-D9C582D16CF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7" creationId="{3174286D-0021-48B8-ABC7-504FFAEC25B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8" creationId="{07F69B65-C4E6-48A9-A169-023FC751501E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19" creationId="{A9F90568-E427-4260-9919-2EAE6503C0C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20" creationId="{0378D275-5602-4056-A434-CFE6294B93C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21" creationId="{EFD51FD0-5BEC-4899-9ABC-41D65F65927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22" creationId="{A258731A-1498-4999-8787-4CA0B394DD7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23" creationId="{6AAC13C9-404D-4488-A909-877CA4D8DAB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24" creationId="{8C8DFA85-9CD4-49AC-B87D-5294F8CE558E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325" creationId="{3EEF2E18-B18A-4B43-8932-7378631B53E6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326" creationId="{545E699F-AAB6-4856-B0DC-C5599A78CBBC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327" creationId="{F3962494-AFFE-47C4-82E4-5376CB6F03E5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328" creationId="{2E1C933A-99A4-41F9-93BA-7A9B083D73EB}"/>
          </ac:spMkLst>
        </pc:spChg>
        <pc:spChg chg="add mod">
          <ac:chgData name="Kanakubo Yuuka" userId="0125345b4684f247" providerId="LiveId" clId="{D4871A4A-C5EA-4668-91C5-C62012B0FEE8}" dt="2021-11-25T06:14:53.457" v="5139" actId="1076"/>
          <ac:spMkLst>
            <pc:docMk/>
            <pc:sldMk cId="1038650002" sldId="472"/>
            <ac:spMk id="329" creationId="{852452D8-17E8-4AFF-96C1-C13E012B159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1" creationId="{CD77E553-24A6-4A09-9029-6DC4D86E68E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2" creationId="{C183DD4A-4D8C-4178-9BED-7C50BF021467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3" creationId="{186700B6-AC1C-4C1B-9A3A-4F63059D0559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4" creationId="{26A96C9D-EFCA-4DF3-9DEF-2A21F467270E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5" creationId="{1AD61EB0-74E8-46E6-8038-57B64D351A41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6" creationId="{268D92F3-EF15-4180-90CC-763900606176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7" creationId="{99D20FDF-0F19-4FE4-ADFF-5B2A8EEDFDB3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8" creationId="{9D0058BF-67E6-4FEF-AF55-719E461AA17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39" creationId="{1CC24CCA-A000-492F-AB39-6E436B0C125E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0" creationId="{C2A54165-E6E1-4B39-84A2-5BC2B268D9A6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1" creationId="{3E03D4DF-7ECD-4699-A33B-2B2A6B922AA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2" creationId="{F17D22DE-EB00-41CC-ACEB-F73B07936F4D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3" creationId="{65718BE6-D2EF-437D-8F1F-325007C1C881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4" creationId="{79F3A834-76C8-4008-A952-7BB6A053AB2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5" creationId="{6498A568-F786-4F10-98EA-487E8608D073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6" creationId="{1E2BC4D7-79F3-4A9B-8F2D-36B0CF9C8D9F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7" creationId="{C0F69E53-D2E9-4658-83BF-5476FAD7F1B9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8" creationId="{CD9CD554-9F24-440F-88C9-47854236FD86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49" creationId="{AFCC6661-98DA-4189-A461-452FE163663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50" creationId="{26502BAF-3F30-486A-A2FE-7D6621D482C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51" creationId="{85EA3C5C-F83D-4BBF-8F2E-A7E4A60654B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52" creationId="{485578E3-DE4C-4B6F-99DE-19D591999BE2}"/>
          </ac:spMkLst>
        </pc:spChg>
        <pc:spChg chg="add mod">
          <ac:chgData name="Kanakubo Yuuka" userId="0125345b4684f247" providerId="LiveId" clId="{D4871A4A-C5EA-4668-91C5-C62012B0FEE8}" dt="2021-11-29T02:57:21.525" v="9784" actId="1076"/>
          <ac:spMkLst>
            <pc:docMk/>
            <pc:sldMk cId="1038650002" sldId="472"/>
            <ac:spMk id="353" creationId="{C8C80807-2697-4B96-871A-8B44925ED21D}"/>
          </ac:spMkLst>
        </pc:spChg>
        <pc:spChg chg="add mod">
          <ac:chgData name="Kanakubo Yuuka" userId="0125345b4684f247" providerId="LiveId" clId="{D4871A4A-C5EA-4668-91C5-C62012B0FEE8}" dt="2021-11-29T02:58:08.390" v="9789" actId="14100"/>
          <ac:spMkLst>
            <pc:docMk/>
            <pc:sldMk cId="1038650002" sldId="472"/>
            <ac:spMk id="354" creationId="{FA68518F-209B-4420-90AB-66A149F6761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56" creationId="{E6DFF2AD-1572-4D1F-AA3B-10AB17527B5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57" creationId="{11F626FC-AB04-4EB3-A949-43CFFFE55ED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58" creationId="{3EE351A9-566E-4344-8279-81AC46B4095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59" creationId="{25E9A7F4-31B7-40CE-956F-AA80104780B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0" creationId="{2034E269-8A69-4627-8AF0-0C273C5AA52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1" creationId="{C44005A2-C575-43D7-9E92-A80E6176E777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2" creationId="{31EA9298-356B-4700-9969-9E6F2CD59110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3" creationId="{ABAC1837-990C-4828-ABB6-2B5DDD2C227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4" creationId="{11AF5328-E70B-465D-BECD-98929C2986A9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5" creationId="{685D4FC2-7AB9-408E-B848-BE6C1246CC1D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6" creationId="{047BF52A-09E7-412E-A0E7-3F90B480388F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7" creationId="{B579BA80-AECC-41E0-9D8D-3A4D4E2FBAD3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8" creationId="{D3AD2D68-B236-48DC-AC58-D0CADF53A56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69" creationId="{65E27038-558C-4C81-BFE7-D23AC2C0882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0" creationId="{377156AD-CD06-40BC-A942-CD54A673DC6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1" creationId="{7109B598-F5AB-4040-9124-9C2ED3C4C18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2" creationId="{4EA988CA-DF52-4B2F-9B4D-2221D88FCFE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3" creationId="{2FCF432D-5AC6-4FAC-89FD-66A8788E50C9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4" creationId="{9BF4F201-2307-4B42-8564-FD966A556B7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5" creationId="{C19C454F-FCA9-4A79-9874-36A29E34D41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7" creationId="{74215800-A49B-41EC-A169-C5D033A484F3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8" creationId="{956AAAF2-CC0F-4415-A093-85D80CF6BB8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79" creationId="{5BF5FCD6-5486-4278-B3D5-2AA5032FE55D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0" creationId="{E3762DA1-7523-439A-9848-9AAC67E6AD5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1" creationId="{5F42CAFD-1AC4-4CFA-8626-4C592414366E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2" creationId="{30C8D0C7-2DD1-4601-A862-91FA969242F3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3" creationId="{FF5E7288-8732-4211-AE76-2109538E94E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4" creationId="{3E89D88F-37E7-4F5E-8B9A-2CE1EE82440F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5" creationId="{6BD87B38-DD7A-4193-B0D1-540AD5FCE69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6" creationId="{B49DFBCA-DC5A-4E82-BDF9-4CA57A7F049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7" creationId="{4986BE91-0254-4EC5-978C-49483F01CE2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8" creationId="{7C6D37E2-D0FA-432E-BD0F-923FC78629B5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89" creationId="{68E6888D-28B9-4CAD-B27A-D82E3B455BF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0" creationId="{4E13D94F-1B04-4C9D-8365-D7F934836B3E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2" creationId="{A51B359B-3405-4194-AC21-56343979D1C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3" creationId="{B0E1B87F-129C-4113-B3ED-F2331529612F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4" creationId="{D84BC1EB-7D23-4596-B053-51B1252999B6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5" creationId="{F6D9E378-F3EC-4618-9D50-0FC0485B514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6" creationId="{2337C80D-F761-4A70-AAD3-216375ACE5D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7" creationId="{B83D064E-95DD-4B8A-A3CD-C5D2C5782C4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8" creationId="{2749ED9F-2682-4431-A1AC-F8C451DB6A87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399" creationId="{095ECA59-B9BA-4033-B754-D233A21D9117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0" creationId="{EAA7D1BB-9CFD-48FF-AF07-C3AD05F3D19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1" creationId="{D498A112-D689-4ED9-9B5D-CBB6045EB84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2" creationId="{B8A04254-DEB0-4A7C-A7EF-90329DD1668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3" creationId="{94B7CF3E-84F6-45A5-8882-C79A2F5458B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5" creationId="{C5098519-6C14-4282-AE43-3824E33FEAA7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6" creationId="{6C6BFF45-4DE6-4D00-8358-D021E0A9FBBA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7" creationId="{00AAAB1E-09C2-4083-B41A-76601093A43C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8" creationId="{8B7AA4B8-4875-4EF2-9777-97C7F675A484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09" creationId="{E3077B60-3C45-4EEC-9A1C-CAF9589C6DB8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10" creationId="{F9774AE9-7B17-409D-B0A9-9C1E31264722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11" creationId="{81F8DB45-3897-46DC-9922-1DD4713953CD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12" creationId="{32CDF4C7-90E5-4662-9EBC-4AA73779413B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13" creationId="{F01F7A38-820D-4CF4-B40F-F92031A0EC23}"/>
          </ac:spMkLst>
        </pc:spChg>
        <pc:spChg chg="mod">
          <ac:chgData name="Kanakubo Yuuka" userId="0125345b4684f247" providerId="LiveId" clId="{D4871A4A-C5EA-4668-91C5-C62012B0FEE8}" dt="2021-11-23T01:00:01.789" v="180"/>
          <ac:spMkLst>
            <pc:docMk/>
            <pc:sldMk cId="1038650002" sldId="472"/>
            <ac:spMk id="414" creationId="{D964609D-043D-4795-97D7-9E962E2626AD}"/>
          </ac:spMkLst>
        </pc:spChg>
        <pc:grpChg chg="add del mod">
          <ac:chgData name="Kanakubo Yuuka" userId="0125345b4684f247" providerId="LiveId" clId="{D4871A4A-C5EA-4668-91C5-C62012B0FEE8}" dt="2021-11-23T00:58:38.341" v="172" actId="478"/>
          <ac:grpSpMkLst>
            <pc:docMk/>
            <pc:sldMk cId="1038650002" sldId="472"/>
            <ac:grpSpMk id="101" creationId="{6C96CFEC-4BC0-48FA-8621-57734EF7D639}"/>
          </ac:grpSpMkLst>
        </pc:grpChg>
        <pc:grpChg chg="add del mod">
          <ac:chgData name="Kanakubo Yuuka" userId="0125345b4684f247" providerId="LiveId" clId="{D4871A4A-C5EA-4668-91C5-C62012B0FEE8}" dt="2021-11-23T00:58:38.341" v="172" actId="478"/>
          <ac:grpSpMkLst>
            <pc:docMk/>
            <pc:sldMk cId="1038650002" sldId="472"/>
            <ac:grpSpMk id="126" creationId="{C3E2E175-99D7-46FD-8536-F804270362E1}"/>
          </ac:grpSpMkLst>
        </pc:grpChg>
        <pc:grpChg chg="add del mod">
          <ac:chgData name="Kanakubo Yuuka" userId="0125345b4684f247" providerId="LiveId" clId="{D4871A4A-C5EA-4668-91C5-C62012B0FEE8}" dt="2021-11-23T00:58:38.341" v="172" actId="478"/>
          <ac:grpSpMkLst>
            <pc:docMk/>
            <pc:sldMk cId="1038650002" sldId="472"/>
            <ac:grpSpMk id="147" creationId="{2874AC00-AB2D-45F9-BB0B-285C3A214841}"/>
          </ac:grpSpMkLst>
        </pc:grpChg>
        <pc:grpChg chg="add del mod">
          <ac:chgData name="Kanakubo Yuuka" userId="0125345b4684f247" providerId="LiveId" clId="{D4871A4A-C5EA-4668-91C5-C62012B0FEE8}" dt="2021-11-23T00:58:38.341" v="172" actId="478"/>
          <ac:grpSpMkLst>
            <pc:docMk/>
            <pc:sldMk cId="1038650002" sldId="472"/>
            <ac:grpSpMk id="162" creationId="{C83C9101-A532-4603-AA27-74FAC26CC762}"/>
          </ac:grpSpMkLst>
        </pc:grpChg>
        <pc:grpChg chg="add del mod">
          <ac:chgData name="Kanakubo Yuuka" userId="0125345b4684f247" providerId="LiveId" clId="{D4871A4A-C5EA-4668-91C5-C62012B0FEE8}" dt="2021-11-23T00:58:38.341" v="172" actId="478"/>
          <ac:grpSpMkLst>
            <pc:docMk/>
            <pc:sldMk cId="1038650002" sldId="472"/>
            <ac:grpSpMk id="175" creationId="{9CD834CF-A400-4696-9B7B-BA3D7E3F57F2}"/>
          </ac:grpSpMkLst>
        </pc:grpChg>
        <pc:grpChg chg="add del mod">
          <ac:chgData name="Kanakubo Yuuka" userId="0125345b4684f247" providerId="LiveId" clId="{D4871A4A-C5EA-4668-91C5-C62012B0FEE8}" dt="2021-11-25T06:14:53.457" v="5139" actId="1076"/>
          <ac:grpSpMkLst>
            <pc:docMk/>
            <pc:sldMk cId="1038650002" sldId="472"/>
            <ac:grpSpMk id="186" creationId="{943A408F-F5F3-46E7-BBFD-DAFDE8B2A617}"/>
          </ac:grpSpMkLst>
        </pc:grpChg>
        <pc:grpChg chg="add mod">
          <ac:chgData name="Kanakubo Yuuka" userId="0125345b4684f247" providerId="LiveId" clId="{D4871A4A-C5EA-4668-91C5-C62012B0FEE8}" dt="2021-11-23T00:55:59.421" v="162" actId="164"/>
          <ac:grpSpMkLst>
            <pc:docMk/>
            <pc:sldMk cId="1038650002" sldId="472"/>
            <ac:grpSpMk id="187" creationId="{7CA01D86-7F68-4D60-A2F2-5341515BFBB1}"/>
          </ac:grpSpMkLst>
        </pc:grpChg>
        <pc:grpChg chg="add del mod">
          <ac:chgData name="Kanakubo Yuuka" userId="0125345b4684f247" providerId="LiveId" clId="{D4871A4A-C5EA-4668-91C5-C62012B0FEE8}" dt="2021-11-23T00:59:53.499" v="176" actId="478"/>
          <ac:grpSpMkLst>
            <pc:docMk/>
            <pc:sldMk cId="1038650002" sldId="472"/>
            <ac:grpSpMk id="193" creationId="{72215D8B-16C4-49AB-B0BD-D2F5057AFC78}"/>
          </ac:grpSpMkLst>
        </pc:grpChg>
        <pc:grpChg chg="add del mod">
          <ac:chgData name="Kanakubo Yuuka" userId="0125345b4684f247" providerId="LiveId" clId="{D4871A4A-C5EA-4668-91C5-C62012B0FEE8}" dt="2021-11-23T00:59:53.499" v="176" actId="478"/>
          <ac:grpSpMkLst>
            <pc:docMk/>
            <pc:sldMk cId="1038650002" sldId="472"/>
            <ac:grpSpMk id="218" creationId="{5E75DD55-41A9-469B-9F28-36E370617FAD}"/>
          </ac:grpSpMkLst>
        </pc:grpChg>
        <pc:grpChg chg="add del mod">
          <ac:chgData name="Kanakubo Yuuka" userId="0125345b4684f247" providerId="LiveId" clId="{D4871A4A-C5EA-4668-91C5-C62012B0FEE8}" dt="2021-11-23T00:59:53.499" v="176" actId="478"/>
          <ac:grpSpMkLst>
            <pc:docMk/>
            <pc:sldMk cId="1038650002" sldId="472"/>
            <ac:grpSpMk id="239" creationId="{36D51AB8-F6D3-4BCA-9DF6-822F19227A20}"/>
          </ac:grpSpMkLst>
        </pc:grpChg>
        <pc:grpChg chg="add del mod">
          <ac:chgData name="Kanakubo Yuuka" userId="0125345b4684f247" providerId="LiveId" clId="{D4871A4A-C5EA-4668-91C5-C62012B0FEE8}" dt="2021-11-23T00:59:53.499" v="176" actId="478"/>
          <ac:grpSpMkLst>
            <pc:docMk/>
            <pc:sldMk cId="1038650002" sldId="472"/>
            <ac:grpSpMk id="254" creationId="{06E33907-9975-4696-92F0-5B539398D5F6}"/>
          </ac:grpSpMkLst>
        </pc:grpChg>
        <pc:grpChg chg="add del mod">
          <ac:chgData name="Kanakubo Yuuka" userId="0125345b4684f247" providerId="LiveId" clId="{D4871A4A-C5EA-4668-91C5-C62012B0FEE8}" dt="2021-11-23T00:59:53.499" v="176" actId="478"/>
          <ac:grpSpMkLst>
            <pc:docMk/>
            <pc:sldMk cId="1038650002" sldId="472"/>
            <ac:grpSpMk id="267" creationId="{29ED4679-7CFA-40B1-BD87-1DE74E730A4D}"/>
          </ac:grpSpMkLst>
        </pc:grpChg>
        <pc:grpChg chg="add mod">
          <ac:chgData name="Kanakubo Yuuka" userId="0125345b4684f247" providerId="LiveId" clId="{D4871A4A-C5EA-4668-91C5-C62012B0FEE8}" dt="2021-11-25T06:14:53.457" v="5139" actId="1076"/>
          <ac:grpSpMkLst>
            <pc:docMk/>
            <pc:sldMk cId="1038650002" sldId="472"/>
            <ac:grpSpMk id="279" creationId="{9E3B0022-07AB-426D-9233-297C27A64DF4}"/>
          </ac:grpSpMkLst>
        </pc:grpChg>
        <pc:grpChg chg="add mod">
          <ac:chgData name="Kanakubo Yuuka" userId="0125345b4684f247" providerId="LiveId" clId="{D4871A4A-C5EA-4668-91C5-C62012B0FEE8}" dt="2021-11-25T06:14:53.457" v="5139" actId="1076"/>
          <ac:grpSpMkLst>
            <pc:docMk/>
            <pc:sldMk cId="1038650002" sldId="472"/>
            <ac:grpSpMk id="330" creationId="{D94917B4-85D1-49F0-98F6-8BD990E550A9}"/>
          </ac:grpSpMkLst>
        </pc:grpChg>
        <pc:grpChg chg="add mod">
          <ac:chgData name="Kanakubo Yuuka" userId="0125345b4684f247" providerId="LiveId" clId="{D4871A4A-C5EA-4668-91C5-C62012B0FEE8}" dt="2021-11-25T06:14:53.457" v="5139" actId="1076"/>
          <ac:grpSpMkLst>
            <pc:docMk/>
            <pc:sldMk cId="1038650002" sldId="472"/>
            <ac:grpSpMk id="355" creationId="{F69251BF-F988-477C-9651-15AE5AFBD8FD}"/>
          </ac:grpSpMkLst>
        </pc:grpChg>
        <pc:grpChg chg="add mod">
          <ac:chgData name="Kanakubo Yuuka" userId="0125345b4684f247" providerId="LiveId" clId="{D4871A4A-C5EA-4668-91C5-C62012B0FEE8}" dt="2021-11-25T06:14:53.457" v="5139" actId="1076"/>
          <ac:grpSpMkLst>
            <pc:docMk/>
            <pc:sldMk cId="1038650002" sldId="472"/>
            <ac:grpSpMk id="376" creationId="{CD08D95D-9844-4134-8DA6-8513C99BC42E}"/>
          </ac:grpSpMkLst>
        </pc:grpChg>
        <pc:grpChg chg="add mod">
          <ac:chgData name="Kanakubo Yuuka" userId="0125345b4684f247" providerId="LiveId" clId="{D4871A4A-C5EA-4668-91C5-C62012B0FEE8}" dt="2021-11-25T06:14:53.457" v="5139" actId="1076"/>
          <ac:grpSpMkLst>
            <pc:docMk/>
            <pc:sldMk cId="1038650002" sldId="472"/>
            <ac:grpSpMk id="391" creationId="{4E5881A1-A4F8-42AE-9E1C-C84EE6F34953}"/>
          </ac:grpSpMkLst>
        </pc:grpChg>
        <pc:grpChg chg="add mod">
          <ac:chgData name="Kanakubo Yuuka" userId="0125345b4684f247" providerId="LiveId" clId="{D4871A4A-C5EA-4668-91C5-C62012B0FEE8}" dt="2021-11-25T06:14:53.457" v="5139" actId="1076"/>
          <ac:grpSpMkLst>
            <pc:docMk/>
            <pc:sldMk cId="1038650002" sldId="472"/>
            <ac:grpSpMk id="404" creationId="{DC8B1ABD-8126-4FBD-88A2-C7B3FB13751A}"/>
          </ac:grpSpMkLst>
        </pc:grpChg>
        <pc:cxnChg chg="add mod">
          <ac:chgData name="Kanakubo Yuuka" userId="0125345b4684f247" providerId="LiveId" clId="{D4871A4A-C5EA-4668-91C5-C62012B0FEE8}" dt="2021-11-25T06:14:53.457" v="5139" actId="1076"/>
          <ac:cxnSpMkLst>
            <pc:docMk/>
            <pc:sldMk cId="1038650002" sldId="472"/>
            <ac:cxnSpMk id="21" creationId="{094EA479-DA2A-4976-A43D-2A2B2255920A}"/>
          </ac:cxnSpMkLst>
        </pc:cxnChg>
        <pc:cxnChg chg="add mod">
          <ac:chgData name="Kanakubo Yuuka" userId="0125345b4684f247" providerId="LiveId" clId="{D4871A4A-C5EA-4668-91C5-C62012B0FEE8}" dt="2021-11-25T06:14:53.457" v="5139" actId="1076"/>
          <ac:cxnSpMkLst>
            <pc:docMk/>
            <pc:sldMk cId="1038650002" sldId="472"/>
            <ac:cxnSpMk id="22" creationId="{286ABE00-1ECA-4E57-96C3-451E232BAA38}"/>
          </ac:cxnSpMkLst>
        </pc:cxnChg>
        <pc:cxnChg chg="add mod">
          <ac:chgData name="Kanakubo Yuuka" userId="0125345b4684f247" providerId="LiveId" clId="{D4871A4A-C5EA-4668-91C5-C62012B0FEE8}" dt="2021-11-25T06:14:53.457" v="5139" actId="1076"/>
          <ac:cxnSpMkLst>
            <pc:docMk/>
            <pc:sldMk cId="1038650002" sldId="472"/>
            <ac:cxnSpMk id="29" creationId="{7FA0A547-685F-40C9-AA39-1DF4DB7111BA}"/>
          </ac:cxnSpMkLst>
        </pc:cxnChg>
        <pc:cxnChg chg="add del mod">
          <ac:chgData name="Kanakubo Yuuka" userId="0125345b4684f247" providerId="LiveId" clId="{D4871A4A-C5EA-4668-91C5-C62012B0FEE8}" dt="2021-11-23T00:59:53.499" v="176" actId="478"/>
          <ac:cxnSpMkLst>
            <pc:docMk/>
            <pc:sldMk cId="1038650002" sldId="472"/>
            <ac:cxnSpMk id="30" creationId="{F97D37BE-5005-4DA4-8C4A-EBAF7BD0ED74}"/>
          </ac:cxnSpMkLst>
        </pc:cxnChg>
        <pc:cxnChg chg="add del mod">
          <ac:chgData name="Kanakubo Yuuka" userId="0125345b4684f247" providerId="LiveId" clId="{D4871A4A-C5EA-4668-91C5-C62012B0FEE8}" dt="2021-11-23T00:59:53.499" v="176" actId="478"/>
          <ac:cxnSpMkLst>
            <pc:docMk/>
            <pc:sldMk cId="1038650002" sldId="472"/>
            <ac:cxnSpMk id="31" creationId="{BD2D5F72-8AD5-45BD-8E24-E618BBFC7953}"/>
          </ac:cxnSpMkLst>
        </pc:cxnChg>
        <pc:cxnChg chg="mod">
          <ac:chgData name="Kanakubo Yuuka" userId="0125345b4684f247" providerId="LiveId" clId="{D4871A4A-C5EA-4668-91C5-C62012B0FEE8}" dt="2021-11-23T01:00:01.789" v="180"/>
          <ac:cxnSpMkLst>
            <pc:docMk/>
            <pc:sldMk cId="1038650002" sldId="472"/>
            <ac:cxnSpMk id="291" creationId="{D1DEAED8-E09F-4C1A-BFC7-3F7C973A9F99}"/>
          </ac:cxnSpMkLst>
        </pc:cxnChg>
        <pc:cxnChg chg="mod">
          <ac:chgData name="Kanakubo Yuuka" userId="0125345b4684f247" providerId="LiveId" clId="{D4871A4A-C5EA-4668-91C5-C62012B0FEE8}" dt="2021-11-23T01:00:01.789" v="180"/>
          <ac:cxnSpMkLst>
            <pc:docMk/>
            <pc:sldMk cId="1038650002" sldId="472"/>
            <ac:cxnSpMk id="292" creationId="{11A38673-DD63-4895-A47F-A7CD7D471F0E}"/>
          </ac:cxnSpMkLst>
        </pc:cxnChg>
      </pc:sldChg>
      <pc:sldChg chg="delSp modSp add mod ord">
        <pc:chgData name="Kanakubo Yuuka" userId="0125345b4684f247" providerId="LiveId" clId="{D4871A4A-C5EA-4668-91C5-C62012B0FEE8}" dt="2021-11-24T07:15:07.489" v="3799"/>
        <pc:sldMkLst>
          <pc:docMk/>
          <pc:sldMk cId="870636190" sldId="473"/>
        </pc:sldMkLst>
        <pc:spChg chg="mod">
          <ac:chgData name="Kanakubo Yuuka" userId="0125345b4684f247" providerId="LiveId" clId="{D4871A4A-C5EA-4668-91C5-C62012B0FEE8}" dt="2021-11-24T04:41:29.881" v="1718" actId="20577"/>
          <ac:spMkLst>
            <pc:docMk/>
            <pc:sldMk cId="870636190" sldId="473"/>
            <ac:spMk id="2" creationId="{A26607EB-4DC6-41E8-BC45-7808A13A4126}"/>
          </ac:spMkLst>
        </pc:spChg>
        <pc:spChg chg="mod">
          <ac:chgData name="Kanakubo Yuuka" userId="0125345b4684f247" providerId="LiveId" clId="{D4871A4A-C5EA-4668-91C5-C62012B0FEE8}" dt="2021-11-23T06:25:10.319" v="1708" actId="20577"/>
          <ac:spMkLst>
            <pc:docMk/>
            <pc:sldMk cId="870636190" sldId="473"/>
            <ac:spMk id="11" creationId="{04801B7F-1654-498F-AC94-CE89B834C8E9}"/>
          </ac:spMkLst>
        </pc:spChg>
        <pc:spChg chg="del mod">
          <ac:chgData name="Kanakubo Yuuka" userId="0125345b4684f247" providerId="LiveId" clId="{D4871A4A-C5EA-4668-91C5-C62012B0FEE8}" dt="2021-11-24T05:46:42.367" v="2505" actId="478"/>
          <ac:spMkLst>
            <pc:docMk/>
            <pc:sldMk cId="870636190" sldId="473"/>
            <ac:spMk id="16" creationId="{BC50EF62-E43E-459A-BACF-69D129DFB375}"/>
          </ac:spMkLst>
        </pc:spChg>
        <pc:spChg chg="mod">
          <ac:chgData name="Kanakubo Yuuka" userId="0125345b4684f247" providerId="LiveId" clId="{D4871A4A-C5EA-4668-91C5-C62012B0FEE8}" dt="2021-11-24T05:46:09.949" v="2502" actId="14100"/>
          <ac:spMkLst>
            <pc:docMk/>
            <pc:sldMk cId="870636190" sldId="473"/>
            <ac:spMk id="19" creationId="{E114383E-D911-4DF2-A1CA-D144A34A0BFD}"/>
          </ac:spMkLst>
        </pc:spChg>
      </pc:sldChg>
      <pc:sldChg chg="modSp add mod ord">
        <pc:chgData name="Kanakubo Yuuka" userId="0125345b4684f247" providerId="LiveId" clId="{D4871A4A-C5EA-4668-91C5-C62012B0FEE8}" dt="2021-11-25T00:40:28.077" v="4040" actId="1076"/>
        <pc:sldMkLst>
          <pc:docMk/>
          <pc:sldMk cId="2786731960" sldId="474"/>
        </pc:sldMkLst>
        <pc:spChg chg="mod">
          <ac:chgData name="Kanakubo Yuuka" userId="0125345b4684f247" providerId="LiveId" clId="{D4871A4A-C5EA-4668-91C5-C62012B0FEE8}" dt="2021-11-25T00:40:27.529" v="4039" actId="1076"/>
          <ac:spMkLst>
            <pc:docMk/>
            <pc:sldMk cId="2786731960" sldId="474"/>
            <ac:spMk id="24" creationId="{74122538-365A-4A5A-ABDF-C2F24A3E0327}"/>
          </ac:spMkLst>
        </pc:spChg>
        <pc:grpChg chg="mod">
          <ac:chgData name="Kanakubo Yuuka" userId="0125345b4684f247" providerId="LiveId" clId="{D4871A4A-C5EA-4668-91C5-C62012B0FEE8}" dt="2021-11-25T00:40:28.077" v="4040" actId="1076"/>
          <ac:grpSpMkLst>
            <pc:docMk/>
            <pc:sldMk cId="2786731960" sldId="474"/>
            <ac:grpSpMk id="84" creationId="{3F1CABB4-6BEA-4D7C-BA87-FF14BA965022}"/>
          </ac:grpSpMkLst>
        </pc:grpChg>
      </pc:sldChg>
      <pc:sldChg chg="addSp delSp modSp add mod ord">
        <pc:chgData name="Kanakubo Yuuka" userId="0125345b4684f247" providerId="LiveId" clId="{D4871A4A-C5EA-4668-91C5-C62012B0FEE8}" dt="2021-12-01T03:45:39.045" v="11962"/>
        <pc:sldMkLst>
          <pc:docMk/>
          <pc:sldMk cId="4263284453" sldId="475"/>
        </pc:sldMkLst>
        <pc:spChg chg="mod ord">
          <ac:chgData name="Kanakubo Yuuka" userId="0125345b4684f247" providerId="LiveId" clId="{D4871A4A-C5EA-4668-91C5-C62012B0FEE8}" dt="2021-11-24T07:34:03.387" v="3808" actId="1076"/>
          <ac:spMkLst>
            <pc:docMk/>
            <pc:sldMk cId="4263284453" sldId="475"/>
            <ac:spMk id="2" creationId="{A26607EB-4DC6-41E8-BC45-7808A13A4126}"/>
          </ac:spMkLst>
        </pc:spChg>
        <pc:spChg chg="add mod ord">
          <ac:chgData name="Kanakubo Yuuka" userId="0125345b4684f247" providerId="LiveId" clId="{D4871A4A-C5EA-4668-91C5-C62012B0FEE8}" dt="2021-11-26T00:53:32.471" v="6585" actId="1076"/>
          <ac:spMkLst>
            <pc:docMk/>
            <pc:sldMk cId="4263284453" sldId="475"/>
            <ac:spMk id="6" creationId="{F2747448-3553-4BDF-B682-9E3B5B53EBBE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8" creationId="{BF728768-7C0C-44E0-B1E5-8D77C86BD0C9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0" creationId="{D7DD9340-6695-495B-AF22-CB8D0008B887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1" creationId="{D4E7DFDA-7B40-4216-9384-1A1E3A770552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2" creationId="{217DC42C-67FD-41B9-BD39-7705ED25680B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3" creationId="{968C6876-8414-4F23-9329-C1AF5A639EF2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4" creationId="{74122538-365A-4A5A-ABDF-C2F24A3E0327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5" creationId="{15CD220E-9474-4B12-94FF-3BB0581DEE63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6" creationId="{29969D33-8E17-403E-9A6A-0FFA2FD0D767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27" creationId="{FCA91AC8-E1BA-49A3-BB4E-EB86AE291083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337" creationId="{72C629F5-BD73-4CCB-B038-B14F6FFF1835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338" creationId="{EFE2889D-3DE7-44E1-BAF9-39FF9B2D56A8}"/>
          </ac:spMkLst>
        </pc:spChg>
        <pc:spChg chg="add del mod">
          <ac:chgData name="Kanakubo Yuuka" userId="0125345b4684f247" providerId="LiveId" clId="{D4871A4A-C5EA-4668-91C5-C62012B0FEE8}" dt="2021-11-23T06:11:47.988" v="1204" actId="478"/>
          <ac:spMkLst>
            <pc:docMk/>
            <pc:sldMk cId="4263284453" sldId="475"/>
            <ac:spMk id="339" creationId="{6E519D00-125A-4664-8945-AB80331A52CF}"/>
          </ac:spMkLst>
        </pc:spChg>
        <pc:spChg chg="add mod">
          <ac:chgData name="Kanakubo Yuuka" userId="0125345b4684f247" providerId="LiveId" clId="{D4871A4A-C5EA-4668-91C5-C62012B0FEE8}" dt="2021-11-23T06:11:56.785" v="1205" actId="1076"/>
          <ac:spMkLst>
            <pc:docMk/>
            <pc:sldMk cId="4263284453" sldId="475"/>
            <ac:spMk id="340" creationId="{270E5CA5-3A7E-4987-97C4-9992C341F3A2}"/>
          </ac:spMkLst>
        </pc:spChg>
        <pc:spChg chg="add mod">
          <ac:chgData name="Kanakubo Yuuka" userId="0125345b4684f247" providerId="LiveId" clId="{D4871A4A-C5EA-4668-91C5-C62012B0FEE8}" dt="2021-11-23T06:11:56.785" v="1205" actId="1076"/>
          <ac:spMkLst>
            <pc:docMk/>
            <pc:sldMk cId="4263284453" sldId="475"/>
            <ac:spMk id="342" creationId="{94618522-ED5D-4258-A36E-FACB77154CF8}"/>
          </ac:spMkLst>
        </pc:spChg>
        <pc:spChg chg="add mod">
          <ac:chgData name="Kanakubo Yuuka" userId="0125345b4684f247" providerId="LiveId" clId="{D4871A4A-C5EA-4668-91C5-C62012B0FEE8}" dt="2021-11-23T06:11:56.785" v="1205" actId="1076"/>
          <ac:spMkLst>
            <pc:docMk/>
            <pc:sldMk cId="4263284453" sldId="475"/>
            <ac:spMk id="343" creationId="{A8E67DD5-1ECF-4727-954D-02915FE5A8FD}"/>
          </ac:spMkLst>
        </pc:spChg>
        <pc:spChg chg="add mod">
          <ac:chgData name="Kanakubo Yuuka" userId="0125345b4684f247" providerId="LiveId" clId="{D4871A4A-C5EA-4668-91C5-C62012B0FEE8}" dt="2021-11-23T06:11:56.785" v="1205" actId="1076"/>
          <ac:spMkLst>
            <pc:docMk/>
            <pc:sldMk cId="4263284453" sldId="475"/>
            <ac:spMk id="344" creationId="{F29A0A78-52CB-4EC1-995B-30740D73B73A}"/>
          </ac:spMkLst>
        </pc:spChg>
        <pc:spChg chg="add mod">
          <ac:chgData name="Kanakubo Yuuka" userId="0125345b4684f247" providerId="LiveId" clId="{D4871A4A-C5EA-4668-91C5-C62012B0FEE8}" dt="2021-11-23T06:11:56.785" v="1205" actId="1076"/>
          <ac:spMkLst>
            <pc:docMk/>
            <pc:sldMk cId="4263284453" sldId="475"/>
            <ac:spMk id="345" creationId="{32D999F8-697E-4654-BCEB-808928941FD4}"/>
          </ac:spMkLst>
        </pc:spChg>
        <pc:spChg chg="add mod">
          <ac:chgData name="Kanakubo Yuuka" userId="0125345b4684f247" providerId="LiveId" clId="{D4871A4A-C5EA-4668-91C5-C62012B0FEE8}" dt="2021-11-23T06:11:56.785" v="1205" actId="1076"/>
          <ac:spMkLst>
            <pc:docMk/>
            <pc:sldMk cId="4263284453" sldId="475"/>
            <ac:spMk id="346" creationId="{36B698F2-8843-4DF2-85C9-E021EAB05FE0}"/>
          </ac:spMkLst>
        </pc:spChg>
        <pc:spChg chg="add mod">
          <ac:chgData name="Kanakubo Yuuka" userId="0125345b4684f247" providerId="LiveId" clId="{D4871A4A-C5EA-4668-91C5-C62012B0FEE8}" dt="2021-11-23T06:11:56.785" v="1205" actId="1076"/>
          <ac:spMkLst>
            <pc:docMk/>
            <pc:sldMk cId="4263284453" sldId="475"/>
            <ac:spMk id="347" creationId="{65974A59-B3D9-4E60-B114-25594F235F11}"/>
          </ac:spMkLst>
        </pc:spChg>
        <pc:spChg chg="add del mod">
          <ac:chgData name="Kanakubo Yuuka" userId="0125345b4684f247" providerId="LiveId" clId="{D4871A4A-C5EA-4668-91C5-C62012B0FEE8}" dt="2021-11-24T05:40:06.164" v="2432" actId="478"/>
          <ac:spMkLst>
            <pc:docMk/>
            <pc:sldMk cId="4263284453" sldId="475"/>
            <ac:spMk id="348" creationId="{9F2351EE-84BD-4C13-B0C0-D06F1E36E50C}"/>
          </ac:spMkLst>
        </pc:spChg>
        <pc:spChg chg="add mod">
          <ac:chgData name="Kanakubo Yuuka" userId="0125345b4684f247" providerId="LiveId" clId="{D4871A4A-C5EA-4668-91C5-C62012B0FEE8}" dt="2021-11-29T20:10:06.011" v="10389" actId="20577"/>
          <ac:spMkLst>
            <pc:docMk/>
            <pc:sldMk cId="4263284453" sldId="475"/>
            <ac:spMk id="349" creationId="{3AA4CAD4-75BF-4DF7-8AD9-7A649937A538}"/>
          </ac:spMkLst>
        </pc:spChg>
        <pc:spChg chg="add mod">
          <ac:chgData name="Kanakubo Yuuka" userId="0125345b4684f247" providerId="LiveId" clId="{D4871A4A-C5EA-4668-91C5-C62012B0FEE8}" dt="2021-11-27T00:45:30.084" v="7233" actId="1076"/>
          <ac:spMkLst>
            <pc:docMk/>
            <pc:sldMk cId="4263284453" sldId="475"/>
            <ac:spMk id="351" creationId="{F873042D-9D5F-435A-AB88-CF468CB70D29}"/>
          </ac:spMkLst>
        </pc:spChg>
        <pc:spChg chg="add del mod">
          <ac:chgData name="Kanakubo Yuuka" userId="0125345b4684f247" providerId="LiveId" clId="{D4871A4A-C5EA-4668-91C5-C62012B0FEE8}" dt="2021-11-23T06:15:02.070" v="1310" actId="478"/>
          <ac:spMkLst>
            <pc:docMk/>
            <pc:sldMk cId="4263284453" sldId="475"/>
            <ac:spMk id="352" creationId="{B11D8D57-A901-46B3-9E92-B28402255B99}"/>
          </ac:spMkLst>
        </pc:spChg>
        <pc:spChg chg="add del mod">
          <ac:chgData name="Kanakubo Yuuka" userId="0125345b4684f247" providerId="LiveId" clId="{D4871A4A-C5EA-4668-91C5-C62012B0FEE8}" dt="2021-11-23T06:15:03.617" v="1311" actId="478"/>
          <ac:spMkLst>
            <pc:docMk/>
            <pc:sldMk cId="4263284453" sldId="475"/>
            <ac:spMk id="353" creationId="{7D90EB46-3A61-442E-A554-78C6BEBE6A71}"/>
          </ac:spMkLst>
        </pc:spChg>
        <pc:spChg chg="add mod">
          <ac:chgData name="Kanakubo Yuuka" userId="0125345b4684f247" providerId="LiveId" clId="{D4871A4A-C5EA-4668-91C5-C62012B0FEE8}" dt="2021-11-27T00:45:01.073" v="7230" actId="14100"/>
          <ac:spMkLst>
            <pc:docMk/>
            <pc:sldMk cId="4263284453" sldId="475"/>
            <ac:spMk id="354" creationId="{6488C89A-49BA-4AA3-8A15-5D48DDAE6825}"/>
          </ac:spMkLst>
        </pc:spChg>
        <pc:spChg chg="add mod">
          <ac:chgData name="Kanakubo Yuuka" userId="0125345b4684f247" providerId="LiveId" clId="{D4871A4A-C5EA-4668-91C5-C62012B0FEE8}" dt="2021-11-27T00:45:01.073" v="7230" actId="14100"/>
          <ac:spMkLst>
            <pc:docMk/>
            <pc:sldMk cId="4263284453" sldId="475"/>
            <ac:spMk id="355" creationId="{7B5B259F-6176-42DD-BE4E-F1CF6D4CCC88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371" creationId="{B7267525-63F8-42E5-972F-8E77B400B452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372" creationId="{33430A64-68CD-4F5D-8E01-EBDE679F2577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373" creationId="{E092DF57-FAD6-40C6-AAD8-4669FD1C5CB1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374" creationId="{4BEAE841-8558-449D-8F09-615C4F32414C}"/>
          </ac:spMkLst>
        </pc:spChg>
        <pc:spChg chg="del">
          <ac:chgData name="Kanakubo Yuuka" userId="0125345b4684f247" providerId="LiveId" clId="{D4871A4A-C5EA-4668-91C5-C62012B0FEE8}" dt="2021-11-23T04:21:43.216" v="932" actId="478"/>
          <ac:spMkLst>
            <pc:docMk/>
            <pc:sldMk cId="4263284453" sldId="475"/>
            <ac:spMk id="375" creationId="{8E825E11-DBBB-43EB-AA7C-25609396B6CF}"/>
          </ac:spMkLst>
        </pc:spChg>
        <pc:spChg chg="del">
          <ac:chgData name="Kanakubo Yuuka" userId="0125345b4684f247" providerId="LiveId" clId="{D4871A4A-C5EA-4668-91C5-C62012B0FEE8}" dt="2021-11-23T04:21:40.103" v="931" actId="478"/>
          <ac:spMkLst>
            <pc:docMk/>
            <pc:sldMk cId="4263284453" sldId="475"/>
            <ac:spMk id="376" creationId="{3350571D-D3D8-4687-AF30-5C7260426C8A}"/>
          </ac:spMkLst>
        </pc:spChg>
        <pc:grpChg chg="del">
          <ac:chgData name="Kanakubo Yuuka" userId="0125345b4684f247" providerId="LiveId" clId="{D4871A4A-C5EA-4668-91C5-C62012B0FEE8}" dt="2021-11-23T04:21:40.103" v="931" actId="478"/>
          <ac:grpSpMkLst>
            <pc:docMk/>
            <pc:sldMk cId="4263284453" sldId="475"/>
            <ac:grpSpMk id="28" creationId="{5025F7CB-497D-4041-A9C3-E468F12D7A5B}"/>
          </ac:grpSpMkLst>
        </pc:grpChg>
        <pc:grpChg chg="del">
          <ac:chgData name="Kanakubo Yuuka" userId="0125345b4684f247" providerId="LiveId" clId="{D4871A4A-C5EA-4668-91C5-C62012B0FEE8}" dt="2021-11-23T04:21:40.103" v="931" actId="478"/>
          <ac:grpSpMkLst>
            <pc:docMk/>
            <pc:sldMk cId="4263284453" sldId="475"/>
            <ac:grpSpMk id="84" creationId="{3F1CABB4-6BEA-4D7C-BA87-FF14BA965022}"/>
          </ac:grpSpMkLst>
        </pc:grpChg>
        <pc:grpChg chg="del">
          <ac:chgData name="Kanakubo Yuuka" userId="0125345b4684f247" providerId="LiveId" clId="{D4871A4A-C5EA-4668-91C5-C62012B0FEE8}" dt="2021-11-23T04:21:40.103" v="931" actId="478"/>
          <ac:grpSpMkLst>
            <pc:docMk/>
            <pc:sldMk cId="4263284453" sldId="475"/>
            <ac:grpSpMk id="186" creationId="{98C4C9A6-B5E4-4FB6-9919-6A500EE2F6FA}"/>
          </ac:grpSpMkLst>
        </pc:grpChg>
        <pc:picChg chg="add mod">
          <ac:chgData name="Kanakubo Yuuka" userId="0125345b4684f247" providerId="LiveId" clId="{D4871A4A-C5EA-4668-91C5-C62012B0FEE8}" dt="2021-11-24T05:40:16.971" v="2434" actId="1076"/>
          <ac:picMkLst>
            <pc:docMk/>
            <pc:sldMk cId="4263284453" sldId="475"/>
            <ac:picMk id="341" creationId="{931C03F0-4762-4929-9D9B-06C4B17733AF}"/>
          </ac:picMkLst>
        </pc:picChg>
        <pc:picChg chg="add mod">
          <ac:chgData name="Kanakubo Yuuka" userId="0125345b4684f247" providerId="LiveId" clId="{D4871A4A-C5EA-4668-91C5-C62012B0FEE8}" dt="2021-11-26T00:53:32.471" v="6585" actId="1076"/>
          <ac:picMkLst>
            <pc:docMk/>
            <pc:sldMk cId="4263284453" sldId="475"/>
            <ac:picMk id="350" creationId="{5DB9FF3D-E5A9-49B1-B72D-938F539314FA}"/>
          </ac:picMkLst>
        </pc:picChg>
      </pc:sldChg>
      <pc:sldChg chg="addSp delSp modSp add mod ord delAnim modAnim">
        <pc:chgData name="Kanakubo Yuuka" userId="0125345b4684f247" providerId="LiveId" clId="{D4871A4A-C5EA-4668-91C5-C62012B0FEE8}" dt="2021-12-01T03:45:46.085" v="11966"/>
        <pc:sldMkLst>
          <pc:docMk/>
          <pc:sldMk cId="1779789321" sldId="476"/>
        </pc:sldMkLst>
        <pc:spChg chg="mod">
          <ac:chgData name="Kanakubo Yuuka" userId="0125345b4684f247" providerId="LiveId" clId="{D4871A4A-C5EA-4668-91C5-C62012B0FEE8}" dt="2021-11-24T04:43:21.587" v="1771" actId="20577"/>
          <ac:spMkLst>
            <pc:docMk/>
            <pc:sldMk cId="1779789321" sldId="476"/>
            <ac:spMk id="2" creationId="{A26607EB-4DC6-41E8-BC45-7808A13A4126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6" creationId="{0B7B389D-CBBB-47F4-AC91-9144365BA43E}"/>
          </ac:spMkLst>
        </pc:spChg>
        <pc:spChg chg="add del mod">
          <ac:chgData name="Kanakubo Yuuka" userId="0125345b4684f247" providerId="LiveId" clId="{D4871A4A-C5EA-4668-91C5-C62012B0FEE8}" dt="2021-11-24T07:35:46.991" v="3811" actId="478"/>
          <ac:spMkLst>
            <pc:docMk/>
            <pc:sldMk cId="1779789321" sldId="476"/>
            <ac:spMk id="6" creationId="{75A43E0F-A6DB-47BB-B4C1-25B71EC82EBC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7" creationId="{B3B4748F-69E3-4081-9271-B08EC0031958}"/>
          </ac:spMkLst>
        </pc:spChg>
        <pc:spChg chg="add mod">
          <ac:chgData name="Kanakubo Yuuka" userId="0125345b4684f247" providerId="LiveId" clId="{D4871A4A-C5EA-4668-91C5-C62012B0FEE8}" dt="2021-11-27T01:48:10.179" v="7274" actId="1076"/>
          <ac:spMkLst>
            <pc:docMk/>
            <pc:sldMk cId="1779789321" sldId="476"/>
            <ac:spMk id="7" creationId="{E3FDF6BE-7BAA-44F7-A6E9-02AD42A617A2}"/>
          </ac:spMkLst>
        </pc:spChg>
        <pc:spChg chg="add mod">
          <ac:chgData name="Kanakubo Yuuka" userId="0125345b4684f247" providerId="LiveId" clId="{D4871A4A-C5EA-4668-91C5-C62012B0FEE8}" dt="2021-11-27T01:48:10.179" v="7274" actId="1076"/>
          <ac:spMkLst>
            <pc:docMk/>
            <pc:sldMk cId="1779789321" sldId="476"/>
            <ac:spMk id="8" creationId="{B48CB7D2-52DA-425D-86C8-0E6F0D163BD5}"/>
          </ac:spMkLst>
        </pc:spChg>
        <pc:spChg chg="add del mod">
          <ac:chgData name="Kanakubo Yuuka" userId="0125345b4684f247" providerId="LiveId" clId="{D4871A4A-C5EA-4668-91C5-C62012B0FEE8}" dt="2021-11-24T05:49:19.580" v="2621" actId="478"/>
          <ac:spMkLst>
            <pc:docMk/>
            <pc:sldMk cId="1779789321" sldId="476"/>
            <ac:spMk id="9" creationId="{E1EBB58B-6F13-48F2-8EF3-AEF6E85F9367}"/>
          </ac:spMkLst>
        </pc:spChg>
        <pc:spChg chg="del">
          <ac:chgData name="Kanakubo Yuuka" userId="0125345b4684f247" providerId="LiveId" clId="{D4871A4A-C5EA-4668-91C5-C62012B0FEE8}" dt="2021-11-24T04:43:00.735" v="1722" actId="478"/>
          <ac:spMkLst>
            <pc:docMk/>
            <pc:sldMk cId="1779789321" sldId="476"/>
            <ac:spMk id="9" creationId="{F64D93EB-5B08-43D4-9EBC-541A900B8DF9}"/>
          </ac:spMkLst>
        </pc:spChg>
        <pc:spChg chg="add mod">
          <ac:chgData name="Kanakubo Yuuka" userId="0125345b4684f247" providerId="LiveId" clId="{D4871A4A-C5EA-4668-91C5-C62012B0FEE8}" dt="2021-11-29T02:48:10.495" v="9641" actId="20577"/>
          <ac:spMkLst>
            <pc:docMk/>
            <pc:sldMk cId="1779789321" sldId="476"/>
            <ac:spMk id="10" creationId="{7F96669B-DAD7-4A18-9D60-2D5C306E9A57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10" creationId="{D8D54D32-E36F-43CF-AD3F-87C03D67E5A6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11" creationId="{04801B7F-1654-498F-AC94-CE89B834C8E9}"/>
          </ac:spMkLst>
        </pc:spChg>
        <pc:spChg chg="add mod modVis">
          <ac:chgData name="Kanakubo Yuuka" userId="0125345b4684f247" providerId="LiveId" clId="{D4871A4A-C5EA-4668-91C5-C62012B0FEE8}" dt="2021-11-27T01:48:10.179" v="7274" actId="1076"/>
          <ac:spMkLst>
            <pc:docMk/>
            <pc:sldMk cId="1779789321" sldId="476"/>
            <ac:spMk id="11" creationId="{8C8E56A0-68B0-4410-B105-7B22E203B8DD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2" creationId="{EF784F8C-6594-419C-81DD-7CEA49DF1F77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3" creationId="{3EACE95D-9DB1-4E14-A46E-60DD4D2F3240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4" creationId="{D17F0A96-51F5-424A-8A50-D6856168A414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5" creationId="{8E348998-3CF4-4383-B354-3299ECC820E8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6" creationId="{AAC5F096-F8B7-4437-8B14-2B93D87BAF31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16" creationId="{BC50EF62-E43E-459A-BACF-69D129DFB375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17" creationId="{74BB9503-CCB7-40DA-8985-96BEE7532D59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7" creationId="{7B43660B-973C-4F19-9C98-09EA9B6A34D3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8" creationId="{3E423AFC-9A7F-47EE-9AEB-52090E34A66C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18" creationId="{65B1CEB0-6DD3-48DD-89F9-5F63510859DD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19" creationId="{9DC9B74B-829D-4EF0-A6D4-83D841F90399}"/>
          </ac:spMkLst>
        </pc:spChg>
        <pc:spChg chg="del">
          <ac:chgData name="Kanakubo Yuuka" userId="0125345b4684f247" providerId="LiveId" clId="{D4871A4A-C5EA-4668-91C5-C62012B0FEE8}" dt="2021-11-24T04:42:57.090" v="1720" actId="478"/>
          <ac:spMkLst>
            <pc:docMk/>
            <pc:sldMk cId="1779789321" sldId="476"/>
            <ac:spMk id="19" creationId="{E114383E-D911-4DF2-A1CA-D144A34A0BFD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20" creationId="{28D164A7-2B67-4D15-89F8-064ECA13DAAF}"/>
          </ac:spMkLst>
        </pc:spChg>
        <pc:spChg chg="add del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30" creationId="{8D551CD1-2CB7-472C-9649-66914741A979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31" creationId="{4A4D7589-2BAC-4675-A663-F2F2161C5967}"/>
          </ac:spMkLst>
        </pc:spChg>
        <pc:spChg chg="add mod modVis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32" creationId="{0D8A1AC8-8F30-4FCC-8B74-277496C82DE8}"/>
          </ac:spMkLst>
        </pc:spChg>
        <pc:spChg chg="add mod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33" creationId="{FDBA1575-2469-423F-96A2-78837E623B23}"/>
          </ac:spMkLst>
        </pc:spChg>
        <pc:spChg chg="add mod">
          <ac:chgData name="Kanakubo Yuuka" userId="0125345b4684f247" providerId="LiveId" clId="{D4871A4A-C5EA-4668-91C5-C62012B0FEE8}" dt="2021-11-29T02:50:07.308" v="9669" actId="1035"/>
          <ac:spMkLst>
            <pc:docMk/>
            <pc:sldMk cId="1779789321" sldId="476"/>
            <ac:spMk id="37" creationId="{1530BC61-0B33-4970-984C-4C01C982CD97}"/>
          </ac:spMkLst>
        </pc:spChg>
        <pc:spChg chg="add mod">
          <ac:chgData name="Kanakubo Yuuka" userId="0125345b4684f247" providerId="LiveId" clId="{D4871A4A-C5EA-4668-91C5-C62012B0FEE8}" dt="2021-11-29T02:53:27.887" v="9739" actId="1035"/>
          <ac:spMkLst>
            <pc:docMk/>
            <pc:sldMk cId="1779789321" sldId="476"/>
            <ac:spMk id="39" creationId="{D75758EA-004B-4EC3-9D5F-3370B4674A06}"/>
          </ac:spMkLst>
        </pc:spChg>
        <pc:spChg chg="add mod">
          <ac:chgData name="Kanakubo Yuuka" userId="0125345b4684f247" providerId="LiveId" clId="{D4871A4A-C5EA-4668-91C5-C62012B0FEE8}" dt="2021-11-29T02:55:16.397" v="9778" actId="207"/>
          <ac:spMkLst>
            <pc:docMk/>
            <pc:sldMk cId="1779789321" sldId="476"/>
            <ac:spMk id="40" creationId="{25AD2EE9-7472-479A-8464-C30522D49EFF}"/>
          </ac:spMkLst>
        </pc:spChg>
        <pc:spChg chg="add mod">
          <ac:chgData name="Kanakubo Yuuka" userId="0125345b4684f247" providerId="LiveId" clId="{D4871A4A-C5EA-4668-91C5-C62012B0FEE8}" dt="2021-11-29T02:55:44.149" v="9782" actId="207"/>
          <ac:spMkLst>
            <pc:docMk/>
            <pc:sldMk cId="1779789321" sldId="476"/>
            <ac:spMk id="41" creationId="{EAEBEAAE-65B6-40EA-87CE-543D51363279}"/>
          </ac:spMkLst>
        </pc:spChg>
        <pc:spChg chg="add mod">
          <ac:chgData name="Kanakubo Yuuka" userId="0125345b4684f247" providerId="LiveId" clId="{D4871A4A-C5EA-4668-91C5-C62012B0FEE8}" dt="2021-11-29T02:55:22.683" v="9780" actId="207"/>
          <ac:spMkLst>
            <pc:docMk/>
            <pc:sldMk cId="1779789321" sldId="476"/>
            <ac:spMk id="42" creationId="{A9546695-5659-4460-ACE6-0ACABA15F265}"/>
          </ac:spMkLst>
        </pc:spChg>
        <pc:spChg chg="add mod">
          <ac:chgData name="Kanakubo Yuuka" userId="0125345b4684f247" providerId="LiveId" clId="{D4871A4A-C5EA-4668-91C5-C62012B0FEE8}" dt="2021-11-29T02:54:44.565" v="9774" actId="207"/>
          <ac:spMkLst>
            <pc:docMk/>
            <pc:sldMk cId="1779789321" sldId="476"/>
            <ac:spMk id="43" creationId="{57CFFF46-08A7-409A-BADA-341EBD6F6687}"/>
          </ac:spMkLst>
        </pc:spChg>
        <pc:spChg chg="add mod">
          <ac:chgData name="Kanakubo Yuuka" userId="0125345b4684f247" providerId="LiveId" clId="{D4871A4A-C5EA-4668-91C5-C62012B0FEE8}" dt="2021-11-29T02:55:18.883" v="9779" actId="207"/>
          <ac:spMkLst>
            <pc:docMk/>
            <pc:sldMk cId="1779789321" sldId="476"/>
            <ac:spMk id="44" creationId="{ABC9744D-2F59-4894-88AD-75C3262E1CA8}"/>
          </ac:spMkLst>
        </pc:spChg>
        <pc:spChg chg="add mod">
          <ac:chgData name="Kanakubo Yuuka" userId="0125345b4684f247" providerId="LiveId" clId="{D4871A4A-C5EA-4668-91C5-C62012B0FEE8}" dt="2021-11-29T04:43:24.670" v="10094" actId="1038"/>
          <ac:spMkLst>
            <pc:docMk/>
            <pc:sldMk cId="1779789321" sldId="476"/>
            <ac:spMk id="45" creationId="{2838F03D-A047-4862-932C-002D0DB54770}"/>
          </ac:spMkLst>
        </pc:spChg>
        <pc:spChg chg="add mod">
          <ac:chgData name="Kanakubo Yuuka" userId="0125345b4684f247" providerId="LiveId" clId="{D4871A4A-C5EA-4668-91C5-C62012B0FEE8}" dt="2021-11-29T02:54:47.640" v="9775" actId="207"/>
          <ac:spMkLst>
            <pc:docMk/>
            <pc:sldMk cId="1779789321" sldId="476"/>
            <ac:spMk id="46" creationId="{D97AD051-C0A3-4C1F-86AF-0FC86BE51FFA}"/>
          </ac:spMkLst>
        </pc:spChg>
        <pc:spChg chg="add mod">
          <ac:chgData name="Kanakubo Yuuka" userId="0125345b4684f247" providerId="LiveId" clId="{D4871A4A-C5EA-4668-91C5-C62012B0FEE8}" dt="2021-11-29T02:54:12.346" v="9773" actId="1076"/>
          <ac:spMkLst>
            <pc:docMk/>
            <pc:sldMk cId="1779789321" sldId="476"/>
            <ac:spMk id="47" creationId="{B062B6B5-DF51-4433-A2D4-5114E3165402}"/>
          </ac:spMkLst>
        </pc:spChg>
        <pc:spChg chg="add del mod">
          <ac:chgData name="Kanakubo Yuuka" userId="0125345b4684f247" providerId="LiveId" clId="{D4871A4A-C5EA-4668-91C5-C62012B0FEE8}" dt="2021-11-24T06:13:59.298" v="3396" actId="478"/>
          <ac:spMkLst>
            <pc:docMk/>
            <pc:sldMk cId="1779789321" sldId="476"/>
            <ac:spMk id="48" creationId="{0A14CC7F-338F-4344-BE1B-CAD4C2245CE7}"/>
          </ac:spMkLst>
        </pc:spChg>
        <pc:spChg chg="add del mod">
          <ac:chgData name="Kanakubo Yuuka" userId="0125345b4684f247" providerId="LiveId" clId="{D4871A4A-C5EA-4668-91C5-C62012B0FEE8}" dt="2021-11-24T06:13:48.407" v="3393" actId="478"/>
          <ac:spMkLst>
            <pc:docMk/>
            <pc:sldMk cId="1779789321" sldId="476"/>
            <ac:spMk id="49" creationId="{1C82C9CD-BDF2-467A-9C0A-0F3D3F578E7B}"/>
          </ac:spMkLst>
        </pc:spChg>
        <pc:spChg chg="add mod ord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50" creationId="{C27C9B6C-17B4-452E-8195-F1A41EDFD187}"/>
          </ac:spMkLst>
        </pc:spChg>
        <pc:spChg chg="add del mod ord">
          <ac:chgData name="Kanakubo Yuuka" userId="0125345b4684f247" providerId="LiveId" clId="{D4871A4A-C5EA-4668-91C5-C62012B0FEE8}" dt="2021-11-24T06:29:36.783" v="3665" actId="478"/>
          <ac:spMkLst>
            <pc:docMk/>
            <pc:sldMk cId="1779789321" sldId="476"/>
            <ac:spMk id="51" creationId="{9BEDDBCD-73C1-46A5-9436-1F3C546B3C5C}"/>
          </ac:spMkLst>
        </pc:spChg>
        <pc:spChg chg="add del mod ord">
          <ac:chgData name="Kanakubo Yuuka" userId="0125345b4684f247" providerId="LiveId" clId="{D4871A4A-C5EA-4668-91C5-C62012B0FEE8}" dt="2021-11-24T06:29:35.268" v="3663" actId="478"/>
          <ac:spMkLst>
            <pc:docMk/>
            <pc:sldMk cId="1779789321" sldId="476"/>
            <ac:spMk id="52" creationId="{8FEB9542-1EFB-48AB-9DC3-137EAA00DF4C}"/>
          </ac:spMkLst>
        </pc:spChg>
        <pc:spChg chg="add del mod ord">
          <ac:chgData name="Kanakubo Yuuka" userId="0125345b4684f247" providerId="LiveId" clId="{D4871A4A-C5EA-4668-91C5-C62012B0FEE8}" dt="2021-11-24T06:29:34.695" v="3662" actId="478"/>
          <ac:spMkLst>
            <pc:docMk/>
            <pc:sldMk cId="1779789321" sldId="476"/>
            <ac:spMk id="53" creationId="{D2F68B24-A15B-4A35-802D-60E4DCBF766C}"/>
          </ac:spMkLst>
        </pc:spChg>
        <pc:spChg chg="add del mod ord">
          <ac:chgData name="Kanakubo Yuuka" userId="0125345b4684f247" providerId="LiveId" clId="{D4871A4A-C5EA-4668-91C5-C62012B0FEE8}" dt="2021-11-24T06:29:34.202" v="3661" actId="478"/>
          <ac:spMkLst>
            <pc:docMk/>
            <pc:sldMk cId="1779789321" sldId="476"/>
            <ac:spMk id="54" creationId="{E51EC45B-4BAA-41A7-9B45-1B9F18F10350}"/>
          </ac:spMkLst>
        </pc:spChg>
        <pc:spChg chg="add del mod ord">
          <ac:chgData name="Kanakubo Yuuka" userId="0125345b4684f247" providerId="LiveId" clId="{D4871A4A-C5EA-4668-91C5-C62012B0FEE8}" dt="2021-11-24T06:29:31.953" v="3657" actId="478"/>
          <ac:spMkLst>
            <pc:docMk/>
            <pc:sldMk cId="1779789321" sldId="476"/>
            <ac:spMk id="55" creationId="{44A155F0-0188-4CDA-A6B8-D9AB0FC58CA6}"/>
          </ac:spMkLst>
        </pc:spChg>
        <pc:spChg chg="add del mod ord">
          <ac:chgData name="Kanakubo Yuuka" userId="0125345b4684f247" providerId="LiveId" clId="{D4871A4A-C5EA-4668-91C5-C62012B0FEE8}" dt="2021-11-24T06:29:32.522" v="3658" actId="478"/>
          <ac:spMkLst>
            <pc:docMk/>
            <pc:sldMk cId="1779789321" sldId="476"/>
            <ac:spMk id="56" creationId="{A826525C-52BA-4C27-9A3F-15F0F5A5D105}"/>
          </ac:spMkLst>
        </pc:spChg>
        <pc:spChg chg="add del mod ord">
          <ac:chgData name="Kanakubo Yuuka" userId="0125345b4684f247" providerId="LiveId" clId="{D4871A4A-C5EA-4668-91C5-C62012B0FEE8}" dt="2021-11-24T06:29:33.197" v="3659" actId="478"/>
          <ac:spMkLst>
            <pc:docMk/>
            <pc:sldMk cId="1779789321" sldId="476"/>
            <ac:spMk id="57" creationId="{1450BAAA-5519-4327-AAAB-B7FA3B0A8A6F}"/>
          </ac:spMkLst>
        </pc:spChg>
        <pc:spChg chg="add del mod ord">
          <ac:chgData name="Kanakubo Yuuka" userId="0125345b4684f247" providerId="LiveId" clId="{D4871A4A-C5EA-4668-91C5-C62012B0FEE8}" dt="2021-11-24T06:29:33.708" v="3660" actId="478"/>
          <ac:spMkLst>
            <pc:docMk/>
            <pc:sldMk cId="1779789321" sldId="476"/>
            <ac:spMk id="58" creationId="{96E19AA9-4D8F-4D7F-8A70-62DCE88ED10B}"/>
          </ac:spMkLst>
        </pc:spChg>
        <pc:spChg chg="add del mod ord">
          <ac:chgData name="Kanakubo Yuuka" userId="0125345b4684f247" providerId="LiveId" clId="{D4871A4A-C5EA-4668-91C5-C62012B0FEE8}" dt="2021-11-24T06:29:36.032" v="3664" actId="478"/>
          <ac:spMkLst>
            <pc:docMk/>
            <pc:sldMk cId="1779789321" sldId="476"/>
            <ac:spMk id="59" creationId="{B1E6ACDE-CF6E-4D9D-AA44-FE3B1D5183A8}"/>
          </ac:spMkLst>
        </pc:spChg>
        <pc:spChg chg="add mod">
          <ac:chgData name="Kanakubo Yuuka" userId="0125345b4684f247" providerId="LiveId" clId="{D4871A4A-C5EA-4668-91C5-C62012B0FEE8}" dt="2021-11-24T06:39:06.714" v="3782" actId="1076"/>
          <ac:spMkLst>
            <pc:docMk/>
            <pc:sldMk cId="1779789321" sldId="476"/>
            <ac:spMk id="60" creationId="{AEEE57EC-3AC0-407D-A0F0-5E0DCA42C46A}"/>
          </ac:spMkLst>
        </pc:spChg>
        <pc:spChg chg="add mod">
          <ac:chgData name="Kanakubo Yuuka" userId="0125345b4684f247" providerId="LiveId" clId="{D4871A4A-C5EA-4668-91C5-C62012B0FEE8}" dt="2021-11-29T02:49:19.639" v="9645" actId="1076"/>
          <ac:spMkLst>
            <pc:docMk/>
            <pc:sldMk cId="1779789321" sldId="476"/>
            <ac:spMk id="61" creationId="{D0D53EDE-A3DF-4EE8-9465-74589C7F3907}"/>
          </ac:spMkLst>
        </pc:spChg>
        <pc:spChg chg="add mod">
          <ac:chgData name="Kanakubo Yuuka" userId="0125345b4684f247" providerId="LiveId" clId="{D4871A4A-C5EA-4668-91C5-C62012B0FEE8}" dt="2021-11-29T02:49:27.516" v="9646" actId="1076"/>
          <ac:spMkLst>
            <pc:docMk/>
            <pc:sldMk cId="1779789321" sldId="476"/>
            <ac:spMk id="62" creationId="{D8E9F956-0A65-4A21-AE6C-6D207073EDDB}"/>
          </ac:spMkLst>
        </pc:spChg>
        <pc:spChg chg="add mod">
          <ac:chgData name="Kanakubo Yuuka" userId="0125345b4684f247" providerId="LiveId" clId="{D4871A4A-C5EA-4668-91C5-C62012B0FEE8}" dt="2021-11-29T02:51:23.600" v="9692" actId="1076"/>
          <ac:spMkLst>
            <pc:docMk/>
            <pc:sldMk cId="1779789321" sldId="476"/>
            <ac:spMk id="63" creationId="{4CA83F21-9A33-4053-8EE8-263D81F1AD5A}"/>
          </ac:spMkLst>
        </pc:spChg>
        <pc:spChg chg="add mod">
          <ac:chgData name="Kanakubo Yuuka" userId="0125345b4684f247" providerId="LiveId" clId="{D4871A4A-C5EA-4668-91C5-C62012B0FEE8}" dt="2021-11-29T02:50:30.090" v="9672" actId="1076"/>
          <ac:spMkLst>
            <pc:docMk/>
            <pc:sldMk cId="1779789321" sldId="476"/>
            <ac:spMk id="64" creationId="{EBFD72A0-C912-4352-A7EF-8F817BFFCFD3}"/>
          </ac:spMkLst>
        </pc:spChg>
        <pc:spChg chg="add mod">
          <ac:chgData name="Kanakubo Yuuka" userId="0125345b4684f247" providerId="LiveId" clId="{D4871A4A-C5EA-4668-91C5-C62012B0FEE8}" dt="2021-11-29T02:52:14.945" v="9712" actId="688"/>
          <ac:spMkLst>
            <pc:docMk/>
            <pc:sldMk cId="1779789321" sldId="476"/>
            <ac:spMk id="65" creationId="{E09149CB-185A-4818-9308-824004138E4F}"/>
          </ac:spMkLst>
        </pc:spChg>
        <pc:spChg chg="add mod">
          <ac:chgData name="Kanakubo Yuuka" userId="0125345b4684f247" providerId="LiveId" clId="{D4871A4A-C5EA-4668-91C5-C62012B0FEE8}" dt="2021-11-24T06:39:06.714" v="3782" actId="1076"/>
          <ac:spMkLst>
            <pc:docMk/>
            <pc:sldMk cId="1779789321" sldId="476"/>
            <ac:spMk id="66" creationId="{AA93BD82-7844-4379-8736-9CE6D6DD93A5}"/>
          </ac:spMkLst>
        </pc:spChg>
        <pc:spChg chg="add del mod">
          <ac:chgData name="Kanakubo Yuuka" userId="0125345b4684f247" providerId="LiveId" clId="{D4871A4A-C5EA-4668-91C5-C62012B0FEE8}" dt="2021-11-29T02:49:10.429" v="9644" actId="478"/>
          <ac:spMkLst>
            <pc:docMk/>
            <pc:sldMk cId="1779789321" sldId="476"/>
            <ac:spMk id="67" creationId="{73A5CB8D-FDBC-4903-8581-CF666B0ACE97}"/>
          </ac:spMkLst>
        </pc:spChg>
        <pc:spChg chg="add del mod">
          <ac:chgData name="Kanakubo Yuuka" userId="0125345b4684f247" providerId="LiveId" clId="{D4871A4A-C5EA-4668-91C5-C62012B0FEE8}" dt="2021-11-29T02:49:08.957" v="9643" actId="478"/>
          <ac:spMkLst>
            <pc:docMk/>
            <pc:sldMk cId="1779789321" sldId="476"/>
            <ac:spMk id="68" creationId="{F48C17AC-F323-4CF4-A8FB-3CEB3AB7E616}"/>
          </ac:spMkLst>
        </pc:spChg>
        <pc:spChg chg="add mod">
          <ac:chgData name="Kanakubo Yuuka" userId="0125345b4684f247" providerId="LiveId" clId="{D4871A4A-C5EA-4668-91C5-C62012B0FEE8}" dt="2021-11-27T04:55:14.677" v="7391" actId="20577"/>
          <ac:spMkLst>
            <pc:docMk/>
            <pc:sldMk cId="1779789321" sldId="476"/>
            <ac:spMk id="69" creationId="{163C5308-4294-40F8-8124-441B2744162E}"/>
          </ac:spMkLst>
        </pc:spChg>
        <pc:spChg chg="add del mod">
          <ac:chgData name="Kanakubo Yuuka" userId="0125345b4684f247" providerId="LiveId" clId="{D4871A4A-C5EA-4668-91C5-C62012B0FEE8}" dt="2021-11-24T06:38:09.530" v="3769" actId="478"/>
          <ac:spMkLst>
            <pc:docMk/>
            <pc:sldMk cId="1779789321" sldId="476"/>
            <ac:spMk id="69" creationId="{FAB1655A-5BC3-4DD5-BF77-27E001CE5CDE}"/>
          </ac:spMkLst>
        </pc:spChg>
        <pc:spChg chg="add mod">
          <ac:chgData name="Kanakubo Yuuka" userId="0125345b4684f247" providerId="LiveId" clId="{D4871A4A-C5EA-4668-91C5-C62012B0FEE8}" dt="2021-11-29T02:51:18.217" v="9689" actId="1076"/>
          <ac:spMkLst>
            <pc:docMk/>
            <pc:sldMk cId="1779789321" sldId="476"/>
            <ac:spMk id="70" creationId="{FD62C86D-09A6-4A19-B5E9-1072A9FA8230}"/>
          </ac:spMkLst>
        </pc:spChg>
        <pc:spChg chg="add mod">
          <ac:chgData name="Kanakubo Yuuka" userId="0125345b4684f247" providerId="LiveId" clId="{D4871A4A-C5EA-4668-91C5-C62012B0FEE8}" dt="2021-11-29T02:51:25.997" v="9693" actId="1076"/>
          <ac:spMkLst>
            <pc:docMk/>
            <pc:sldMk cId="1779789321" sldId="476"/>
            <ac:spMk id="71" creationId="{21CB9D64-1818-4033-AB56-F0FD84416D44}"/>
          </ac:spMkLst>
        </pc:spChg>
        <pc:spChg chg="add del mod ord">
          <ac:chgData name="Kanakubo Yuuka" userId="0125345b4684f247" providerId="LiveId" clId="{D4871A4A-C5EA-4668-91C5-C62012B0FEE8}" dt="2021-11-29T02:51:28.029" v="9694" actId="478"/>
          <ac:spMkLst>
            <pc:docMk/>
            <pc:sldMk cId="1779789321" sldId="476"/>
            <ac:spMk id="72" creationId="{0C2D3312-46C0-41E7-BD30-FC8DAC6CBE23}"/>
          </ac:spMkLst>
        </pc:spChg>
        <pc:spChg chg="add mod ord">
          <ac:chgData name="Kanakubo Yuuka" userId="0125345b4684f247" providerId="LiveId" clId="{D4871A4A-C5EA-4668-91C5-C62012B0FEE8}" dt="2021-11-24T06:42:04.321" v="3794" actId="14100"/>
          <ac:spMkLst>
            <pc:docMk/>
            <pc:sldMk cId="1779789321" sldId="476"/>
            <ac:spMk id="73" creationId="{CFDDB5FE-3A9F-4692-80AA-A0803B2046B3}"/>
          </ac:spMkLst>
        </pc:spChg>
        <pc:spChg chg="add del mod">
          <ac:chgData name="Kanakubo Yuuka" userId="0125345b4684f247" providerId="LiveId" clId="{D4871A4A-C5EA-4668-91C5-C62012B0FEE8}" dt="2021-11-29T02:43:33.404" v="9565" actId="478"/>
          <ac:spMkLst>
            <pc:docMk/>
            <pc:sldMk cId="1779789321" sldId="476"/>
            <ac:spMk id="74" creationId="{897AFD85-969C-4C71-BC38-D8C0B5B06A55}"/>
          </ac:spMkLst>
        </pc:spChg>
        <pc:spChg chg="add del mod">
          <ac:chgData name="Kanakubo Yuuka" userId="0125345b4684f247" providerId="LiveId" clId="{D4871A4A-C5EA-4668-91C5-C62012B0FEE8}" dt="2021-11-27T01:48:04.962" v="7273" actId="1076"/>
          <ac:spMkLst>
            <pc:docMk/>
            <pc:sldMk cId="1779789321" sldId="476"/>
            <ac:spMk id="75" creationId="{C645C146-CE33-4402-A9A5-4A17CAA9357E}"/>
          </ac:spMkLst>
        </pc:spChg>
        <pc:spChg chg="add mod ord">
          <ac:chgData name="Kanakubo Yuuka" userId="0125345b4684f247" providerId="LiveId" clId="{D4871A4A-C5EA-4668-91C5-C62012B0FEE8}" dt="2021-11-27T01:48:10.179" v="7274" actId="1076"/>
          <ac:spMkLst>
            <pc:docMk/>
            <pc:sldMk cId="1779789321" sldId="476"/>
            <ac:spMk id="76" creationId="{A16DEFEF-52C3-4B81-8057-0D87381A3E76}"/>
          </ac:spMkLst>
        </pc:spChg>
        <pc:spChg chg="add mod">
          <ac:chgData name="Kanakubo Yuuka" userId="0125345b4684f247" providerId="LiveId" clId="{D4871A4A-C5EA-4668-91C5-C62012B0FEE8}" dt="2021-11-27T01:47:56.692" v="7270" actId="1076"/>
          <ac:spMkLst>
            <pc:docMk/>
            <pc:sldMk cId="1779789321" sldId="476"/>
            <ac:spMk id="77" creationId="{A7CA14D6-A627-4114-ADCC-56004DABADC1}"/>
          </ac:spMkLst>
        </pc:spChg>
        <pc:spChg chg="add del mod">
          <ac:chgData name="Kanakubo Yuuka" userId="0125345b4684f247" providerId="LiveId" clId="{D4871A4A-C5EA-4668-91C5-C62012B0FEE8}" dt="2021-11-29T02:43:45.989" v="9568" actId="478"/>
          <ac:spMkLst>
            <pc:docMk/>
            <pc:sldMk cId="1779789321" sldId="476"/>
            <ac:spMk id="78" creationId="{E41C64D9-F79A-45F8-B78A-3CCF33794D0A}"/>
          </ac:spMkLst>
        </pc:spChg>
        <pc:spChg chg="add mod">
          <ac:chgData name="Kanakubo Yuuka" userId="0125345b4684f247" providerId="LiveId" clId="{D4871A4A-C5EA-4668-91C5-C62012B0FEE8}" dt="2021-11-27T01:48:10.179" v="7274" actId="1076"/>
          <ac:spMkLst>
            <pc:docMk/>
            <pc:sldMk cId="1779789321" sldId="476"/>
            <ac:spMk id="79" creationId="{7D33EBCC-2074-46F0-8B36-2EF389AE5AC8}"/>
          </ac:spMkLst>
        </pc:spChg>
        <pc:spChg chg="add mod">
          <ac:chgData name="Kanakubo Yuuka" userId="0125345b4684f247" providerId="LiveId" clId="{D4871A4A-C5EA-4668-91C5-C62012B0FEE8}" dt="2021-11-27T01:48:10.179" v="7274" actId="1076"/>
          <ac:spMkLst>
            <pc:docMk/>
            <pc:sldMk cId="1779789321" sldId="476"/>
            <ac:spMk id="80" creationId="{5CDF1164-ED6F-49B4-89FC-C45AE0A3E16B}"/>
          </ac:spMkLst>
        </pc:spChg>
        <pc:spChg chg="add mod">
          <ac:chgData name="Kanakubo Yuuka" userId="0125345b4684f247" providerId="LiveId" clId="{D4871A4A-C5EA-4668-91C5-C62012B0FEE8}" dt="2021-11-29T02:53:47.540" v="9757" actId="1035"/>
          <ac:spMkLst>
            <pc:docMk/>
            <pc:sldMk cId="1779789321" sldId="476"/>
            <ac:spMk id="81" creationId="{8160F18D-4212-4BE7-852C-F1AFD6B5DFCC}"/>
          </ac:spMkLst>
        </pc:spChg>
        <pc:spChg chg="add mod">
          <ac:chgData name="Kanakubo Yuuka" userId="0125345b4684f247" providerId="LiveId" clId="{D4871A4A-C5EA-4668-91C5-C62012B0FEE8}" dt="2021-11-29T02:52:06.358" v="9711" actId="1076"/>
          <ac:spMkLst>
            <pc:docMk/>
            <pc:sldMk cId="1779789321" sldId="476"/>
            <ac:spMk id="82" creationId="{7D39848A-9DAB-4E00-B8E1-0E2FCC2893A9}"/>
          </ac:spMkLst>
        </pc:spChg>
        <pc:spChg chg="add mod">
          <ac:chgData name="Kanakubo Yuuka" userId="0125345b4684f247" providerId="LiveId" clId="{D4871A4A-C5EA-4668-91C5-C62012B0FEE8}" dt="2021-11-29T02:55:09.775" v="9777" actId="207"/>
          <ac:spMkLst>
            <pc:docMk/>
            <pc:sldMk cId="1779789321" sldId="476"/>
            <ac:spMk id="83" creationId="{904F004D-E0E2-4DB8-99AA-71FAD1195AC0}"/>
          </ac:spMkLst>
        </pc:spChg>
        <pc:spChg chg="add del mod ord">
          <ac:chgData name="Kanakubo Yuuka" userId="0125345b4684f247" providerId="LiveId" clId="{D4871A4A-C5EA-4668-91C5-C62012B0FEE8}" dt="2021-11-29T02:51:45.964" v="9702" actId="478"/>
          <ac:spMkLst>
            <pc:docMk/>
            <pc:sldMk cId="1779789321" sldId="476"/>
            <ac:spMk id="84" creationId="{C1233C11-CBD1-45AE-B9CE-DE16A52FA8C8}"/>
          </ac:spMkLst>
        </pc:spChg>
        <pc:spChg chg="add mod">
          <ac:chgData name="Kanakubo Yuuka" userId="0125345b4684f247" providerId="LiveId" clId="{D4871A4A-C5EA-4668-91C5-C62012B0FEE8}" dt="2021-11-29T02:53:58.314" v="9770" actId="1035"/>
          <ac:spMkLst>
            <pc:docMk/>
            <pc:sldMk cId="1779789321" sldId="476"/>
            <ac:spMk id="85" creationId="{8AFAB46A-CB32-405C-83F4-B202F36C05B9}"/>
          </ac:spMkLst>
        </pc:spChg>
        <pc:spChg chg="add mod">
          <ac:chgData name="Kanakubo Yuuka" userId="0125345b4684f247" providerId="LiveId" clId="{D4871A4A-C5EA-4668-91C5-C62012B0FEE8}" dt="2021-11-29T02:51:58.198" v="9708" actId="1076"/>
          <ac:spMkLst>
            <pc:docMk/>
            <pc:sldMk cId="1779789321" sldId="476"/>
            <ac:spMk id="86" creationId="{6F3E1452-415F-4AA7-A9E9-BAD06E40755B}"/>
          </ac:spMkLst>
        </pc:spChg>
        <pc:spChg chg="add mod">
          <ac:chgData name="Kanakubo Yuuka" userId="0125345b4684f247" providerId="LiveId" clId="{D4871A4A-C5EA-4668-91C5-C62012B0FEE8}" dt="2021-11-29T02:53:04.621" v="9724" actId="1037"/>
          <ac:spMkLst>
            <pc:docMk/>
            <pc:sldMk cId="1779789321" sldId="476"/>
            <ac:spMk id="87" creationId="{3B2EF038-2623-472F-BE24-120744729881}"/>
          </ac:spMkLst>
        </pc:spChg>
        <pc:spChg chg="add mod">
          <ac:chgData name="Kanakubo Yuuka" userId="0125345b4684f247" providerId="LiveId" clId="{D4871A4A-C5EA-4668-91C5-C62012B0FEE8}" dt="2021-11-29T02:52:20.080" v="9714" actId="1076"/>
          <ac:spMkLst>
            <pc:docMk/>
            <pc:sldMk cId="1779789321" sldId="476"/>
            <ac:spMk id="88" creationId="{83717956-70D0-4BC5-956F-4C75900C739C}"/>
          </ac:spMkLst>
        </pc:spChg>
        <pc:spChg chg="add mod">
          <ac:chgData name="Kanakubo Yuuka" userId="0125345b4684f247" providerId="LiveId" clId="{D4871A4A-C5EA-4668-91C5-C62012B0FEE8}" dt="2021-11-29T02:53:15.277" v="9729" actId="1037"/>
          <ac:spMkLst>
            <pc:docMk/>
            <pc:sldMk cId="1779789321" sldId="476"/>
            <ac:spMk id="89" creationId="{1357AADA-267D-43BA-94A4-03A45AD2DE2B}"/>
          </ac:spMkLst>
        </pc:spChg>
        <pc:spChg chg="add mod">
          <ac:chgData name="Kanakubo Yuuka" userId="0125345b4684f247" providerId="LiveId" clId="{D4871A4A-C5EA-4668-91C5-C62012B0FEE8}" dt="2021-11-29T02:52:30.935" v="9717" actId="1076"/>
          <ac:spMkLst>
            <pc:docMk/>
            <pc:sldMk cId="1779789321" sldId="476"/>
            <ac:spMk id="90" creationId="{01A07FF4-6E9E-4279-B4DE-068EDF624340}"/>
          </ac:spMkLst>
        </pc:spChg>
        <pc:spChg chg="add mod">
          <ac:chgData name="Kanakubo Yuuka" userId="0125345b4684f247" providerId="LiveId" clId="{D4871A4A-C5EA-4668-91C5-C62012B0FEE8}" dt="2021-11-29T02:53:43.969" v="9753" actId="1035"/>
          <ac:spMkLst>
            <pc:docMk/>
            <pc:sldMk cId="1779789321" sldId="476"/>
            <ac:spMk id="91" creationId="{3DA2FBF4-93FC-435F-ABF3-DFE03574A2C2}"/>
          </ac:spMkLst>
        </pc:spChg>
        <pc:spChg chg="add mod">
          <ac:chgData name="Kanakubo Yuuka" userId="0125345b4684f247" providerId="LiveId" clId="{D4871A4A-C5EA-4668-91C5-C62012B0FEE8}" dt="2021-11-29T02:52:26.403" v="9716" actId="1076"/>
          <ac:spMkLst>
            <pc:docMk/>
            <pc:sldMk cId="1779789321" sldId="476"/>
            <ac:spMk id="92" creationId="{412CA798-3A99-4E4B-9654-852AE400BEDA}"/>
          </ac:spMkLst>
        </pc:spChg>
        <pc:spChg chg="add mod">
          <ac:chgData name="Kanakubo Yuuka" userId="0125345b4684f247" providerId="LiveId" clId="{D4871A4A-C5EA-4668-91C5-C62012B0FEE8}" dt="2021-11-29T02:51:36.206" v="9698" actId="688"/>
          <ac:spMkLst>
            <pc:docMk/>
            <pc:sldMk cId="1779789321" sldId="476"/>
            <ac:spMk id="93" creationId="{0BBDA036-7801-4276-BAE2-F3104147E452}"/>
          </ac:spMkLst>
        </pc:spChg>
        <pc:spChg chg="add mod">
          <ac:chgData name="Kanakubo Yuuka" userId="0125345b4684f247" providerId="LiveId" clId="{D4871A4A-C5EA-4668-91C5-C62012B0FEE8}" dt="2021-11-29T02:51:43.023" v="9701" actId="688"/>
          <ac:spMkLst>
            <pc:docMk/>
            <pc:sldMk cId="1779789321" sldId="476"/>
            <ac:spMk id="94" creationId="{4DC4823E-BBF2-4D9F-A855-E5FE1473EDB5}"/>
          </ac:spMkLst>
        </pc:spChg>
        <pc:picChg chg="del">
          <ac:chgData name="Kanakubo Yuuka" userId="0125345b4684f247" providerId="LiveId" clId="{D4871A4A-C5EA-4668-91C5-C62012B0FEE8}" dt="2021-11-24T04:42:59.215" v="1721" actId="478"/>
          <ac:picMkLst>
            <pc:docMk/>
            <pc:sldMk cId="1779789321" sldId="476"/>
            <ac:picMk id="13" creationId="{DD60C8CE-6AC7-49FB-B35A-EF67A510458C}"/>
          </ac:picMkLst>
        </pc:picChg>
        <pc:picChg chg="add del mod">
          <ac:chgData name="Kanakubo Yuuka" userId="0125345b4684f247" providerId="LiveId" clId="{D4871A4A-C5EA-4668-91C5-C62012B0FEE8}" dt="2021-11-24T07:40:27.279" v="3890" actId="478"/>
          <ac:picMkLst>
            <pc:docMk/>
            <pc:sldMk cId="1779789321" sldId="476"/>
            <ac:picMk id="78" creationId="{64F27678-68D3-477D-8B79-5E4F4D39D3B6}"/>
          </ac:picMkLst>
        </pc:pic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1" creationId="{E4A7FF69-36BD-48CA-AF81-3ADC03F2BD7D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2" creationId="{CB66DA59-437D-4783-937A-6E02719AC075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3" creationId="{B4F168E9-DFC5-49BA-874E-51CC85FDF531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4" creationId="{229C2CD6-72EC-4C90-B462-8CC361919BAB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5" creationId="{0786B323-E463-4C04-96E6-BCF66C4E1505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6" creationId="{5BD53496-D2E7-4056-AEB2-39A2267D4BF2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7" creationId="{D691AF66-4F00-476C-8CB3-436373E35759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8" creationId="{A0201AFA-8DFA-418E-9627-FA728A4B809D}"/>
          </ac:cxnSpMkLst>
        </pc:cxnChg>
        <pc:cxnChg chg="add mod modVis">
          <ac:chgData name="Kanakubo Yuuka" userId="0125345b4684f247" providerId="LiveId" clId="{D4871A4A-C5EA-4668-91C5-C62012B0FEE8}" dt="2021-11-27T01:47:56.692" v="7270" actId="1076"/>
          <ac:cxnSpMkLst>
            <pc:docMk/>
            <pc:sldMk cId="1779789321" sldId="476"/>
            <ac:cxnSpMk id="29" creationId="{A6BA8EC7-F1D0-41CA-860B-75D25DF34A3E}"/>
          </ac:cxnSpMkLst>
        </pc:cxnChg>
        <pc:cxnChg chg="add mod">
          <ac:chgData name="Kanakubo Yuuka" userId="0125345b4684f247" providerId="LiveId" clId="{D4871A4A-C5EA-4668-91C5-C62012B0FEE8}" dt="2021-11-24T08:16:47.525" v="3956" actId="14100"/>
          <ac:cxnSpMkLst>
            <pc:docMk/>
            <pc:sldMk cId="1779789321" sldId="476"/>
            <ac:cxnSpMk id="34" creationId="{1AA4CC5E-4C76-4360-A3C7-1AC747768B81}"/>
          </ac:cxnSpMkLst>
        </pc:cxnChg>
        <pc:cxnChg chg="add mod">
          <ac:chgData name="Kanakubo Yuuka" userId="0125345b4684f247" providerId="LiveId" clId="{D4871A4A-C5EA-4668-91C5-C62012B0FEE8}" dt="2021-11-24T08:16:42.131" v="3955" actId="14100"/>
          <ac:cxnSpMkLst>
            <pc:docMk/>
            <pc:sldMk cId="1779789321" sldId="476"/>
            <ac:cxnSpMk id="35" creationId="{343AF15A-3B93-4EA2-A461-CFA48B9E1810}"/>
          </ac:cxnSpMkLst>
        </pc:cxnChg>
      </pc:sldChg>
      <pc:sldChg chg="addSp delSp modSp add mod">
        <pc:chgData name="Kanakubo Yuuka" userId="0125345b4684f247" providerId="LiveId" clId="{D4871A4A-C5EA-4668-91C5-C62012B0FEE8}" dt="2021-12-01T02:45:20.794" v="11043" actId="1076"/>
        <pc:sldMkLst>
          <pc:docMk/>
          <pc:sldMk cId="938854438" sldId="477"/>
        </pc:sldMkLst>
        <pc:spChg chg="mod">
          <ac:chgData name="Kanakubo Yuuka" userId="0125345b4684f247" providerId="LiveId" clId="{D4871A4A-C5EA-4668-91C5-C62012B0FEE8}" dt="2021-12-01T02:42:33.392" v="10891" actId="20577"/>
          <ac:spMkLst>
            <pc:docMk/>
            <pc:sldMk cId="938854438" sldId="477"/>
            <ac:spMk id="2" creationId="{A26607EB-4DC6-41E8-BC45-7808A13A412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1" creationId="{EDD03655-9680-4490-9F20-131E428E4AB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2" creationId="{7B8A4A1E-538B-43F6-B57D-94A8012B693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3" creationId="{45633112-A407-4DE6-9A9D-27041F0C761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" creationId="{663B7099-687B-45F2-A958-0AF0ECAF3D6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" creationId="{984B92D0-F4F7-4CF9-A32D-C13D6AAC874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" creationId="{76F7C6D3-3DE6-4A3C-8A01-8A694279185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" creationId="{24AAB073-460D-4933-9D6F-56F725E03A4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" creationId="{9DFBA4F1-6F6A-4F9C-9C77-F661C602FAC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" creationId="{E5BC0DF7-5A89-4EBC-8306-1CA057D25C0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" creationId="{09D21A37-36B4-429B-8EDF-B05FC787DB8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" creationId="{78698B91-2909-42F4-AB3F-BA756895EA8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" creationId="{9DECF3D4-6CC3-4AE7-BA9B-9BF28715D63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" creationId="{3FB78AD3-0C88-4286-8177-177523BD87B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" creationId="{6177D4CD-A8F6-4569-BDCB-7A31E8EF0D5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" creationId="{84C55383-5A3D-4411-A403-C46BF7D9DB1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" creationId="{A840F0E3-3430-4F99-AFF8-101B09A203E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" creationId="{89F3AF4C-FA8F-4ABD-A15A-90B67E208AC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" creationId="{17CF84FE-C957-40BF-B943-9A9B2A1CDEC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" creationId="{524428C3-FAD6-4989-BC6E-648C16EB0F0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" creationId="{7756FAD8-9365-4634-ADBD-F183F8B253D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6" creationId="{E04512F0-085E-4174-833F-AB3DE1E9E34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7" creationId="{FC255A78-8037-432B-9F50-55A6481075A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8" creationId="{AF36F013-BBAB-44A3-A400-7793852F35C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9" creationId="{0D904707-F910-496F-85CC-5C740DB4A91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0" creationId="{55FA9CE2-4E31-4F60-9B5D-6D9DB1E058E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1" creationId="{FEAE368F-0CFE-41E3-B4EF-CB0843111C0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2" creationId="{7C458904-89B6-4F32-AC51-B37362F878D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3" creationId="{23FEBC0A-21CF-4392-8A9B-A9ADCC135AC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4" creationId="{A78513C8-BADB-46A8-93F0-5651E735B7B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5" creationId="{A0D5800A-FDAD-4A1F-99AD-0C249A86B58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6" creationId="{F081FE75-AE40-4F8C-8315-5AFC95A9D25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7" creationId="{A420DA8A-75CD-4DFF-9F7D-3C94E8CE6B9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48" creationId="{A8B64480-9D90-44C5-81A8-01603A16158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0" creationId="{E61C2CDA-DB7B-47AD-9660-BD33BD961FE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1" creationId="{D200A283-EEBF-4A05-B630-D9394AE227A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2" creationId="{8EC3E9A0-12CD-4D68-B07D-A80FFB94343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3" creationId="{01FC0CC0-6625-4D48-BE84-C8785DB3A6A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4" creationId="{8EF4F558-FDB0-466F-B7A8-98283E902AB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5" creationId="{D7DDE9BF-62F5-43B6-85BC-324DB7B9636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6" creationId="{7B9AE26D-389C-47F5-B9AE-428A0CD3028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7" creationId="{BD7A9FB1-7990-4480-8A2B-8EC8E72CBB9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8" creationId="{8B45883E-4D9B-4DFC-B4ED-D03E7F8B0A7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59" creationId="{79F12253-469A-4A8C-8D27-6C083133B29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0" creationId="{EC76C888-0795-4E11-A760-FC69D338350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1" creationId="{3B56FD45-39B2-4657-A9B3-9181CF6EE5D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2" creationId="{4B982D69-F46A-465F-AEC2-E51208D2D19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4" creationId="{2DC5740D-CC36-4FE2-9F87-C7AB754242B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5" creationId="{C9675A19-1F4F-4855-942A-4B553B8C148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6" creationId="{D9C57EA2-E794-4D04-9FE0-DBA52D21327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7" creationId="{E0417CC2-E3A5-4AA5-B2D3-BA3EC0FCC4F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8" creationId="{83EA6BA7-571D-467E-AB12-03AF1B58057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69" creationId="{1136B2B5-F459-4806-A6C5-D2B155090DF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0" creationId="{AEFDA2B2-0BC4-49A2-8D8F-E21BBF8058B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1" creationId="{BF625E5C-0854-4FAF-B25E-4E25747B151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2" creationId="{251A4D9F-CF58-4DE2-BE06-D0EF79C845A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3" creationId="{85B518D5-685C-44BD-A510-9FD67F50716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4" creationId="{61032F36-F3DC-4F99-8B34-08E58A85848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5" creationId="{F8F6942F-C947-42E8-95E2-AB115D71AB0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6" creationId="{11039AA2-9D6E-49BA-A3DE-60E71532C60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7" creationId="{147F8360-11AB-4AAE-85BE-DAE8AC6D998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8" creationId="{E75D3DBA-5EA3-47EC-8544-E2048502A6D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79" creationId="{5CCABD80-0759-42E7-B737-A1314497AF9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80" creationId="{105996CC-D408-4A4C-94DF-227654DCBB0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81" creationId="{56DC426E-416A-4ACB-B577-C339ECC95A9B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2" creationId="{54776A7A-76D8-46CA-9FE1-5464683FBC0C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3" creationId="{E0F4F805-A43B-4399-9911-3DF65C7560A7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4" creationId="{34B77E2A-2435-43A3-81D2-FBCBFA9CFB05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5" creationId="{DEE88923-EBF1-4180-A326-9CE474BDEEC3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6" creationId="{2594AD87-303E-4E6A-8AEE-BDC4A6386F27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7" creationId="{7E39A470-09C4-45F8-8C8F-7D2CD3A26396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8" creationId="{89D13FF1-921D-4424-8727-29BD61531A8F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89" creationId="{AABB7070-65D0-43BD-8CE9-3D3AA7B9F686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0" creationId="{97DD43B8-C273-47D0-9C98-E90DBB51C2F3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1" creationId="{A66453D1-4721-43AC-A055-F740AC381656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2" creationId="{A07A31D1-6DCC-44F3-A624-1DF59F86E560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3" creationId="{AA342037-FD64-4333-8980-16DF3A6C209A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4" creationId="{AFBED88D-43C1-48F8-B044-48906FB72AF3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5" creationId="{7E34665C-886C-44AC-96A7-705E8B843D43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6" creationId="{A27C1234-5537-44D3-9447-944E05261D43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7" creationId="{264075E1-2AD7-4D9B-AF65-2FB4F1AD089E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8" creationId="{DE8A4E91-8CDD-4799-A746-2B87101204E1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99" creationId="{F25E67E8-93CA-4CCE-B977-A610E980C802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0" creationId="{7DAA551E-173E-46E8-9F43-119E0E6DDC1F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1" creationId="{A2AC6B38-DD76-48CF-9B1F-832B7F2B69D6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2" creationId="{9BDE3909-7989-41FC-9FB4-CD942DF65233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3" creationId="{ED7CFF10-E67C-4A57-B556-6D46288B7412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4" creationId="{7F38D7D4-E08B-478E-B4F6-5F925FC6B54C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5" creationId="{1975310A-D245-438B-A07B-3A989D617968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6" creationId="{067A5658-02AC-4970-962D-D79CA0A6F84F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7" creationId="{96FDA846-592F-4A0E-8DCC-D8565A91CC51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8" creationId="{FB99F780-FBC4-42B7-AEE7-B7F7FBF8ADAF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09" creationId="{016D0297-EF30-4003-8AE4-17E0AC6FA5C4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0" creationId="{04EA26DB-F74C-4CE1-8106-9C4C8900FF8F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1" creationId="{EDC395DF-AAFF-4EB1-BF27-4A1A98D6B6FB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2" creationId="{AA3B7C9E-7730-408B-89FC-C44AADC922F5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3" creationId="{32B9D492-C6A8-4C84-B4AD-8D165C74A359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4" creationId="{3686C2C6-DCA6-4055-B733-40864F188E36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5" creationId="{CDA017E9-438D-46D1-8248-D246D308A019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6" creationId="{EF38509F-4D33-4B92-B48B-F779D7C1B357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7" creationId="{025BCCE4-534D-48D2-B905-D907EC638628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8" creationId="{FD95A2B8-1D9D-4D2B-B9C5-290EFED90CBC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19" creationId="{FFAF4251-678B-43D5-AC53-B96635D2CC66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20" creationId="{DA063C73-E5F3-4311-9927-ABD59428A924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21" creationId="{73F90091-225C-4CCE-A496-FEF26C3D65F4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22" creationId="{D62DD5DF-9937-48A4-89E8-79846FD6A10A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23" creationId="{02FE6880-D034-46FC-9088-B78A41572728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124" creationId="{99932F24-C7B2-4081-A76B-29664A05052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28" creationId="{C0E672D0-968D-49A0-B3D7-D17BEB2DD0F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34" creationId="{97E633F2-0F07-4703-9AF6-30A37DD6651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35" creationId="{52332B08-69D2-4EC3-99EC-6FC96B3D53C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36" creationId="{80A55752-FBAE-4E19-98C2-0B4476CE7EC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37" creationId="{DB2624AE-62F0-49F0-A5D7-6A0D212EDBB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38" creationId="{57D9E7D9-63BD-48B3-BF23-8B2A35B3E5A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39" creationId="{94613C32-043F-4557-9422-72AFBD8417B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2" creationId="{0E0CC7E9-C45B-4E7A-BBE2-4BB9A07CFDC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3" creationId="{3A713EE8-3644-4CD5-AA5D-42890049436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4" creationId="{79341931-92BE-4826-B272-F5A9EB59300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5" creationId="{A83886B9-7D75-4CD4-AF2C-0E732896394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6" creationId="{EC15B908-AD9C-45D9-856A-3C0F48A5BE8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7" creationId="{ADE01B84-6B9F-4D41-85F3-4D241835B4A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8" creationId="{2DED3169-DA42-4A6E-8467-CC610351D7F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49" creationId="{9FC010B6-1C3C-4C23-8F6E-5E3C6F43C09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0" creationId="{38EB02B1-14B9-4F8E-A8C2-F94A13A7A85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1" creationId="{FA924B8D-CDF4-458C-BAA0-68FEA82468C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2" creationId="{6B3331FA-160F-4BA5-A547-8945AD32103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3" creationId="{07F8AFC8-B29F-4427-BAB7-5C94896E47E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4" creationId="{5FEEE4E4-77C6-4176-AA55-EEC95FB4F68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5" creationId="{D3377BE2-567C-44F0-B395-1747A0015AB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6" creationId="{F50EECB0-2599-48CB-BC6B-5CB61A9B3A3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7" creationId="{20D6E395-12D4-49C7-933B-76AC9ADBD6A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8" creationId="{E92A7A54-4840-49D8-96DC-3E690B92593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59" creationId="{098BAF90-8E89-4E9B-92C4-1A8BBA41865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0" creationId="{7458DE3A-C72E-40AD-A837-37A983A962B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1" creationId="{4B62B5DF-474C-4A91-B7EC-118ADBBD088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2" creationId="{F917FCB3-289B-4B8C-8C08-B1C161DFAB6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3" creationId="{F6A32DA5-CBB5-4DD6-807F-375ACE6072D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4" creationId="{A4F44D8D-0C47-4239-BFB3-6304B15B7D3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5" creationId="{3181AC5F-8802-4141-B650-B2BB9FE09A1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6" creationId="{65FC694B-400F-48D5-8DD8-949D1E5DAD2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7" creationId="{E08CEA39-5384-47A2-978B-CE9B419FBFC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8" creationId="{51B27380-EE71-4C87-B1ED-21249F2260A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69" creationId="{F2C396A8-370A-400F-9AC5-A535A08F91F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0" creationId="{C17025E3-42DA-4305-8E09-96ACE8374D8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1" creationId="{09C81FB9-D09A-48A7-A598-0D8C3674A07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2" creationId="{D5F0289C-1825-40B7-81CB-50B20D352B8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3" creationId="{7346ACF8-A7AB-492C-8E0F-178B1AB14BB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4" creationId="{0419130E-8F08-4A34-BEF4-DA5050EA0D1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5" creationId="{CFFAB2C4-2F48-4312-93CB-F2370203990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6" creationId="{CD01F7E9-533E-403C-8536-0637DFB7F69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7" creationId="{E136745C-40AF-4FC7-85BE-E3BD5F04A71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8" creationId="{70D185D9-19CB-4F25-AC66-0E382E7525C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79" creationId="{B8BD0A90-AD0F-46D3-9E31-60EA2A93730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0" creationId="{8FF926E0-55A8-4623-BD65-C92C9A9A129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1" creationId="{A5FE3663-B33B-4D16-9A63-26C7E059F58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2" creationId="{6C0E7978-9B07-4275-8D39-4F222B3A578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3" creationId="{676008DA-8C3E-49CC-ADDF-CCCB1921E43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4" creationId="{39EF5B97-1882-4AFD-B699-F21E8E06543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5" creationId="{4A1751F5-0572-4987-8AB7-F35C2CA31F6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6" creationId="{9156D818-C3AA-4A6B-8E16-3FF89D08FF5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7" creationId="{BB59F9B8-F7CE-4FF2-8F92-60E89ABE2E3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8" creationId="{4E2F1BBF-F461-46AD-A0D1-1C623C3C331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89" creationId="{D0FEEA42-0475-40FC-832E-D350DB13961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0" creationId="{2B35F704-B907-4FB3-A138-C21A62A9CC3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1" creationId="{EAF802C2-FDB3-45D5-B015-2F1E5D458A9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2" creationId="{194F1300-AFAD-4926-932F-C9CCD7487E6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3" creationId="{74EE1EAB-D6C8-4AD9-BB72-169F99B604A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4" creationId="{39EAC357-1709-4B41-844D-D96193B7C93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5" creationId="{CC17EDA4-FC25-4DF3-8CA4-3395F28A0DE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6" creationId="{D2F2411D-C412-4984-8D24-BC50BC892AC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7" creationId="{78D672B0-31FD-4C15-B857-0E2E191605C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8" creationId="{312BA2A8-7C7A-4954-BBA8-86C19F6BF08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199" creationId="{405C3E84-7BAB-40AC-8C7E-82D2DC291AC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0" creationId="{D0FA1813-7128-4705-8FC3-A42A3B46BEF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1" creationId="{19864C94-4BD5-4F26-8FFD-005AEDC36A6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2" creationId="{766C3986-25AB-4F54-B283-C651DACE662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3" creationId="{114EC826-2259-475A-874A-5F39DE0E259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4" creationId="{9368CC82-6C70-4A09-AB55-C0711259204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5" creationId="{7465F9A4-6D28-4667-A0B9-7C25FD4C433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6" creationId="{76B376EB-86F3-4C1F-9E61-3314248515D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7" creationId="{66753D0B-2C13-4B8F-8AAE-CDBC26FD9B0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8" creationId="{0CFE1288-B73E-4E30-8141-729E486E5F2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09" creationId="{07C84956-3312-4E2D-BC31-25B69835059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0" creationId="{D466AE11-C451-4D35-BA65-86741EF9906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1" creationId="{FE01FDBE-4036-4126-A959-D55D5AFA6BC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2" creationId="{D6F687E9-D4E4-40B9-913D-6B822D24D28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3" creationId="{5128B834-127B-4B2A-A0C7-4CBCE2FA9C9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4" creationId="{A31EAA92-D682-4078-87E6-1945A2CC7FF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5" creationId="{DB14724E-BE92-410A-AC61-067AF0B2430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6" creationId="{304762F0-BC6F-4CD9-8FDB-4A5322EC7B2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7" creationId="{67111BF4-E7AE-4FC4-BCF8-6F48D446A86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8" creationId="{14FCCB43-0AA8-4414-9B56-2AF8A928998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19" creationId="{55A0C424-D736-44DA-A448-3CAB281566B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0" creationId="{464AF0F4-79B2-4FED-A51D-379C1F7B341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1" creationId="{5088A219-1BD7-46E2-B1AC-BD8904CDE05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2" creationId="{AA8AAA5F-A525-40FE-B82B-068C15AD9E5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3" creationId="{C7B890A5-8A5E-4B2E-9408-A342F22192E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4" creationId="{6235930F-5D5C-4270-A35F-239D56D0EAA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5" creationId="{E14B4367-C1E9-406C-AD04-7DDEF1C762C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6" creationId="{FA7BE836-9EB2-4917-9D3D-549F2CAB691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7" creationId="{808AFA16-AECC-4843-8706-E521B2AE9B0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8" creationId="{F0F7DD8B-3752-4940-9552-A9AD6F1476D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29" creationId="{953B927C-049A-47DF-ABC0-E7B0AA727D9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0" creationId="{5297472C-FA68-4BE1-AD2E-9B519763FD5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1" creationId="{52F16A00-5581-4C7D-AB50-0ECFB60A33B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2" creationId="{07CD95F0-2319-4A0C-AAE1-74A1730F6CA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3" creationId="{D8320E56-7FF9-4212-9C62-DD7B4C83BCE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4" creationId="{B6E02C01-DB3E-4603-96C4-FD2C82973ED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5" creationId="{805AAD8B-FF3D-4E0F-985C-F194A85FE2E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6" creationId="{28CF53F5-7ECD-433C-83DB-C09E82EFA28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7" creationId="{4B487A80-471C-4924-A004-CE3A90EBC20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8" creationId="{1285F39C-223D-4959-B0E4-7169E3E69EB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39" creationId="{F698BD1D-A6D2-4443-92C7-5AD62AF1230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0" creationId="{820272B9-A091-4201-9A8D-14B07AE7857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1" creationId="{37D38EC0-4561-4142-A88E-DBF66B37637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2" creationId="{C085B385-3116-4046-AA84-E6822B0C07F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3" creationId="{3EC18F1A-E154-4003-907E-18FDE70589D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4" creationId="{EBACB732-0986-4831-9105-FFF9785E969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5" creationId="{D5A60093-4894-4DE1-9E8E-512EC8929F0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6" creationId="{648CAED8-8078-4C52-B21E-5D35E137126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7" creationId="{FBF81E14-4D19-4AF4-962D-C095F0C836E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8" creationId="{8BE6CF12-9CFF-463A-86BB-14CA7B820CD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49" creationId="{2383E86F-9285-4284-B445-D3531AF77C6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0" creationId="{0041EEA3-0303-4F27-9D16-B40D1E3ACCB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1" creationId="{8E2665C4-A40C-49E3-8A8B-CF45C09C954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2" creationId="{8FAADE2C-A9E1-4DC9-9081-54048095F84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3" creationId="{635D629E-5A5D-4E4C-9D7B-153EA65CEF5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4" creationId="{4209320E-DDF4-4448-B456-E8866061BBA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5" creationId="{885B68D3-28C4-45C0-91B0-D859F3A8716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6" creationId="{6071E6C5-FDF0-4A5C-A5B6-D8BB587823E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7" creationId="{4F54EB26-462F-4ED5-95EE-AB4FBA80AF8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8" creationId="{79B91396-9071-47FE-8963-AA3357199FE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59" creationId="{02142881-9243-4BB2-A6BB-2EEC1BE1A45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0" creationId="{43C8FA29-2BB8-4D6A-A737-B86ED9F7F76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1" creationId="{AD56F617-379F-4A27-967F-CF6ECC2B7E8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2" creationId="{3BC2A15A-13AB-4DDE-8655-5B5351A026D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3" creationId="{9A98DABA-235D-40BF-BACA-93BDBA5E71A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4" creationId="{E3DF32A0-F57F-488B-8B2B-64049A3A38D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5" creationId="{EFF83D43-FBCD-445C-8C8B-80A557129C2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6" creationId="{8696B3FE-E456-43C5-9612-798912C9E91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7" creationId="{3A140180-2F2E-42BB-A6E2-410DA687B5B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8" creationId="{60A3FE04-40F7-4F0A-A611-9F21AF47E3F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69" creationId="{9EE39F90-07B6-4D81-A23F-FD215CB86F2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0" creationId="{342DEA34-578D-430E-8661-657F4F45969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1" creationId="{1D2AAAC3-3862-459A-B336-720F045F733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2" creationId="{12B5046D-7D3E-4E01-A3D2-2FE5FB62ADB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3" creationId="{2C85562C-E5F4-4238-A0DC-9515C21CBDC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4" creationId="{4177DE30-B31C-49B2-93F0-47B3B9A06C9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5" creationId="{5153FC4C-C78A-4753-BA53-90C5E222D6E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6" creationId="{525BBD35-73B9-4246-A2F0-9F7E8DE6D4A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7" creationId="{27380B67-1E2C-4B87-B2D9-7364D0BA7E9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8" creationId="{306F8C0D-24AF-42FA-9408-87840A51F14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79" creationId="{C339BF05-1265-4404-888B-3125CC2B484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0" creationId="{A26C61F0-037A-41F4-8822-203D4D8B366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1" creationId="{72BFD46B-F2C2-409C-AB88-AB99CCA12CA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2" creationId="{F9B057EE-80B5-4134-8E76-C93B1CB0475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3" creationId="{8FC3337B-BAFE-4EEC-931D-E56E4D86EF6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4" creationId="{8ABF9A04-1285-40B9-BA01-4F032B828C6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5" creationId="{0BBED22F-B768-49BA-924A-E85091F660C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6" creationId="{5B91D416-52D2-4C5B-B528-ADCC80752C5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7" creationId="{A995A211-0141-4696-9203-E03136AFBCD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8" creationId="{0A9935A2-DB89-4B54-8BB8-78AD8EA5C8D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89" creationId="{795C0972-147A-45C9-90DA-547D5404532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0" creationId="{DC4698F2-042F-4273-924C-1C8877957F7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1" creationId="{65A14102-A376-4700-95AE-F47BE980CAD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2" creationId="{890D2C85-5E25-4DA6-9E69-D0F6DE14048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3" creationId="{3DAC8159-6B29-48D8-8AB3-289EC9B88E4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4" creationId="{CBC0C034-4C29-4DD0-A2F8-C7E8D3A4F55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5" creationId="{ED734D92-D7DF-42A5-91B5-210E87AD913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6" creationId="{3225F94E-E368-4EE8-AE78-BAAFAD645B4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7" creationId="{619D955A-AFC0-42D2-A2EC-B47AEF91FB7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8" creationId="{49AF25CC-520A-4DFE-9519-A3DE99B9DF2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299" creationId="{017CF66B-6553-4017-80D0-693FE15FB9C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0" creationId="{C35955E9-C8C5-47FD-AD6B-FA216C67749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1" creationId="{CA6C1693-8B74-48EC-ACD4-CB4A04F9A2A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2" creationId="{BF95FA53-00CF-43A9-9E54-6F65E34CAFC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3" creationId="{482D79FF-A182-42C6-9BDB-5EF6A6A0D16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4" creationId="{053422A9-AFED-41D4-9458-95C1D69411C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5" creationId="{1A13C1F0-2BE8-405C-9FD9-3F1A644DF49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6" creationId="{5F509FBB-738E-4EDD-848B-50DC23B81F9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7" creationId="{02B3BCB9-6BEF-4196-8B6F-5FE69BE17FD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8" creationId="{8275C1E9-D76A-41D5-942F-41EEA966F9D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09" creationId="{8FB7B422-1432-44F9-8FCB-F3422F8E4D7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0" creationId="{09108C79-100A-4459-B346-65B928FA856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1" creationId="{6DF9AD40-85DD-444C-87DA-82D940CCB81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2" creationId="{92082A8C-50E7-4DAA-AB80-29A33F17B46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3" creationId="{8BC2CB7A-1D35-42CA-B417-75DE5DDC058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4" creationId="{8B6D39AD-9298-4C0E-A773-EDA5C7878DF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5" creationId="{A9FB765C-1501-45FD-A780-C602E5F3586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6" creationId="{3E4BBAEE-173D-4CE9-B717-2FAE2325C91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7" creationId="{B8306F4E-3686-407A-B90D-4C243F02236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8" creationId="{5A9FA9CF-2395-4128-8391-A095420C752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19" creationId="{8D2C06EE-8AAC-44F1-A2E2-3ECAD0C5953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0" creationId="{2A0A6A80-B552-4F58-AEF9-E196086E653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1" creationId="{665F381B-B38D-4FDD-9509-7F210542AAA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2" creationId="{D4615CC9-8A28-4456-A9FE-F6808B1853A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3" creationId="{18297B24-BE17-4BB2-BA67-5847B90BC6F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4" creationId="{234C57A2-504A-4A43-B5BD-F59127EC3E3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5" creationId="{6334AF4E-7080-4D53-8297-880F725D331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6" creationId="{D728B435-F403-4AEF-9AE1-1E72D687C8B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7" creationId="{94332B40-B9D4-409E-BA2E-6AB5A0B09EA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8" creationId="{2525BF95-3F37-4481-9C88-1E204A3E5C2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29" creationId="{C2F4B155-F453-4E01-860F-0780487E952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0" creationId="{21A23F1A-6380-402D-981A-E21C4C62D3B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1" creationId="{D4243E3C-4D91-4A22-936B-C4898E5CC1F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2" creationId="{6227B236-C07A-4E24-A476-F6C7E356323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3" creationId="{27E0C639-7695-4DEF-85C8-BEE72F50C0E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4" creationId="{4581BC9A-FD2F-4985-AF5C-19E2F8DAEF2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5" creationId="{1EB0040C-319E-4D31-B40F-BE26258DF8D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6" creationId="{C9CE02FB-8621-423F-B0C0-81A83999767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7" creationId="{15DCB330-B33B-459E-A087-6B6148FE090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8" creationId="{DBB63492-B1FA-4A51-BA4A-CF396C93272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39" creationId="{A81D79EB-336C-4009-A640-21C56AE7C9D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0" creationId="{A5458CFF-F877-4F2F-A2A6-6F564F0152F3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1" creationId="{D4D9C4BA-AF78-44DF-AD36-6031FFCB5F4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2" creationId="{F5DC9D3D-4D25-4AF4-995F-37285C530155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3" creationId="{6F5A504B-BA5D-4059-9543-5D6DD216E65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4" creationId="{8C82BFF8-A2E8-4AFB-9522-EE96114F90B0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5" creationId="{96F34D84-EB2A-43B9-8C00-12F0E32F7216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6" creationId="{EE358960-6BDF-4270-AC62-616BDB6B384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7" creationId="{B96E1208-C6EC-4B1B-9303-5693B4EA948E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8" creationId="{A69F3E5D-1E22-4D42-880A-04D342AEEAC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49" creationId="{F672D17B-BBE7-4654-BD15-2216C00ABC3F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0" creationId="{EDFFCCB2-038C-4B55-BAE9-C2018B6575B1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1" creationId="{25AA73FF-4C5A-4FDA-A520-2050F90485B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2" creationId="{EEC96096-23DF-419B-9D1B-92CFF5D7F789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3" creationId="{4D6903B4-AEEC-4A5B-866F-85EAF29A60BB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4" creationId="{521E6A33-1B70-4A5B-A975-ECE97A8F60EC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5" creationId="{EE008818-C979-46F9-AE1C-A68C889A1042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6" creationId="{28A11654-8D14-4C40-8E48-B73FFAA3307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7" creationId="{D97758CF-F32D-40DD-9AF9-65FB967239ED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8" creationId="{0583436B-879D-4BE7-A2BE-CD4C9E980217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59" creationId="{6149C4D9-7849-4C9E-B0DF-2EA424C73678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60" creationId="{4FCF6A17-71C2-4844-B41B-88440C62001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61" creationId="{141F0678-A5F6-49BA-935C-438633763E6A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62" creationId="{7B0EBFAA-612B-47F8-98A0-3CBE67776574}"/>
          </ac:spMkLst>
        </pc:spChg>
        <pc:spChg chg="mod">
          <ac:chgData name="Kanakubo Yuuka" userId="0125345b4684f247" providerId="LiveId" clId="{D4871A4A-C5EA-4668-91C5-C62012B0FEE8}" dt="2021-11-24T05:06:30.891" v="2383"/>
          <ac:spMkLst>
            <pc:docMk/>
            <pc:sldMk cId="938854438" sldId="477"/>
            <ac:spMk id="363" creationId="{F74D72F8-16AD-43FE-9AE1-9BB0BAB70E98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364" creationId="{0C9F2D9C-ED4B-454E-B46C-5DBFBBD69BE4}"/>
          </ac:spMkLst>
        </pc:spChg>
        <pc:spChg chg="add mod">
          <ac:chgData name="Kanakubo Yuuka" userId="0125345b4684f247" providerId="LiveId" clId="{D4871A4A-C5EA-4668-91C5-C62012B0FEE8}" dt="2021-11-24T06:05:56.569" v="2967" actId="1076"/>
          <ac:spMkLst>
            <pc:docMk/>
            <pc:sldMk cId="938854438" sldId="477"/>
            <ac:spMk id="365" creationId="{03CBD4B2-343B-4508-A1B4-E678EB936E90}"/>
          </ac:spMkLst>
        </pc:spChg>
        <pc:spChg chg="add mod ord">
          <ac:chgData name="Kanakubo Yuuka" userId="0125345b4684f247" providerId="LiveId" clId="{D4871A4A-C5EA-4668-91C5-C62012B0FEE8}" dt="2021-11-26T01:07:21.353" v="6815" actId="14100"/>
          <ac:spMkLst>
            <pc:docMk/>
            <pc:sldMk cId="938854438" sldId="477"/>
            <ac:spMk id="366" creationId="{F64477C8-2936-4CFC-8FE8-C93E6F1D03A4}"/>
          </ac:spMkLst>
        </pc:spChg>
        <pc:spChg chg="add mod">
          <ac:chgData name="Kanakubo Yuuka" userId="0125345b4684f247" providerId="LiveId" clId="{D4871A4A-C5EA-4668-91C5-C62012B0FEE8}" dt="2021-11-26T01:07:24.582" v="6816" actId="1076"/>
          <ac:spMkLst>
            <pc:docMk/>
            <pc:sldMk cId="938854438" sldId="477"/>
            <ac:spMk id="367" creationId="{263FEC3E-FFD3-46D7-8A8B-94F4952B82EE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68" creationId="{8DDF1111-8770-4B82-8FB8-BF004EC919D7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69" creationId="{8956336F-118B-4DBA-993B-2854A455A2E4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70" creationId="{1D082F44-19B1-4912-98FB-A06F4F546661}"/>
          </ac:spMkLst>
        </pc:spChg>
        <pc:spChg chg="add mod">
          <ac:chgData name="Kanakubo Yuuka" userId="0125345b4684f247" providerId="LiveId" clId="{D4871A4A-C5EA-4668-91C5-C62012B0FEE8}" dt="2021-11-24T08:21:07.433" v="3991" actId="1076"/>
          <ac:spMkLst>
            <pc:docMk/>
            <pc:sldMk cId="938854438" sldId="477"/>
            <ac:spMk id="371" creationId="{CB33DFCA-45D7-4D35-9BB7-C6736122BAFE}"/>
          </ac:spMkLst>
        </pc:spChg>
        <pc:spChg chg="add mod">
          <ac:chgData name="Kanakubo Yuuka" userId="0125345b4684f247" providerId="LiveId" clId="{D4871A4A-C5EA-4668-91C5-C62012B0FEE8}" dt="2021-11-26T01:06:26.094" v="6811" actId="1076"/>
          <ac:spMkLst>
            <pc:docMk/>
            <pc:sldMk cId="938854438" sldId="477"/>
            <ac:spMk id="372" creationId="{04183B7B-5D07-417A-8EDD-DB2D7ABD7764}"/>
          </ac:spMkLst>
        </pc:spChg>
        <pc:spChg chg="add mod">
          <ac:chgData name="Kanakubo Yuuka" userId="0125345b4684f247" providerId="LiveId" clId="{D4871A4A-C5EA-4668-91C5-C62012B0FEE8}" dt="2021-12-01T02:45:20.794" v="11043" actId="1076"/>
          <ac:spMkLst>
            <pc:docMk/>
            <pc:sldMk cId="938854438" sldId="477"/>
            <ac:spMk id="373" creationId="{CE3CAE3F-4A5F-475B-8ED7-482D003436E5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74" creationId="{23698856-BF65-4D8F-AFB6-6AA4DFEBD6BF}"/>
          </ac:spMkLst>
        </pc:spChg>
        <pc:spChg chg="add mod ord">
          <ac:chgData name="Kanakubo Yuuka" userId="0125345b4684f247" providerId="LiveId" clId="{D4871A4A-C5EA-4668-91C5-C62012B0FEE8}" dt="2021-11-26T01:05:57.371" v="6806" actId="1076"/>
          <ac:spMkLst>
            <pc:docMk/>
            <pc:sldMk cId="938854438" sldId="477"/>
            <ac:spMk id="375" creationId="{7B3B3C4E-28F9-4109-AD9F-F2C65D534811}"/>
          </ac:spMkLst>
        </pc:spChg>
        <pc:spChg chg="add del mod">
          <ac:chgData name="Kanakubo Yuuka" userId="0125345b4684f247" providerId="LiveId" clId="{D4871A4A-C5EA-4668-91C5-C62012B0FEE8}" dt="2021-11-24T08:22:47.261" v="4006" actId="478"/>
          <ac:spMkLst>
            <pc:docMk/>
            <pc:sldMk cId="938854438" sldId="477"/>
            <ac:spMk id="376" creationId="{4FDC9B3C-EAE7-498A-B1AE-F0EB4A859549}"/>
          </ac:spMkLst>
        </pc:spChg>
        <pc:spChg chg="add del mod">
          <ac:chgData name="Kanakubo Yuuka" userId="0125345b4684f247" providerId="LiveId" clId="{D4871A4A-C5EA-4668-91C5-C62012B0FEE8}" dt="2021-11-24T08:22:49.208" v="4007" actId="478"/>
          <ac:spMkLst>
            <pc:docMk/>
            <pc:sldMk cId="938854438" sldId="477"/>
            <ac:spMk id="377" creationId="{3466EB1F-3BF9-4130-B8B3-AD034D4CACEE}"/>
          </ac:spMkLst>
        </pc:spChg>
        <pc:spChg chg="add del mod">
          <ac:chgData name="Kanakubo Yuuka" userId="0125345b4684f247" providerId="LiveId" clId="{D4871A4A-C5EA-4668-91C5-C62012B0FEE8}" dt="2021-11-24T08:23:42.008" v="4016" actId="478"/>
          <ac:spMkLst>
            <pc:docMk/>
            <pc:sldMk cId="938854438" sldId="477"/>
            <ac:spMk id="378" creationId="{17A12675-1150-4C31-B617-868A1EF0A7D0}"/>
          </ac:spMkLst>
        </pc:spChg>
        <pc:spChg chg="add del mod">
          <ac:chgData name="Kanakubo Yuuka" userId="0125345b4684f247" providerId="LiveId" clId="{D4871A4A-C5EA-4668-91C5-C62012B0FEE8}" dt="2021-11-24T08:23:42.008" v="4016" actId="478"/>
          <ac:spMkLst>
            <pc:docMk/>
            <pc:sldMk cId="938854438" sldId="477"/>
            <ac:spMk id="379" creationId="{00AAF415-D9DC-4BA2-94CA-64BAD787E2E7}"/>
          </ac:spMkLst>
        </pc:spChg>
        <pc:spChg chg="add del mod">
          <ac:chgData name="Kanakubo Yuuka" userId="0125345b4684f247" providerId="LiveId" clId="{D4871A4A-C5EA-4668-91C5-C62012B0FEE8}" dt="2021-11-24T08:24:04.676" v="4023"/>
          <ac:spMkLst>
            <pc:docMk/>
            <pc:sldMk cId="938854438" sldId="477"/>
            <ac:spMk id="382" creationId="{9CDEB50C-FCBE-4751-8A89-7B8EAD4A80A3}"/>
          </ac:spMkLst>
        </pc:spChg>
        <pc:spChg chg="add del mod">
          <ac:chgData name="Kanakubo Yuuka" userId="0125345b4684f247" providerId="LiveId" clId="{D4871A4A-C5EA-4668-91C5-C62012B0FEE8}" dt="2021-11-24T08:24:04.297" v="4022"/>
          <ac:spMkLst>
            <pc:docMk/>
            <pc:sldMk cId="938854438" sldId="477"/>
            <ac:spMk id="383" creationId="{014CE3DB-E004-495E-9765-CABF854F2327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88" creationId="{3ABC4E35-9B4E-4175-87AC-CBE9FD9F207B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89" creationId="{DC6CC02D-A567-4C50-BEF6-8800FD5814AB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90" creationId="{40C0D713-3AA4-44C5-BFC2-24DBFC1CC545}"/>
          </ac:spMkLst>
        </pc:spChg>
        <pc:spChg chg="add del mod ord">
          <ac:chgData name="Kanakubo Yuuka" userId="0125345b4684f247" providerId="LiveId" clId="{D4871A4A-C5EA-4668-91C5-C62012B0FEE8}" dt="2021-11-25T02:51:13.093" v="4217" actId="478"/>
          <ac:spMkLst>
            <pc:docMk/>
            <pc:sldMk cId="938854438" sldId="477"/>
            <ac:spMk id="393" creationId="{CF52B6CB-0184-4DD6-BF61-F450E91F9384}"/>
          </ac:spMkLst>
        </pc:spChg>
        <pc:spChg chg="add del mod">
          <ac:chgData name="Kanakubo Yuuka" userId="0125345b4684f247" providerId="LiveId" clId="{D4871A4A-C5EA-4668-91C5-C62012B0FEE8}" dt="2021-11-25T02:51:10.828" v="4216" actId="478"/>
          <ac:spMkLst>
            <pc:docMk/>
            <pc:sldMk cId="938854438" sldId="477"/>
            <ac:spMk id="394" creationId="{8DC4E76D-43C0-4ECE-8B4C-7BFE86EC390D}"/>
          </ac:spMkLst>
        </pc:spChg>
        <pc:spChg chg="add mod or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95" creationId="{61A678FF-ADC3-4B2F-8853-F7BF03846973}"/>
          </ac:spMkLst>
        </pc:spChg>
        <pc:spChg chg="add del mod">
          <ac:chgData name="Kanakubo Yuuka" userId="0125345b4684f247" providerId="LiveId" clId="{D4871A4A-C5EA-4668-91C5-C62012B0FEE8}" dt="2021-11-25T02:52:38.110" v="4256"/>
          <ac:spMkLst>
            <pc:docMk/>
            <pc:sldMk cId="938854438" sldId="477"/>
            <ac:spMk id="396" creationId="{9DD8401E-6822-45B2-9FD7-28113F2E8D01}"/>
          </ac:spMkLst>
        </pc:spChg>
        <pc:spChg chg="add mod or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97" creationId="{72DB22EF-17E6-46D6-8C8F-BA61F7F252D9}"/>
          </ac:spMkLst>
        </pc:spChg>
        <pc:spChg chg="add del mod">
          <ac:chgData name="Kanakubo Yuuka" userId="0125345b4684f247" providerId="LiveId" clId="{D4871A4A-C5EA-4668-91C5-C62012B0FEE8}" dt="2021-11-25T02:52:44.518" v="4259" actId="478"/>
          <ac:spMkLst>
            <pc:docMk/>
            <pc:sldMk cId="938854438" sldId="477"/>
            <ac:spMk id="398" creationId="{115EC143-72AF-4ED0-996F-A1EBC4B9F9AA}"/>
          </ac:spMkLst>
        </pc:spChg>
        <pc:spChg chg="add mod or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399" creationId="{786621C4-693B-4D23-A85A-B40E06D827ED}"/>
          </ac:spMkLst>
        </pc:spChg>
        <pc:spChg chg="add del mod">
          <ac:chgData name="Kanakubo Yuuka" userId="0125345b4684f247" providerId="LiveId" clId="{D4871A4A-C5EA-4668-91C5-C62012B0FEE8}" dt="2021-11-25T02:53:15.148" v="4265" actId="478"/>
          <ac:spMkLst>
            <pc:docMk/>
            <pc:sldMk cId="938854438" sldId="477"/>
            <ac:spMk id="400" creationId="{CF95ECC0-334E-483D-A2E8-96E450B36F83}"/>
          </ac:spMkLst>
        </pc:spChg>
        <pc:spChg chg="add del mod">
          <ac:chgData name="Kanakubo Yuuka" userId="0125345b4684f247" providerId="LiveId" clId="{D4871A4A-C5EA-4668-91C5-C62012B0FEE8}" dt="2021-11-25T02:57:26.679" v="4301" actId="478"/>
          <ac:spMkLst>
            <pc:docMk/>
            <pc:sldMk cId="938854438" sldId="477"/>
            <ac:spMk id="403" creationId="{A469B738-CDD7-4CC5-A5F6-F47BBD6E5BB7}"/>
          </ac:spMkLst>
        </pc:spChg>
        <pc:spChg chg="add del mod">
          <ac:chgData name="Kanakubo Yuuka" userId="0125345b4684f247" providerId="LiveId" clId="{D4871A4A-C5EA-4668-91C5-C62012B0FEE8}" dt="2021-11-25T02:56:16.526" v="4294" actId="478"/>
          <ac:spMkLst>
            <pc:docMk/>
            <pc:sldMk cId="938854438" sldId="477"/>
            <ac:spMk id="404" creationId="{361D3DFD-4CCB-4255-8D56-0A01784A1199}"/>
          </ac:spMkLst>
        </pc:spChg>
        <pc:spChg chg="add del mod">
          <ac:chgData name="Kanakubo Yuuka" userId="0125345b4684f247" providerId="LiveId" clId="{D4871A4A-C5EA-4668-91C5-C62012B0FEE8}" dt="2021-11-25T02:57:26.679" v="4301" actId="478"/>
          <ac:spMkLst>
            <pc:docMk/>
            <pc:sldMk cId="938854438" sldId="477"/>
            <ac:spMk id="405" creationId="{C1AB6DA9-2523-4335-8BC6-4B82C593D23F}"/>
          </ac:spMkLst>
        </pc:spChg>
        <pc:spChg chg="add del mod">
          <ac:chgData name="Kanakubo Yuuka" userId="0125345b4684f247" providerId="LiveId" clId="{D4871A4A-C5EA-4668-91C5-C62012B0FEE8}" dt="2021-11-25T02:57:27.927" v="4302" actId="478"/>
          <ac:spMkLst>
            <pc:docMk/>
            <pc:sldMk cId="938854438" sldId="477"/>
            <ac:spMk id="406" creationId="{BC44B1CD-3F14-4BED-B015-2CD5FB61C56A}"/>
          </ac:spMkLst>
        </pc:spChg>
        <pc:spChg chg="add del mod">
          <ac:chgData name="Kanakubo Yuuka" userId="0125345b4684f247" providerId="LiveId" clId="{D4871A4A-C5EA-4668-91C5-C62012B0FEE8}" dt="2021-11-25T02:57:28.722" v="4303" actId="478"/>
          <ac:spMkLst>
            <pc:docMk/>
            <pc:sldMk cId="938854438" sldId="477"/>
            <ac:spMk id="407" creationId="{C7469366-D1E4-4358-968A-53DA028D3929}"/>
          </ac:spMkLst>
        </pc:spChg>
        <pc:spChg chg="add mo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408" creationId="{6A60DD12-FDC7-41E5-827B-C6E147B26316}"/>
          </ac:spMkLst>
        </pc:spChg>
        <pc:spChg chg="add mod ord">
          <ac:chgData name="Kanakubo Yuuka" userId="0125345b4684f247" providerId="LiveId" clId="{D4871A4A-C5EA-4668-91C5-C62012B0FEE8}" dt="2021-11-26T01:05:52.749" v="6805" actId="1076"/>
          <ac:spMkLst>
            <pc:docMk/>
            <pc:sldMk cId="938854438" sldId="477"/>
            <ac:spMk id="409" creationId="{4585F58E-9DDB-4ED9-9775-035A71F3C73C}"/>
          </ac:spMkLst>
        </pc:spChg>
        <pc:grpChg chg="add mod">
          <ac:chgData name="Kanakubo Yuuka" userId="0125345b4684f247" providerId="LiveId" clId="{D4871A4A-C5EA-4668-91C5-C62012B0FEE8}" dt="2021-11-24T06:05:56.569" v="2967" actId="1076"/>
          <ac:grpSpMkLst>
            <pc:docMk/>
            <pc:sldMk cId="938854438" sldId="477"/>
            <ac:grpSpMk id="10" creationId="{518F2256-997E-4F28-BBED-EC33887E84E2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4" creationId="{F0DFC15D-0506-47C6-9665-06A075B00C4E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8" creationId="{36658ACA-00E5-42EF-9D2E-577068E0972F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9" creationId="{F55A27DB-3ED4-46A5-9519-651944A293A3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27" creationId="{54348ADF-D4DE-4E67-B63A-5ADF32E06EE6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28" creationId="{724CC0A5-B598-406E-AC8B-6B478741167C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49" creationId="{190722FB-AFDC-4A78-9E7F-06173D245507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63" creationId="{DABB4D6C-A19E-4738-B4A0-15E8A5AA2218}"/>
          </ac:grpSpMkLst>
        </pc:grpChg>
        <pc:grpChg chg="add mod">
          <ac:chgData name="Kanakubo Yuuka" userId="0125345b4684f247" providerId="LiveId" clId="{D4871A4A-C5EA-4668-91C5-C62012B0FEE8}" dt="2021-11-24T06:05:56.569" v="2967" actId="1076"/>
          <ac:grpSpMkLst>
            <pc:docMk/>
            <pc:sldMk cId="938854438" sldId="477"/>
            <ac:grpSpMk id="125" creationId="{B649FC80-A5E5-4E19-86F1-FC8C7944CB82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26" creationId="{7F2D3B0A-CBF1-4AD5-8BAF-7137F38C56ED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27" creationId="{4AF25CC0-EEBD-4C1E-A74C-49F93A348991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29" creationId="{0CDA79B2-2E3A-4B31-A7CB-764D6E363E68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30" creationId="{B924826E-C8BC-4967-86A5-C354EF7FDA70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31" creationId="{539CFE29-1F7E-4901-AE34-DE4B2B9C6B84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32" creationId="{AD4EAA79-012C-4003-B55F-DC17CB84B1B4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33" creationId="{1DF63849-DC7E-4A3A-B1B6-7217F7B52888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40" creationId="{EBA6023F-58B2-481E-89C0-94D15AE3D648}"/>
          </ac:grpSpMkLst>
        </pc:grpChg>
        <pc:grpChg chg="mod">
          <ac:chgData name="Kanakubo Yuuka" userId="0125345b4684f247" providerId="LiveId" clId="{D4871A4A-C5EA-4668-91C5-C62012B0FEE8}" dt="2021-11-24T05:06:30.891" v="2383"/>
          <ac:grpSpMkLst>
            <pc:docMk/>
            <pc:sldMk cId="938854438" sldId="477"/>
            <ac:grpSpMk id="141" creationId="{1445B8FA-6642-4825-82CB-EAA593463A84}"/>
          </ac:grpSpMkLst>
        </pc:grpChg>
        <pc:cxnChg chg="add mod">
          <ac:chgData name="Kanakubo Yuuka" userId="0125345b4684f247" providerId="LiveId" clId="{D4871A4A-C5EA-4668-91C5-C62012B0FEE8}" dt="2021-11-24T06:05:56.569" v="2967" actId="1076"/>
          <ac:cxnSpMkLst>
            <pc:docMk/>
            <pc:sldMk cId="938854438" sldId="477"/>
            <ac:cxnSpMk id="6" creationId="{C52134E0-BCB7-45F7-B6DA-F4E8F5B66AE7}"/>
          </ac:cxnSpMkLst>
        </pc:cxnChg>
        <pc:cxnChg chg="add mod">
          <ac:chgData name="Kanakubo Yuuka" userId="0125345b4684f247" providerId="LiveId" clId="{D4871A4A-C5EA-4668-91C5-C62012B0FEE8}" dt="2021-11-24T06:05:56.569" v="2967" actId="1076"/>
          <ac:cxnSpMkLst>
            <pc:docMk/>
            <pc:sldMk cId="938854438" sldId="477"/>
            <ac:cxnSpMk id="7" creationId="{880CF067-B97E-423E-AD04-4BBAC8B78EE1}"/>
          </ac:cxnSpMkLst>
        </pc:cxnChg>
        <pc:cxnChg chg="add mod">
          <ac:chgData name="Kanakubo Yuuka" userId="0125345b4684f247" providerId="LiveId" clId="{D4871A4A-C5EA-4668-91C5-C62012B0FEE8}" dt="2021-11-24T06:05:56.569" v="2967" actId="1076"/>
          <ac:cxnSpMkLst>
            <pc:docMk/>
            <pc:sldMk cId="938854438" sldId="477"/>
            <ac:cxnSpMk id="8" creationId="{AF60131B-1592-4F53-8B54-3C196A30D7FD}"/>
          </ac:cxnSpMkLst>
        </pc:cxnChg>
        <pc:cxnChg chg="add mod">
          <ac:chgData name="Kanakubo Yuuka" userId="0125345b4684f247" providerId="LiveId" clId="{D4871A4A-C5EA-4668-91C5-C62012B0FEE8}" dt="2021-11-24T06:05:56.569" v="2967" actId="1076"/>
          <ac:cxnSpMkLst>
            <pc:docMk/>
            <pc:sldMk cId="938854438" sldId="477"/>
            <ac:cxnSpMk id="9" creationId="{1737ED5A-FEBC-45AC-8EB9-2DEEB5192DD3}"/>
          </ac:cxnSpMkLst>
        </pc:cxnChg>
        <pc:cxnChg chg="add mod">
          <ac:chgData name="Kanakubo Yuuka" userId="0125345b4684f247" providerId="LiveId" clId="{D4871A4A-C5EA-4668-91C5-C62012B0FEE8}" dt="2021-11-26T01:06:14.807" v="6809" actId="14100"/>
          <ac:cxnSpMkLst>
            <pc:docMk/>
            <pc:sldMk cId="938854438" sldId="477"/>
            <ac:cxnSpMk id="378" creationId="{5781A50E-0B86-443E-8516-964571E95521}"/>
          </ac:cxnSpMkLst>
        </pc:cxnChg>
        <pc:cxnChg chg="add mod">
          <ac:chgData name="Kanakubo Yuuka" userId="0125345b4684f247" providerId="LiveId" clId="{D4871A4A-C5EA-4668-91C5-C62012B0FEE8}" dt="2021-11-26T01:06:09.647" v="6808" actId="14100"/>
          <ac:cxnSpMkLst>
            <pc:docMk/>
            <pc:sldMk cId="938854438" sldId="477"/>
            <ac:cxnSpMk id="381" creationId="{BA573C75-E6AC-45D2-B4F6-5223CFD71E7E}"/>
          </ac:cxnSpMkLst>
        </pc:cxnChg>
        <pc:cxnChg chg="add mod">
          <ac:chgData name="Kanakubo Yuuka" userId="0125345b4684f247" providerId="LiveId" clId="{D4871A4A-C5EA-4668-91C5-C62012B0FEE8}" dt="2021-11-26T01:06:05.080" v="6807" actId="14100"/>
          <ac:cxnSpMkLst>
            <pc:docMk/>
            <pc:sldMk cId="938854438" sldId="477"/>
            <ac:cxnSpMk id="384" creationId="{DE3E85E7-3523-4BE4-9382-5C94D58E5BE8}"/>
          </ac:cxnSpMkLst>
        </pc:cxnChg>
        <pc:cxnChg chg="add del mod">
          <ac:chgData name="Kanakubo Yuuka" userId="0125345b4684f247" providerId="LiveId" clId="{D4871A4A-C5EA-4668-91C5-C62012B0FEE8}" dt="2021-11-25T02:55:25.343" v="4285" actId="478"/>
          <ac:cxnSpMkLst>
            <pc:docMk/>
            <pc:sldMk cId="938854438" sldId="477"/>
            <ac:cxnSpMk id="402" creationId="{FEE051F0-0539-492F-A0AE-91EE003176F5}"/>
          </ac:cxnSpMkLst>
        </pc:cxnChg>
      </pc:sldChg>
      <pc:sldChg chg="addSp delSp modSp add mod">
        <pc:chgData name="Kanakubo Yuuka" userId="0125345b4684f247" providerId="LiveId" clId="{D4871A4A-C5EA-4668-91C5-C62012B0FEE8}" dt="2021-11-29T19:42:58.102" v="10376" actId="1076"/>
        <pc:sldMkLst>
          <pc:docMk/>
          <pc:sldMk cId="781371284" sldId="478"/>
        </pc:sldMkLst>
        <pc:spChg chg="mod">
          <ac:chgData name="Kanakubo Yuuka" userId="0125345b4684f247" providerId="LiveId" clId="{D4871A4A-C5EA-4668-91C5-C62012B0FEE8}" dt="2021-11-25T04:28:14.913" v="4962" actId="403"/>
          <ac:spMkLst>
            <pc:docMk/>
            <pc:sldMk cId="781371284" sldId="478"/>
            <ac:spMk id="2" creationId="{632C49DD-998F-4584-94E4-39D86EDF01CE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7" creationId="{FDC35E8C-19FA-4CA0-980F-56C44BFD7FFA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10" creationId="{504C702F-643D-400E-9F9D-0E297A3E066C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11" creationId="{5EE161AB-0A15-4363-95C0-020041CB6391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15" creationId="{4777072E-EF19-4263-B97C-B98979133B6D}"/>
          </ac:spMkLst>
        </pc:spChg>
        <pc:spChg chg="del">
          <ac:chgData name="Kanakubo Yuuka" userId="0125345b4684f247" providerId="LiveId" clId="{D4871A4A-C5EA-4668-91C5-C62012B0FEE8}" dt="2021-11-24T04:47:08.181" v="1853" actId="478"/>
          <ac:spMkLst>
            <pc:docMk/>
            <pc:sldMk cId="781371284" sldId="478"/>
            <ac:spMk id="21" creationId="{B6AF3D0C-0679-4A12-A64B-42BF13337A05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22" creationId="{E5E709D4-CB48-4F87-9703-B3AB97C81122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23" creationId="{B7F9F395-4ACB-45E1-9857-5A192F06B5EF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24" creationId="{08F5BE6F-4D22-452F-8B85-368404AFCC51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26" creationId="{51E5915E-9750-4FD0-A14C-DC2E5BBB76FD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27" creationId="{517888CE-AE9D-4711-A764-C039D9E76041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28" creationId="{A88987EE-3CF6-4463-897F-D8C2BBBA3E17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29" creationId="{19C72734-6ADF-4E9F-A5CF-D148DB914B0E}"/>
          </ac:spMkLst>
        </pc:spChg>
        <pc:spChg chg="del">
          <ac:chgData name="Kanakubo Yuuka" userId="0125345b4684f247" providerId="LiveId" clId="{D4871A4A-C5EA-4668-91C5-C62012B0FEE8}" dt="2021-11-24T04:47:06.233" v="1852" actId="478"/>
          <ac:spMkLst>
            <pc:docMk/>
            <pc:sldMk cId="781371284" sldId="478"/>
            <ac:spMk id="31" creationId="{240586C4-F737-437D-8A4F-F7D54BCDE96D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32" creationId="{72A2D7B5-5E76-4D28-8BC7-25D609E0F3DB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33" creationId="{EEDBE5AB-4D50-4E11-9037-DD536BA511D6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34" creationId="{D511BE4A-6AFF-465C-B164-F9A85DD472DA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35" creationId="{A3A21E9C-5B44-43C7-A502-AFF4C6366940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38" creationId="{7D8853C9-C77A-48F4-A701-631699FF9DF0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39" creationId="{3244F3DE-46B0-4B25-809C-B4A1DADD1BB7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1" creationId="{153AE9A7-D2D4-487B-9CBF-B13078F2B9C1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2" creationId="{8FF6B436-45EA-44F3-9E38-85F22B507FF4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3" creationId="{133563AC-B624-4B31-A6E9-03C800B35B1D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4" creationId="{E741FAEB-EE32-434C-B55D-22FF7D5D2C5B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5" creationId="{F64F5317-ECD3-42BE-8588-730D3F012041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7" creationId="{3AE90D3D-33C3-45CC-8556-1E35C2C4EF5D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8" creationId="{1EA472E6-93DC-4812-AE95-0D3B8140AE9E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49" creationId="{3DDBB0EC-690E-43BB-ABCE-DD21384AA039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50" creationId="{DF5E104B-FD32-4B34-839D-4AC2058F5609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51" creationId="{A6A05188-8994-4ABA-9A22-5089AABDAEAA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52" creationId="{DA6D7601-E1E3-4E23-B425-00130E0BF4B8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53" creationId="{F8DF7F61-950D-4B6F-B3D8-05196C505E07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56" creationId="{02AE471B-ABF2-4C09-84D9-2D4029A63DED}"/>
          </ac:spMkLst>
        </pc:spChg>
        <pc:spChg chg="mod">
          <ac:chgData name="Kanakubo Yuuka" userId="0125345b4684f247" providerId="LiveId" clId="{D4871A4A-C5EA-4668-91C5-C62012B0FEE8}" dt="2021-11-24T04:47:31.299" v="1885"/>
          <ac:spMkLst>
            <pc:docMk/>
            <pc:sldMk cId="781371284" sldId="478"/>
            <ac:spMk id="57" creationId="{5109AB5F-5852-459E-8352-C1059C23389A}"/>
          </ac:spMkLst>
        </pc:spChg>
        <pc:spChg chg="add mod">
          <ac:chgData name="Kanakubo Yuuka" userId="0125345b4684f247" providerId="LiveId" clId="{D4871A4A-C5EA-4668-91C5-C62012B0FEE8}" dt="2021-11-29T19:42:58.102" v="10376" actId="1076"/>
          <ac:spMkLst>
            <pc:docMk/>
            <pc:sldMk cId="781371284" sldId="478"/>
            <ac:spMk id="60" creationId="{1EFD5703-674C-4E9E-AEEB-61AE5B33AAE2}"/>
          </ac:spMkLst>
        </pc:spChg>
        <pc:spChg chg="add del mod">
          <ac:chgData name="Kanakubo Yuuka" userId="0125345b4684f247" providerId="LiveId" clId="{D4871A4A-C5EA-4668-91C5-C62012B0FEE8}" dt="2021-11-24T04:48:54.823" v="1947" actId="478"/>
          <ac:spMkLst>
            <pc:docMk/>
            <pc:sldMk cId="781371284" sldId="478"/>
            <ac:spMk id="61" creationId="{97281417-A345-4C90-98D7-8CA831FA044C}"/>
          </ac:spMkLst>
        </pc:spChg>
        <pc:spChg chg="add mod ord">
          <ac:chgData name="Kanakubo Yuuka" userId="0125345b4684f247" providerId="LiveId" clId="{D4871A4A-C5EA-4668-91C5-C62012B0FEE8}" dt="2021-11-25T04:27:49.721" v="4958" actId="167"/>
          <ac:spMkLst>
            <pc:docMk/>
            <pc:sldMk cId="781371284" sldId="478"/>
            <ac:spMk id="61" creationId="{DA6DFA4F-50B4-478B-A809-0B4843DD325F}"/>
          </ac:spMkLst>
        </pc:spChg>
        <pc:spChg chg="add del mod">
          <ac:chgData name="Kanakubo Yuuka" userId="0125345b4684f247" providerId="LiveId" clId="{D4871A4A-C5EA-4668-91C5-C62012B0FEE8}" dt="2021-11-24T04:47:53.286" v="1887" actId="478"/>
          <ac:spMkLst>
            <pc:docMk/>
            <pc:sldMk cId="781371284" sldId="478"/>
            <ac:spMk id="62" creationId="{56E3E58C-EAC8-4786-8437-22099F3242AD}"/>
          </ac:spMkLst>
        </pc:spChg>
        <pc:spChg chg="add del mod">
          <ac:chgData name="Kanakubo Yuuka" userId="0125345b4684f247" providerId="LiveId" clId="{D4871A4A-C5EA-4668-91C5-C62012B0FEE8}" dt="2021-11-27T01:49:20.301" v="7275" actId="478"/>
          <ac:spMkLst>
            <pc:docMk/>
            <pc:sldMk cId="781371284" sldId="478"/>
            <ac:spMk id="63" creationId="{AFB49CA7-D570-46E9-8CD7-4356D834F31D}"/>
          </ac:spMkLst>
        </pc:spChg>
        <pc:spChg chg="add mod">
          <ac:chgData name="Kanakubo Yuuka" userId="0125345b4684f247" providerId="LiveId" clId="{D4871A4A-C5EA-4668-91C5-C62012B0FEE8}" dt="2021-11-29T19:42:43.128" v="10374" actId="1076"/>
          <ac:spMkLst>
            <pc:docMk/>
            <pc:sldMk cId="781371284" sldId="478"/>
            <ac:spMk id="64" creationId="{086A1849-9849-4781-A584-A516040DBD81}"/>
          </ac:spMkLst>
        </pc:spChg>
        <pc:grpChg chg="add mod">
          <ac:chgData name="Kanakubo Yuuka" userId="0125345b4684f247" providerId="LiveId" clId="{D4871A4A-C5EA-4668-91C5-C62012B0FEE8}" dt="2021-11-25T04:27:54.707" v="4959" actId="1076"/>
          <ac:grpSpMkLst>
            <pc:docMk/>
            <pc:sldMk cId="781371284" sldId="478"/>
            <ac:grpSpMk id="25" creationId="{1F7676AD-3AC1-4E0F-A24F-891688D25169}"/>
          </ac:grpSpMkLst>
        </pc:grpChg>
        <pc:grpChg chg="mod">
          <ac:chgData name="Kanakubo Yuuka" userId="0125345b4684f247" providerId="LiveId" clId="{D4871A4A-C5EA-4668-91C5-C62012B0FEE8}" dt="2021-11-24T04:47:31.299" v="1885"/>
          <ac:grpSpMkLst>
            <pc:docMk/>
            <pc:sldMk cId="781371284" sldId="478"/>
            <ac:grpSpMk id="36" creationId="{ACD67AC6-1254-453A-9F24-1515B4BBE1EE}"/>
          </ac:grpSpMkLst>
        </pc:grpChg>
        <pc:grpChg chg="mod">
          <ac:chgData name="Kanakubo Yuuka" userId="0125345b4684f247" providerId="LiveId" clId="{D4871A4A-C5EA-4668-91C5-C62012B0FEE8}" dt="2021-11-24T04:47:31.299" v="1885"/>
          <ac:grpSpMkLst>
            <pc:docMk/>
            <pc:sldMk cId="781371284" sldId="478"/>
            <ac:grpSpMk id="37" creationId="{E0828253-3E0A-43B1-B7D5-45E43571A10C}"/>
          </ac:grpSpMkLst>
        </pc:grpChg>
        <pc:grpChg chg="mod">
          <ac:chgData name="Kanakubo Yuuka" userId="0125345b4684f247" providerId="LiveId" clId="{D4871A4A-C5EA-4668-91C5-C62012B0FEE8}" dt="2021-11-24T04:47:31.299" v="1885"/>
          <ac:grpSpMkLst>
            <pc:docMk/>
            <pc:sldMk cId="781371284" sldId="478"/>
            <ac:grpSpMk id="40" creationId="{9DA4661F-98FE-487A-B676-998A5079BE8D}"/>
          </ac:grpSpMkLst>
        </pc:grpChg>
        <pc:grpChg chg="mod">
          <ac:chgData name="Kanakubo Yuuka" userId="0125345b4684f247" providerId="LiveId" clId="{D4871A4A-C5EA-4668-91C5-C62012B0FEE8}" dt="2021-11-24T04:47:31.299" v="1885"/>
          <ac:grpSpMkLst>
            <pc:docMk/>
            <pc:sldMk cId="781371284" sldId="478"/>
            <ac:grpSpMk id="46" creationId="{7E25EAA8-CD63-4B19-A419-B78CA64FECB9}"/>
          </ac:grpSpMkLst>
        </pc:grpChg>
        <pc:picChg chg="del">
          <ac:chgData name="Kanakubo Yuuka" userId="0125345b4684f247" providerId="LiveId" clId="{D4871A4A-C5EA-4668-91C5-C62012B0FEE8}" dt="2021-11-24T04:47:06.233" v="1852" actId="478"/>
          <ac:picMkLst>
            <pc:docMk/>
            <pc:sldMk cId="781371284" sldId="478"/>
            <ac:picMk id="6" creationId="{2DCA5E5F-1F4C-4A42-ABB9-F4143657C5F4}"/>
          </ac:picMkLst>
        </pc:picChg>
        <pc:picChg chg="del">
          <ac:chgData name="Kanakubo Yuuka" userId="0125345b4684f247" providerId="LiveId" clId="{D4871A4A-C5EA-4668-91C5-C62012B0FEE8}" dt="2021-11-24T04:47:06.233" v="1852" actId="478"/>
          <ac:picMkLst>
            <pc:docMk/>
            <pc:sldMk cId="781371284" sldId="478"/>
            <ac:picMk id="8" creationId="{95B4208C-898D-4A11-81A3-E7F12E97F4FF}"/>
          </ac:picMkLst>
        </pc:picChg>
        <pc:picChg chg="del">
          <ac:chgData name="Kanakubo Yuuka" userId="0125345b4684f247" providerId="LiveId" clId="{D4871A4A-C5EA-4668-91C5-C62012B0FEE8}" dt="2021-11-24T04:47:06.233" v="1852" actId="478"/>
          <ac:picMkLst>
            <pc:docMk/>
            <pc:sldMk cId="781371284" sldId="478"/>
            <ac:picMk id="9" creationId="{9CD00DB6-8D3B-48CC-B0F5-D97B931C9AAA}"/>
          </ac:picMkLst>
        </pc:picChg>
        <pc:picChg chg="del">
          <ac:chgData name="Kanakubo Yuuka" userId="0125345b4684f247" providerId="LiveId" clId="{D4871A4A-C5EA-4668-91C5-C62012B0FEE8}" dt="2021-11-24T04:47:06.233" v="1852" actId="478"/>
          <ac:picMkLst>
            <pc:docMk/>
            <pc:sldMk cId="781371284" sldId="478"/>
            <ac:picMk id="30" creationId="{B5DF42BF-7216-4C1F-9428-1B72BDA8E097}"/>
          </ac:picMkLst>
        </pc:picChg>
        <pc:cxnChg chg="del">
          <ac:chgData name="Kanakubo Yuuka" userId="0125345b4684f247" providerId="LiveId" clId="{D4871A4A-C5EA-4668-91C5-C62012B0FEE8}" dt="2021-11-24T04:47:06.233" v="1852" actId="478"/>
          <ac:cxnSpMkLst>
            <pc:docMk/>
            <pc:sldMk cId="781371284" sldId="478"/>
            <ac:cxnSpMk id="13" creationId="{FB5A6946-5371-40AD-B6D8-6D088D8302B8}"/>
          </ac:cxnSpMkLst>
        </pc:cxnChg>
        <pc:cxnChg chg="mod">
          <ac:chgData name="Kanakubo Yuuka" userId="0125345b4684f247" providerId="LiveId" clId="{D4871A4A-C5EA-4668-91C5-C62012B0FEE8}" dt="2021-11-24T04:47:31.299" v="1885"/>
          <ac:cxnSpMkLst>
            <pc:docMk/>
            <pc:sldMk cId="781371284" sldId="478"/>
            <ac:cxnSpMk id="54" creationId="{1B7DCED7-5C13-4C3D-BCD3-76040B14708D}"/>
          </ac:cxnSpMkLst>
        </pc:cxnChg>
        <pc:cxnChg chg="mod">
          <ac:chgData name="Kanakubo Yuuka" userId="0125345b4684f247" providerId="LiveId" clId="{D4871A4A-C5EA-4668-91C5-C62012B0FEE8}" dt="2021-11-24T04:47:31.299" v="1885"/>
          <ac:cxnSpMkLst>
            <pc:docMk/>
            <pc:sldMk cId="781371284" sldId="478"/>
            <ac:cxnSpMk id="55" creationId="{6A8C4647-6D5C-4C81-AB5E-4189DBD25A6B}"/>
          </ac:cxnSpMkLst>
        </pc:cxnChg>
        <pc:cxnChg chg="mod">
          <ac:chgData name="Kanakubo Yuuka" userId="0125345b4684f247" providerId="LiveId" clId="{D4871A4A-C5EA-4668-91C5-C62012B0FEE8}" dt="2021-11-24T04:47:31.299" v="1885"/>
          <ac:cxnSpMkLst>
            <pc:docMk/>
            <pc:sldMk cId="781371284" sldId="478"/>
            <ac:cxnSpMk id="58" creationId="{85A73FDD-94C7-4E03-8140-60B495BC2EF3}"/>
          </ac:cxnSpMkLst>
        </pc:cxnChg>
        <pc:cxnChg chg="mod">
          <ac:chgData name="Kanakubo Yuuka" userId="0125345b4684f247" providerId="LiveId" clId="{D4871A4A-C5EA-4668-91C5-C62012B0FEE8}" dt="2021-11-24T04:47:31.299" v="1885"/>
          <ac:cxnSpMkLst>
            <pc:docMk/>
            <pc:sldMk cId="781371284" sldId="478"/>
            <ac:cxnSpMk id="59" creationId="{13DBCA29-93BF-4A7A-9904-7F0790E4B249}"/>
          </ac:cxnSpMkLst>
        </pc:cxnChg>
      </pc:sldChg>
      <pc:sldChg chg="add del">
        <pc:chgData name="Kanakubo Yuuka" userId="0125345b4684f247" providerId="LiveId" clId="{D4871A4A-C5EA-4668-91C5-C62012B0FEE8}" dt="2021-11-24T04:44:52.521" v="1841" actId="2696"/>
        <pc:sldMkLst>
          <pc:docMk/>
          <pc:sldMk cId="3511574830" sldId="478"/>
        </pc:sldMkLst>
      </pc:sldChg>
      <pc:sldChg chg="addSp delSp modSp new add del mod ord">
        <pc:chgData name="Kanakubo Yuuka" userId="0125345b4684f247" providerId="LiveId" clId="{D4871A4A-C5EA-4668-91C5-C62012B0FEE8}" dt="2021-12-01T00:41:22.806" v="10521" actId="2696"/>
        <pc:sldMkLst>
          <pc:docMk/>
          <pc:sldMk cId="1688372865" sldId="479"/>
        </pc:sldMkLst>
        <pc:spChg chg="mod">
          <ac:chgData name="Kanakubo Yuuka" userId="0125345b4684f247" providerId="LiveId" clId="{D4871A4A-C5EA-4668-91C5-C62012B0FEE8}" dt="2021-11-24T05:00:42.161" v="2342" actId="20577"/>
          <ac:spMkLst>
            <pc:docMk/>
            <pc:sldMk cId="1688372865" sldId="479"/>
            <ac:spMk id="2" creationId="{C78B2C80-8717-4636-8D50-43FFF90774AD}"/>
          </ac:spMkLst>
        </pc:spChg>
        <pc:spChg chg="add mod">
          <ac:chgData name="Kanakubo Yuuka" userId="0125345b4684f247" providerId="LiveId" clId="{D4871A4A-C5EA-4668-91C5-C62012B0FEE8}" dt="2021-11-26T00:28:36.219" v="6423" actId="14100"/>
          <ac:spMkLst>
            <pc:docMk/>
            <pc:sldMk cId="1688372865" sldId="479"/>
            <ac:spMk id="6" creationId="{D33B7C4B-1149-4CBA-90D5-B8B043DDCBEC}"/>
          </ac:spMkLst>
        </pc:spChg>
        <pc:spChg chg="add mod">
          <ac:chgData name="Kanakubo Yuuka" userId="0125345b4684f247" providerId="LiveId" clId="{D4871A4A-C5EA-4668-91C5-C62012B0FEE8}" dt="2021-11-24T05:00:52.168" v="2343" actId="1076"/>
          <ac:spMkLst>
            <pc:docMk/>
            <pc:sldMk cId="1688372865" sldId="479"/>
            <ac:spMk id="7" creationId="{6F34756F-EB5D-4A16-85C5-683B8585B046}"/>
          </ac:spMkLst>
        </pc:spChg>
        <pc:spChg chg="add mod">
          <ac:chgData name="Kanakubo Yuuka" userId="0125345b4684f247" providerId="LiveId" clId="{D4871A4A-C5EA-4668-91C5-C62012B0FEE8}" dt="2021-11-26T00:31:24.927" v="6449" actId="1036"/>
          <ac:spMkLst>
            <pc:docMk/>
            <pc:sldMk cId="1688372865" sldId="479"/>
            <ac:spMk id="8" creationId="{E2C0AF28-A7D8-46D2-BB62-F31EB2BD34C0}"/>
          </ac:spMkLst>
        </pc:spChg>
        <pc:spChg chg="add mod">
          <ac:chgData name="Kanakubo Yuuka" userId="0125345b4684f247" providerId="LiveId" clId="{D4871A4A-C5EA-4668-91C5-C62012B0FEE8}" dt="2021-11-24T05:00:52.168" v="2343" actId="1076"/>
          <ac:spMkLst>
            <pc:docMk/>
            <pc:sldMk cId="1688372865" sldId="479"/>
            <ac:spMk id="9" creationId="{122C6386-D3AA-4DB5-A02D-0EFE0207765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" creationId="{7D1D4130-BE24-46FD-955A-CCC8361CF4E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" creationId="{10C16412-343D-46E5-B792-6DB195D3F6F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" creationId="{FC3782A2-58E5-4FE3-A41B-5D34B4DEF0D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" creationId="{58E96FDC-D7EE-4744-842C-9E167CE8023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" creationId="{EC9FBB86-355D-4680-BBEA-68FEC73FEE6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" creationId="{6702339F-9C1C-4E5C-A974-12107A82326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" creationId="{E32993C4-E178-42C1-9DBE-2CB0B8F07A2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" creationId="{16E4BDD4-2C41-4B34-9F82-80AD7EE9E89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" creationId="{E721247E-AAFA-4863-84B0-0616C691493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" creationId="{CB3CE2DA-5E31-4292-AE26-EA5D4BB5367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" creationId="{8991CD0A-514F-4C83-B77F-EC20BFA3FC2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" creationId="{E3303FCB-A0CB-49D5-9F9D-8A4279ADDC3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" creationId="{F488E693-C5CC-4A15-8CD3-2F511EDB71B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" creationId="{CDE91E44-8A46-4343-B83D-0A3CA65A898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" creationId="{2EBBD111-2B35-4240-ABBF-C35FAFF7268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" creationId="{BFF49781-0AF7-4073-BB7B-B5E1C6A1F4D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" creationId="{96502A43-C47A-48AB-A7FE-E25FBD51C44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" creationId="{6AFCA42C-17FB-4DF7-8B48-425A8D9BC56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" creationId="{ADE7D79D-4D53-4B71-8876-E9FEE909380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" creationId="{34CEA617-31DB-46A6-ACDF-7414D3F862D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1" creationId="{D7AC3C04-F4C9-4BD3-B32F-5836C36EB4C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2" creationId="{6BEAE927-18FA-402B-B750-4AF2D155694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3" creationId="{01C2F4FE-E41A-4419-948A-4E9C576755E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4" creationId="{489633FB-4A7E-4F86-B192-4A7A8EE821F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5" creationId="{4E23470E-A189-445F-AE1E-7FA9FCF3911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6" creationId="{A1EC9769-6BEB-4123-ACFF-0F07D12ACC6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8" creationId="{B9429A92-470A-4813-857B-203351B5085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9" creationId="{FABE63E8-E7A9-415C-9FA0-83720A2D491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0" creationId="{09E695D4-3977-4BA8-A3C9-DB83902FE4E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1" creationId="{D6ED0430-D9F8-4961-A7D7-B26EC756A9F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2" creationId="{8051916E-FF0C-497A-B902-AF76FF1AE71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3" creationId="{0638B31E-8DDF-45D7-AF4B-114903DFC18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4" creationId="{D6ACBDD7-F630-4DD7-BB2F-E7FFED1CB75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5" creationId="{F1F31995-B0CA-4A67-A9E1-DADA1612783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6" creationId="{53062DA6-2FF3-4459-916F-E05273AFA51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7" creationId="{E58CE2A6-3CF0-47CB-AD17-3B01A9046E7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8" creationId="{2955C016-7474-40EA-8CA4-12F1B7DEBC6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49" creationId="{434A1A27-B741-4FF3-9CC9-D372195365B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0" creationId="{8A4ED9F9-AD10-4BCD-A4C5-5076ED00696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1" creationId="{F0049246-8377-4977-BC93-67C78E4D09D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2" creationId="{BA26DB8B-7668-48F0-8171-737AB0BF219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3" creationId="{5CE38F2C-6549-49DE-B64D-8E35E531A56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4" creationId="{60A9A3F0-6346-4B13-8A5A-75031CE7D82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5" creationId="{3A9C3F95-ACD1-4B1B-8EF1-29A7D702E0A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6" creationId="{E49D5B54-F7AB-4D15-BAE4-40B1414AAAA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7" creationId="{F6D74103-9980-4597-BBD3-5A8FF847DE5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8" creationId="{4E9F1E39-7D7E-4750-B97A-A330B95E8B7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59" creationId="{E81B1339-86CE-4D61-9A59-9DBEEEA1C42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0" creationId="{C16B8CFE-C910-4B88-87EA-5BC25082AC1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1" creationId="{9F113CF2-559F-44F5-912D-8107D6430E0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2" creationId="{B71328F1-43B6-4FB1-8244-18FAB868BD3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3" creationId="{A0FE7330-DFE8-4F80-8CF0-4A2A5C98E3D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4" creationId="{A3F350C9-E677-44B3-A887-5013185CFBA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5" creationId="{65B256A9-E790-4536-B5C6-9D1091D8410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6" creationId="{0FFFC4A6-D995-4BC6-AFE2-093F5CFBCC2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7" creationId="{FD29D2EA-A6A0-49A9-BF19-8A632DE42C8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8" creationId="{AB2EA3D1-00B0-4748-8A12-969981B9E93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69" creationId="{553C82BD-1118-4473-ACFF-C74E32CB90E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0" creationId="{DA8C515B-46DB-4AEE-A965-B7AB7771545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1" creationId="{DD7BA97E-780B-4F46-B3B5-9EA22359C6C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2" creationId="{A9403C25-B252-4854-9EDE-8F46419BBB1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3" creationId="{C7EDC0B4-8A99-4F6F-8BA5-BA610F229B0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4" creationId="{E44F9DE7-FFE6-4888-8FE8-9F44AD8DDD5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5" creationId="{D525C64A-0B86-4734-BC9F-BBA23290C77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6" creationId="{DFC043F6-1DEC-4BDA-880B-6E554F2D82D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7" creationId="{62CAF9FA-645E-4411-8A9F-27EE653F65B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8" creationId="{8D0AE28D-B813-4AB1-AE86-0017EE739C8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79" creationId="{2CFCDE56-2479-4844-B3F2-AA04E0780D9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0" creationId="{8915DFE6-68A4-45B7-B112-1AF77DA7520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1" creationId="{4953BDEC-7C46-4174-A83C-BD610226F8E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2" creationId="{118A1F28-CF16-4A98-BF09-87FE1C61B1B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3" creationId="{55EBF3EF-E878-4C26-8FE1-F42F9BB07BF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5" creationId="{BBEA96F0-9A74-4D13-B0EC-D6DA58882F8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6" creationId="{9A4CD6EF-0804-4635-8B1F-7D242807CB0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7" creationId="{C84D475E-4EC3-46A6-8BC9-F199A4E7FCE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8" creationId="{FE1B34C6-3F96-4820-B03F-8FEEF630358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89" creationId="{77413D75-DDCD-43E6-9C85-08732153EB5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0" creationId="{D38A5AD6-2D20-4709-8D7C-E4130BF32AE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1" creationId="{D41E6281-D6A6-4150-81C7-9B678F44614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2" creationId="{1B0CA234-1B92-47C8-B646-174B4484DFD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3" creationId="{0A5F8F07-2BA2-40AF-88BD-52344E6B6A9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4" creationId="{2C42D867-69C2-4B23-9D22-FF06B898B29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5" creationId="{74FAA609-334B-40D9-9492-EF22DF3BB5F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6" creationId="{83813C9C-8C03-4115-9280-9D67C0EC6FB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7" creationId="{8638CD9C-9A3A-44DD-A12A-2E4468FD338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8" creationId="{6FDFB1AB-7370-4F46-B16C-95699495E50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99" creationId="{FAD14081-DA10-4184-B1F9-1C16222515E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0" creationId="{99274EBE-FC2F-4925-8AE3-7FDBA764B2E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1" creationId="{7977773C-FEF4-4C1C-B4A2-77BE6BC224E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2" creationId="{CC277468-1086-454A-8E82-EC6EB509ABD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3" creationId="{CBC1F1F2-3AE1-4F34-B5DB-8CE88986105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4" creationId="{26CF297D-9BCD-4EF2-93E5-C7AD9C019FE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5" creationId="{484E0E93-528F-4816-828F-5C32B5F911B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6" creationId="{60971BB7-E104-4225-9E51-B9AA9EE514B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7" creationId="{5B4015F4-8049-4B31-AB71-14B138C2F96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8" creationId="{34F3D51B-F799-4167-A067-B6BCC8811EA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09" creationId="{699C63CA-F63E-49F3-8613-7DCC62A514F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0" creationId="{B12262E8-5FDB-47C9-ADF9-07C0015A1F0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1" creationId="{B4354FBF-E2CB-4937-9DCF-DFC30E30104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2" creationId="{BE2F43C6-5487-4FFE-AAA3-52C211BA1C7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3" creationId="{82C1DAC0-DAE6-49B5-8B27-957C620A6C2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4" creationId="{7B00AB76-7D9C-4258-A314-4EFB0587933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5" creationId="{54B4FBF4-FCC3-45CA-A0D6-4197C7C7EF4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6" creationId="{223CF5C2-92E2-4351-B3B9-C650D0403BB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7" creationId="{1533127B-6806-48EB-A563-4EEDD543CA2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8" creationId="{1D4AE890-8F0E-49FD-95E2-D7D880CD4C5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19" creationId="{D59AAA24-4CE3-4C16-BD5C-3A708D68E74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0" creationId="{08E62373-08C5-4B6C-9950-9CB7D0C7B04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1" creationId="{C3DE32F2-E72F-4D05-A92A-E0876B0401E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2" creationId="{CB241F3D-B5A3-4FA0-A0C1-F17B30D5DEE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3" creationId="{85D7B9E0-F9E8-4B47-B766-5B39C6A9790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4" creationId="{446D919A-D06F-49C9-AF2B-BEAF4F56DA3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5" creationId="{398F11B0-E370-4955-857D-2302BFC0AC5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6" creationId="{113AD677-E88E-42F7-99BE-C1136D60A1C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7" creationId="{E55CDADE-4AAA-47B5-99C6-0A4AB4802B1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8" creationId="{E90A7D71-1ECC-4CBC-AF80-58876487063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29" creationId="{180F73BA-0C8B-46F6-9D72-099A0A2E998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0" creationId="{79CD7F26-060D-4FD1-A067-5AC27E78397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1" creationId="{CBB1CBDA-21A1-45E7-8E6E-F819EA02E14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2" creationId="{A10EB5B5-6A55-4197-81E6-4152CE58580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3" creationId="{340BCACD-A84A-430D-B185-714FABF8CD2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4" creationId="{E131DC69-CFCF-40A3-B1ED-D0CBD3A3312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6" creationId="{E827D4FD-80D6-440E-840C-30F6AEB35D6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7" creationId="{21C7977F-E2E6-4BB8-A19D-5E4C6CB2DCB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8" creationId="{63E1D39F-20CA-4345-8284-372A4ACBFA5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39" creationId="{702C6692-14E6-4169-85E9-2FF54FEBEDD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0" creationId="{99F62E4B-2DE0-4DEB-B5BC-5C77AD56FB4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1" creationId="{01CC341B-401F-4693-86BB-EF6A2AF432E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2" creationId="{09E9F86D-6EBC-41BD-9F92-3EAB02E7948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3" creationId="{C03EA37C-BC38-46D0-B766-207B0DC71C6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4" creationId="{6C659D14-5759-4B5E-8825-86DF946822A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5" creationId="{8ABB2F93-5808-4440-A3C2-799E49DFBD4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6" creationId="{E4522F9B-FCF6-4C49-8380-F4E8849D189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7" creationId="{B4C38EF3-17EC-45F1-8699-42B06DF3449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8" creationId="{B58175B5-CA82-4C96-A98A-1EBAB0B3658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49" creationId="{DCE8A7DF-74EE-4383-9C85-8FEF74E0A1D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0" creationId="{B743B60E-8E9D-47D7-ADAC-F50071C9C90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1" creationId="{3832FFB1-050F-4D30-A5D0-60C4A15096F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2" creationId="{1FC1E97A-0E4E-4318-A3FE-EB5F11C5199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3" creationId="{1B984302-8C74-46EE-AE0C-5771BE371C8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4" creationId="{F882A901-9A7E-42F0-B085-562BE12B17A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5" creationId="{17DC6A90-7265-467E-B387-82DD19C3C64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6" creationId="{46DA4524-2C31-4969-9946-55286269063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7" creationId="{312DC71B-1978-4D43-A1AD-E1DAA15BC8A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8" creationId="{D7EB8706-B614-4E85-BEB3-9A825C49682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59" creationId="{BCF8B80E-83CA-4637-BA27-C051CBB9D3D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0" creationId="{57A5B0A7-F702-4659-86DA-1DE33AE809F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1" creationId="{FE1478BC-087A-4742-890B-B328A29AC3F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2" creationId="{C4891066-5C56-4658-A2CE-36B28C469E0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3" creationId="{6DEF4A89-0F00-47BD-9EE1-4D1F6C6A339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4" creationId="{38869C35-3DCA-4087-B761-D21A89B246D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5" creationId="{9111A885-5616-454B-9D34-63BD1891B13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6" creationId="{AC8279EC-4EA4-49DB-91AE-B375F15CD8D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7" creationId="{F97C5B16-DC69-4A7B-91F3-20C1900F331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8" creationId="{07544BE2-C8F0-4D5F-B658-E02101B8B45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69" creationId="{CE871B1C-1C12-4A77-B349-98DD398FAA0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0" creationId="{F65A6E70-891C-41FB-8855-FC7177D8B3D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1" creationId="{F76E5812-0A8A-42BA-B334-C4887CAE949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2" creationId="{AA1E9BF4-A696-48AC-BF72-6E70C9F968D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3" creationId="{A3A43C19-7AEE-4173-97CF-F2CA81EA684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4" creationId="{CA8AA946-3279-44ED-8F7E-07FB230EC53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5" creationId="{6A98DE5B-AC68-4FCB-9777-CD9C0323547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6" creationId="{3BF6404D-65A5-4CEE-A850-73528E411E1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7" creationId="{96881FDA-E5DA-4F69-9A29-0125952C571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8" creationId="{01E6718E-A7D4-4240-9669-941AAC00C08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79" creationId="{B325A5CE-45DE-4C6F-8E16-0D99687A00F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0" creationId="{D5A316F1-4168-4837-952F-47813AB735B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1" creationId="{B68A353C-8B14-4E38-8607-DBD86760B1B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2" creationId="{565B925E-D250-4DC1-89DE-9FFA258C493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3" creationId="{5FF62508-7C13-4ED2-B651-612728E02AD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4" creationId="{4613732A-610F-4A66-9799-FE1CD735A63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5" creationId="{3577E71B-1C13-4409-A363-C72B5099E89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6" creationId="{7DBFC265-1115-4360-9C66-3B96560DC1A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7" creationId="{93D4E245-2F3B-4B28-83AE-05F62617853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8" creationId="{6E0B542E-C0C8-4524-A483-E1FAD1B0ED2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89" creationId="{F45B38C1-76C5-4BA0-AD60-BBC00C3C140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0" creationId="{410F8AF5-7482-43BE-9654-4D8C708C7B6F}"/>
          </ac:spMkLst>
        </pc:spChg>
        <pc:spChg chg="add mod ord">
          <ac:chgData name="Kanakubo Yuuka" userId="0125345b4684f247" providerId="LiveId" clId="{D4871A4A-C5EA-4668-91C5-C62012B0FEE8}" dt="2021-11-24T05:00:52.168" v="2343" actId="1076"/>
          <ac:spMkLst>
            <pc:docMk/>
            <pc:sldMk cId="1688372865" sldId="479"/>
            <ac:spMk id="191" creationId="{4F3B6FB1-1E01-4820-BF9C-B5182AF479A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4" creationId="{47DE9908-DBEA-4A79-BE2A-A1010A6D25E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5" creationId="{384CBC8A-904D-4D52-980B-A0A061C28BF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6" creationId="{1AC3FFF6-B590-46AD-B939-98E507ED0D0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7" creationId="{89F39EC3-1291-47C6-8AB1-1836D72659B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8" creationId="{0B829D57-1FCE-4F03-93A8-04F18CC8CB1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199" creationId="{6D2405B7-FDC6-41F3-9B39-C4CB0756810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0" creationId="{95FDD53C-D7B4-4847-865B-B08F289A469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1" creationId="{CAC25375-328D-4FA6-A077-E9F7789B741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2" creationId="{DA73BF06-835A-40F7-AFBF-44E3D477473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3" creationId="{B822E812-C4BB-4B9B-89DD-ECEB245369C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4" creationId="{2F58AB26-7E3E-4692-8729-1A4D05C6E6A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5" creationId="{AC3C4175-D40E-4209-AF6F-57DD482D8C7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6" creationId="{A6C67782-8158-489C-B07B-98558EA65EE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7" creationId="{2F836540-D02E-42E3-9D8B-C96633DD25F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8" creationId="{04DB3D8D-EE89-4B05-9775-D0BE77F1EA2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09" creationId="{7522F97A-0A17-418A-AC21-7FE3A242736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0" creationId="{3FADABEB-150F-472A-8B10-B84242CA159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1" creationId="{334BF71F-0B6C-43D3-895F-9595AF85BDB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2" creationId="{793CB9FD-6E1C-4DC3-B788-AD3168AE7BF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3" creationId="{3AC60A50-44F2-4BD5-A9AC-36406759EBF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4" creationId="{6150D44D-F2E4-4728-B237-5AE5B0CB993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5" creationId="{0D7700A4-54B3-4B76-9CB7-0FE8AE451E8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6" creationId="{FD3B094C-FD7B-4459-89E7-A72DBD2D28B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7" creationId="{5F899531-7527-4118-8F03-7548B497C64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8" creationId="{D303C328-126C-4CA0-8053-8AE267DE80A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19" creationId="{3EC3806E-979C-4DFD-BB67-4094B19DF82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0" creationId="{C24554DB-E4BC-48DA-B51A-E2917368798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1" creationId="{F9B40EF3-B3CD-47BB-BEFF-E8B8F17E14E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2" creationId="{922A92B9-2292-42DD-A60B-A4370D89E77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3" creationId="{DFA3227C-4FCE-478C-917C-6809D47A7AA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4" creationId="{A8B93395-E0C2-4D6E-953D-797A71F6A57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5" creationId="{7A819F4A-FFD3-4FDD-B1F6-F1503870D40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6" creationId="{87FA65DA-0641-4E9E-A392-1CEB7A1A9EA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7" creationId="{18C41F5B-770A-45ED-AE58-FADE439FB58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8" creationId="{6175FB7B-E854-45CA-B30A-EA4804FDC3A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29" creationId="{E6E3AFD9-F50C-489B-B25B-2FB8C472E0B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0" creationId="{DC450D8C-16E5-4A84-A527-45A9C55020C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1" creationId="{24EE6F83-9439-46F0-99E5-2A08F6DB053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2" creationId="{0ACB5CB8-BAD5-4FFC-BB13-E766BD4DB92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3" creationId="{95542A81-3378-4755-8C21-87C467C2CBA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4" creationId="{CC572B94-B8B4-4E5F-AE00-B2DE98B224D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6" creationId="{358DDCBF-A765-47DA-BF16-E420B751AD3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8" creationId="{A53A6EAC-CE87-401B-9790-00F1C03EDB0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39" creationId="{082D11C8-813C-4819-8325-88FDC1B3645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0" creationId="{5906F6E2-4D6C-42DD-94BF-F41D68176BC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1" creationId="{E0CAEC04-85F3-4467-8A3C-84388760AE0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2" creationId="{C2DA55EC-AD60-4063-82D9-28C41ADA986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3" creationId="{3417C373-4219-4953-973D-43804065B7C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4" creationId="{CB12E27C-6DD8-46E5-A4B3-04713F8A29F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5" creationId="{81B1133E-2DCE-4A78-8FAB-7999B07F3D9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6" creationId="{F006E025-2B07-452B-9F1A-B1CF7B152C4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7" creationId="{547ACF33-0570-4589-93ED-B13CC840695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8" creationId="{0E0DFC70-D00D-4A5F-98A4-3FC8D814228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49" creationId="{30615D5C-A753-4CBD-81BC-BB0E96B7049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0" creationId="{645042BF-4E9B-409B-96A1-ADA81B368DA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1" creationId="{6AD3CFAB-3E8A-4BFE-941C-C943B07EBF4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2" creationId="{08D74829-B385-46F9-A845-2742E38E78A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3" creationId="{14C57B2C-CA1A-42EE-995F-1244E523419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4" creationId="{48E8BFB9-768C-422C-A7AF-17D1622E7ED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5" creationId="{BFD05300-EDB4-426B-B4F2-F53305B562F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6" creationId="{A857007B-053E-4CB5-8262-04926718FA6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7" creationId="{1B0FC451-4C6B-4A52-B9E7-97D9B284707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8" creationId="{7DFA8CEE-6984-4A9A-95CF-31A44111C3A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59" creationId="{B1B30F25-7F1A-45CB-AEF5-A7626B36256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0" creationId="{1CDAF545-8610-4B0E-921A-921060A0FF6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1" creationId="{6B990E78-FC98-4087-938C-06EE0748128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2" creationId="{519FE684-F40B-4209-A63E-8A3643F927EF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3" creationId="{FF97DAB2-8477-4486-8A98-2EB78FE3C99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4" creationId="{063D3505-5B77-48F2-8AA6-A7D937A83A7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5" creationId="{F3808EDA-5FA7-436C-BBA0-00603BEE712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6" creationId="{2D00CF19-7B3E-4B1A-9F20-FE56B6E8F8F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7" creationId="{0909D9F9-04B9-420E-B4E1-C2CE340884C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8" creationId="{C8180C61-2FE8-4279-95F4-68AE9BB8B6D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69" creationId="{02F818D7-48CC-48B1-B6BA-30F4405CF44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0" creationId="{8583F541-FF56-4450-8E4B-A22FF65342F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1" creationId="{63DB52C3-BC79-455B-BEEC-CAD2AF85735A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2" creationId="{7D0D0480-2CB2-4820-83A8-5FFB63E4C75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3" creationId="{D56A3DC6-E047-4711-A05D-A652A13E04B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4" creationId="{AC95EE56-9512-474B-8907-BC7824E3DE0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5" creationId="{89FEF07F-BCB8-41D0-8FE4-D17EBF17B4C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6" creationId="{2BA116D2-908C-4D22-96FE-77DDC1FFF2A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7" creationId="{5E4D02E4-48F6-4198-8836-FB795186502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78" creationId="{FC4FF150-4EA1-44AB-968F-22284532F3A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0" creationId="{854C97B9-B27B-48F7-95E9-929C93F592F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1" creationId="{382985A8-7B23-400D-832D-8169A1C9DAB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2" creationId="{1D5A82C9-721D-4A88-81D9-6B988DD1754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3" creationId="{D47DE3CC-B2C1-4B1C-8F96-2AC4009F8494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4" creationId="{873B10F6-AF9C-49BB-85E0-4FD88907D0F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5" creationId="{440B6EEE-85DA-453E-90E7-D4AB74AA94E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6" creationId="{9560A304-7683-4B14-A6DD-4A1CF779590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7" creationId="{2913A087-B871-4E59-ABDC-97F00A55955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8" creationId="{FF67614C-C62C-4FA9-9C8B-A717F176141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89" creationId="{1020439A-37D0-4678-9A21-9F437FAEEB1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0" creationId="{D84FEACC-1CF3-44D3-8615-CD74F63B46B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1" creationId="{0E97A13B-8A55-4744-9D49-C94BDCA7579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2" creationId="{7D18EAA1-55C1-4BB5-9373-0261A2EAC28B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3" creationId="{D6CFB294-08E1-499D-962A-AC0DE78F233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4" creationId="{23B6ED2C-50D6-40E6-B0A0-10EF55BD5A22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5" creationId="{BBC252E7-4C81-4A22-8299-F462B55C480C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6" creationId="{B4BC0C5C-95A1-4E29-8FD5-ABBF3BD04FE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7" creationId="{FF1742C3-20E7-4840-A099-276D11B6BA9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8" creationId="{8B3758A8-1C00-4F54-B730-253CDD7C6CA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299" creationId="{399F0F0E-C6E9-408D-9A11-7778D84B5613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0" creationId="{50B99D42-65BD-4278-9322-7A36E86AC45D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1" creationId="{0171CCA4-DBA9-4970-B22B-6ABE50D93CBE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2" creationId="{EC738BBF-6C04-4190-95D4-7749FB629387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3" creationId="{B87C126F-F646-4017-9FB5-1DFE68715918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4" creationId="{39CA9A21-E746-40E2-A2CE-2FAD36E424A6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5" creationId="{2FCEC592-D957-4194-B590-DE545A40B330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6" creationId="{424F5138-E344-4D96-A990-0C93521DD659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7" creationId="{EE28A527-35FA-4A0A-84E7-893EA65D68B1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8" creationId="{3C8E6686-88F6-486E-80D3-2C102BF5A145}"/>
          </ac:spMkLst>
        </pc:spChg>
        <pc:spChg chg="mod">
          <ac:chgData name="Kanakubo Yuuka" userId="0125345b4684f247" providerId="LiveId" clId="{D4871A4A-C5EA-4668-91C5-C62012B0FEE8}" dt="2021-11-24T04:59:21.394" v="2280"/>
          <ac:spMkLst>
            <pc:docMk/>
            <pc:sldMk cId="1688372865" sldId="479"/>
            <ac:spMk id="309" creationId="{185A0429-CD7A-4898-BCF8-F8686770AEEB}"/>
          </ac:spMkLst>
        </pc:spChg>
        <pc:spChg chg="add mod">
          <ac:chgData name="Kanakubo Yuuka" userId="0125345b4684f247" providerId="LiveId" clId="{D4871A4A-C5EA-4668-91C5-C62012B0FEE8}" dt="2021-11-24T05:00:52.168" v="2343" actId="1076"/>
          <ac:spMkLst>
            <pc:docMk/>
            <pc:sldMk cId="1688372865" sldId="479"/>
            <ac:spMk id="310" creationId="{31FD2165-2D45-4040-82C7-381B0EA9F3EE}"/>
          </ac:spMkLst>
        </pc:spChg>
        <pc:spChg chg="add mod">
          <ac:chgData name="Kanakubo Yuuka" userId="0125345b4684f247" providerId="LiveId" clId="{D4871A4A-C5EA-4668-91C5-C62012B0FEE8}" dt="2021-11-24T05:00:52.168" v="2343" actId="1076"/>
          <ac:spMkLst>
            <pc:docMk/>
            <pc:sldMk cId="1688372865" sldId="479"/>
            <ac:spMk id="311" creationId="{A75AFF4B-266A-42FC-AF84-7B9F53AD740F}"/>
          </ac:spMkLst>
        </pc:spChg>
        <pc:spChg chg="add mod">
          <ac:chgData name="Kanakubo Yuuka" userId="0125345b4684f247" providerId="LiveId" clId="{D4871A4A-C5EA-4668-91C5-C62012B0FEE8}" dt="2021-11-29T02:58:45.421" v="9815" actId="1076"/>
          <ac:spMkLst>
            <pc:docMk/>
            <pc:sldMk cId="1688372865" sldId="479"/>
            <ac:spMk id="312" creationId="{FF12598B-498B-4D81-ACDF-90ED9A8CFF61}"/>
          </ac:spMkLst>
        </pc:spChg>
        <pc:spChg chg="add del mod">
          <ac:chgData name="Kanakubo Yuuka" userId="0125345b4684f247" providerId="LiveId" clId="{D4871A4A-C5EA-4668-91C5-C62012B0FEE8}" dt="2021-11-24T05:00:31.310" v="2299" actId="478"/>
          <ac:spMkLst>
            <pc:docMk/>
            <pc:sldMk cId="1688372865" sldId="479"/>
            <ac:spMk id="313" creationId="{E7FAD16F-A128-4DBD-8500-914ED86121CD}"/>
          </ac:spMkLst>
        </pc:spChg>
        <pc:grpChg chg="add mod">
          <ac:chgData name="Kanakubo Yuuka" userId="0125345b4684f247" providerId="LiveId" clId="{D4871A4A-C5EA-4668-91C5-C62012B0FEE8}" dt="2021-11-24T05:00:52.168" v="2343" actId="1076"/>
          <ac:grpSpMkLst>
            <pc:docMk/>
            <pc:sldMk cId="1688372865" sldId="479"/>
            <ac:grpSpMk id="10" creationId="{820D181E-066E-450A-A158-0A75C7C98D6F}"/>
          </ac:grpSpMkLst>
        </pc:grpChg>
        <pc:grpChg chg="mod">
          <ac:chgData name="Kanakubo Yuuka" userId="0125345b4684f247" providerId="LiveId" clId="{D4871A4A-C5EA-4668-91C5-C62012B0FEE8}" dt="2021-11-24T04:59:21.394" v="2280"/>
          <ac:grpSpMkLst>
            <pc:docMk/>
            <pc:sldMk cId="1688372865" sldId="479"/>
            <ac:grpSpMk id="84" creationId="{D67B78CB-7EDB-4126-A04A-9CBC378DB1BE}"/>
          </ac:grpSpMkLst>
        </pc:grpChg>
        <pc:grpChg chg="add mod">
          <ac:chgData name="Kanakubo Yuuka" userId="0125345b4684f247" providerId="LiveId" clId="{D4871A4A-C5EA-4668-91C5-C62012B0FEE8}" dt="2021-11-24T05:00:52.168" v="2343" actId="1076"/>
          <ac:grpSpMkLst>
            <pc:docMk/>
            <pc:sldMk cId="1688372865" sldId="479"/>
            <ac:grpSpMk id="135" creationId="{E8152D78-5667-420D-BD58-F7CC9282B08F}"/>
          </ac:grpSpMkLst>
        </pc:grpChg>
        <pc:grpChg chg="add mod">
          <ac:chgData name="Kanakubo Yuuka" userId="0125345b4684f247" providerId="LiveId" clId="{D4871A4A-C5EA-4668-91C5-C62012B0FEE8}" dt="2021-11-24T05:00:52.168" v="2343" actId="1076"/>
          <ac:grpSpMkLst>
            <pc:docMk/>
            <pc:sldMk cId="1688372865" sldId="479"/>
            <ac:grpSpMk id="193" creationId="{F8156953-218B-4C9D-BA89-0AEFD9749F2A}"/>
          </ac:grpSpMkLst>
        </pc:grpChg>
        <pc:grpChg chg="add mod">
          <ac:chgData name="Kanakubo Yuuka" userId="0125345b4684f247" providerId="LiveId" clId="{D4871A4A-C5EA-4668-91C5-C62012B0FEE8}" dt="2021-11-24T05:00:52.168" v="2343" actId="1076"/>
          <ac:grpSpMkLst>
            <pc:docMk/>
            <pc:sldMk cId="1688372865" sldId="479"/>
            <ac:grpSpMk id="235" creationId="{23B41476-73C3-4DA8-8B70-89CF1C33556E}"/>
          </ac:grpSpMkLst>
        </pc:grpChg>
        <pc:grpChg chg="mod">
          <ac:chgData name="Kanakubo Yuuka" userId="0125345b4684f247" providerId="LiveId" clId="{D4871A4A-C5EA-4668-91C5-C62012B0FEE8}" dt="2021-11-24T04:59:21.394" v="2280"/>
          <ac:grpSpMkLst>
            <pc:docMk/>
            <pc:sldMk cId="1688372865" sldId="479"/>
            <ac:grpSpMk id="237" creationId="{D8620BA4-F35C-4C45-B7AC-623C1E4052FE}"/>
          </ac:grpSpMkLst>
        </pc:grpChg>
        <pc:grpChg chg="mod">
          <ac:chgData name="Kanakubo Yuuka" userId="0125345b4684f247" providerId="LiveId" clId="{D4871A4A-C5EA-4668-91C5-C62012B0FEE8}" dt="2021-11-24T04:59:21.394" v="2280"/>
          <ac:grpSpMkLst>
            <pc:docMk/>
            <pc:sldMk cId="1688372865" sldId="479"/>
            <ac:grpSpMk id="279" creationId="{3685B092-3446-45C7-BEA7-3B96A8C9C4DB}"/>
          </ac:grpSpMkLst>
        </pc:grpChg>
        <pc:cxnChg chg="mod">
          <ac:chgData name="Kanakubo Yuuka" userId="0125345b4684f247" providerId="LiveId" clId="{D4871A4A-C5EA-4668-91C5-C62012B0FEE8}" dt="2021-11-24T04:59:21.394" v="2280"/>
          <ac:cxnSpMkLst>
            <pc:docMk/>
            <pc:sldMk cId="1688372865" sldId="479"/>
            <ac:cxnSpMk id="37" creationId="{84E9A9E3-E688-453F-96A7-EEB7FB368279}"/>
          </ac:cxnSpMkLst>
        </pc:cxnChg>
        <pc:cxnChg chg="add mod">
          <ac:chgData name="Kanakubo Yuuka" userId="0125345b4684f247" providerId="LiveId" clId="{D4871A4A-C5EA-4668-91C5-C62012B0FEE8}" dt="2021-11-24T05:00:52.168" v="2343" actId="1076"/>
          <ac:cxnSpMkLst>
            <pc:docMk/>
            <pc:sldMk cId="1688372865" sldId="479"/>
            <ac:cxnSpMk id="192" creationId="{56AB01FE-C918-4EE6-9D4C-F35F3CB09EB3}"/>
          </ac:cxnSpMkLst>
        </pc:cxnChg>
      </pc:sldChg>
      <pc:sldChg chg="addSp delSp modSp add del mod ord modAnim">
        <pc:chgData name="Kanakubo Yuuka" userId="0125345b4684f247" providerId="LiveId" clId="{D4871A4A-C5EA-4668-91C5-C62012B0FEE8}" dt="2021-12-01T00:37:23.828" v="10513" actId="2696"/>
        <pc:sldMkLst>
          <pc:docMk/>
          <pc:sldMk cId="1799150971" sldId="480"/>
        </pc:sldMkLst>
        <pc:spChg chg="mod">
          <ac:chgData name="Kanakubo Yuuka" userId="0125345b4684f247" providerId="LiveId" clId="{D4871A4A-C5EA-4668-91C5-C62012B0FEE8}" dt="2021-11-25T06:12:26.162" v="5108" actId="1035"/>
          <ac:spMkLst>
            <pc:docMk/>
            <pc:sldMk cId="1799150971" sldId="480"/>
            <ac:spMk id="2" creationId="{A26607EB-4DC6-41E8-BC45-7808A13A4126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2" creationId="{54776A7A-76D8-46CA-9FE1-5464683FBC0C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3" creationId="{E0F4F805-A43B-4399-9911-3DF65C7560A7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4" creationId="{34B77E2A-2435-43A3-81D2-FBCBFA9CFB05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5" creationId="{DEE88923-EBF1-4180-A326-9CE474BDEEC3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6" creationId="{2594AD87-303E-4E6A-8AEE-BDC4A6386F27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7" creationId="{7E39A470-09C4-45F8-8C8F-7D2CD3A26396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8" creationId="{89D13FF1-921D-4424-8727-29BD61531A8F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89" creationId="{AABB7070-65D0-43BD-8CE9-3D3AA7B9F686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0" creationId="{97DD43B8-C273-47D0-9C98-E90DBB51C2F3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1" creationId="{A66453D1-4721-43AC-A055-F740AC381656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2" creationId="{A07A31D1-6DCC-44F3-A624-1DF59F86E560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3" creationId="{AA342037-FD64-4333-8980-16DF3A6C209A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4" creationId="{AFBED88D-43C1-48F8-B044-48906FB72AF3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5" creationId="{7E34665C-886C-44AC-96A7-705E8B843D43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6" creationId="{A27C1234-5537-44D3-9447-944E05261D43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7" creationId="{264075E1-2AD7-4D9B-AF65-2FB4F1AD089E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8" creationId="{DE8A4E91-8CDD-4799-A746-2B87101204E1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99" creationId="{F25E67E8-93CA-4CCE-B977-A610E980C802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0" creationId="{7DAA551E-173E-46E8-9F43-119E0E6DDC1F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1" creationId="{A2AC6B38-DD76-48CF-9B1F-832B7F2B69D6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2" creationId="{9BDE3909-7989-41FC-9FB4-CD942DF65233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3" creationId="{ED7CFF10-E67C-4A57-B556-6D46288B7412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4" creationId="{7F38D7D4-E08B-478E-B4F6-5F925FC6B54C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5" creationId="{1975310A-D245-438B-A07B-3A989D617968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6" creationId="{067A5658-02AC-4970-962D-D79CA0A6F84F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7" creationId="{96FDA846-592F-4A0E-8DCC-D8565A91CC51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8" creationId="{FB99F780-FBC4-42B7-AEE7-B7F7FBF8ADAF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09" creationId="{016D0297-EF30-4003-8AE4-17E0AC6FA5C4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0" creationId="{04EA26DB-F74C-4CE1-8106-9C4C8900FF8F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1" creationId="{EDC395DF-AAFF-4EB1-BF27-4A1A98D6B6FB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2" creationId="{AA3B7C9E-7730-408B-89FC-C44AADC922F5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3" creationId="{32B9D492-C6A8-4C84-B4AD-8D165C74A359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4" creationId="{3686C2C6-DCA6-4055-B733-40864F188E36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5" creationId="{CDA017E9-438D-46D1-8248-D246D308A019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6" creationId="{EF38509F-4D33-4B92-B48B-F779D7C1B357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7" creationId="{025BCCE4-534D-48D2-B905-D907EC638628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8" creationId="{FD95A2B8-1D9D-4D2B-B9C5-290EFED90CBC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19" creationId="{FFAF4251-678B-43D5-AC53-B96635D2CC66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20" creationId="{DA063C73-E5F3-4311-9927-ABD59428A924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21" creationId="{73F90091-225C-4CCE-A496-FEF26C3D65F4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22" creationId="{D62DD5DF-9937-48A4-89E8-79846FD6A10A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23" creationId="{02FE6880-D034-46FC-9088-B78A41572728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124" creationId="{99932F24-C7B2-4081-A76B-29664A05052B}"/>
          </ac:spMkLst>
        </pc:spChg>
        <pc:spChg chg="add mod">
          <ac:chgData name="Kanakubo Yuuka" userId="0125345b4684f247" providerId="LiveId" clId="{D4871A4A-C5EA-4668-91C5-C62012B0FEE8}" dt="2021-11-25T03:50:17.991" v="4718" actId="1076"/>
          <ac:spMkLst>
            <pc:docMk/>
            <pc:sldMk cId="1799150971" sldId="480"/>
            <ac:spMk id="199" creationId="{3C1FD757-8E31-4F6C-9840-3B9AE9CFC317}"/>
          </ac:spMkLst>
        </pc:spChg>
        <pc:spChg chg="add mod">
          <ac:chgData name="Kanakubo Yuuka" userId="0125345b4684f247" providerId="LiveId" clId="{D4871A4A-C5EA-4668-91C5-C62012B0FEE8}" dt="2021-11-25T04:32:49.293" v="5010" actId="115"/>
          <ac:spMkLst>
            <pc:docMk/>
            <pc:sldMk cId="1799150971" sldId="480"/>
            <ac:spMk id="200" creationId="{E25929EC-0085-4C48-BDB2-30CD5DA165F8}"/>
          </ac:spMkLst>
        </pc:spChg>
        <pc:spChg chg="add del mod">
          <ac:chgData name="Kanakubo Yuuka" userId="0125345b4684f247" providerId="LiveId" clId="{D4871A4A-C5EA-4668-91C5-C62012B0FEE8}" dt="2021-11-25T03:44:28.801" v="4527" actId="478"/>
          <ac:spMkLst>
            <pc:docMk/>
            <pc:sldMk cId="1799150971" sldId="480"/>
            <ac:spMk id="201" creationId="{0BBA5F6F-BD77-478D-80DC-BFD6BA31704B}"/>
          </ac:spMkLst>
        </pc:spChg>
        <pc:spChg chg="add mod">
          <ac:chgData name="Kanakubo Yuuka" userId="0125345b4684f247" providerId="LiveId" clId="{D4871A4A-C5EA-4668-91C5-C62012B0FEE8}" dt="2021-11-29T07:31:18.140" v="10209" actId="20577"/>
          <ac:spMkLst>
            <pc:docMk/>
            <pc:sldMk cId="1799150971" sldId="480"/>
            <ac:spMk id="202" creationId="{0F182044-2504-451E-A291-985A0D4BE7CB}"/>
          </ac:spMkLst>
        </pc:spChg>
        <pc:spChg chg="add mod">
          <ac:chgData name="Kanakubo Yuuka" userId="0125345b4684f247" providerId="LiveId" clId="{D4871A4A-C5EA-4668-91C5-C62012B0FEE8}" dt="2021-11-26T01:23:34.715" v="6976" actId="20577"/>
          <ac:spMkLst>
            <pc:docMk/>
            <pc:sldMk cId="1799150971" sldId="480"/>
            <ac:spMk id="203" creationId="{BE09DD1E-0D8B-4D10-9169-6F3F6096B7DA}"/>
          </ac:spMkLst>
        </pc:spChg>
        <pc:spChg chg="add del mod">
          <ac:chgData name="Kanakubo Yuuka" userId="0125345b4684f247" providerId="LiveId" clId="{D4871A4A-C5EA-4668-91C5-C62012B0FEE8}" dt="2021-11-25T03:45:54.148" v="4586" actId="478"/>
          <ac:spMkLst>
            <pc:docMk/>
            <pc:sldMk cId="1799150971" sldId="480"/>
            <ac:spMk id="204" creationId="{642D297A-2D15-48D3-A4E5-4AC81A83004E}"/>
          </ac:spMkLst>
        </pc:spChg>
        <pc:spChg chg="add mod">
          <ac:chgData name="Kanakubo Yuuka" userId="0125345b4684f247" providerId="LiveId" clId="{D4871A4A-C5EA-4668-91C5-C62012B0FEE8}" dt="2021-11-25T03:50:26.864" v="4719" actId="1076"/>
          <ac:spMkLst>
            <pc:docMk/>
            <pc:sldMk cId="1799150971" sldId="480"/>
            <ac:spMk id="205" creationId="{79AE2625-27E1-42A9-A9E4-86DC0DFC781E}"/>
          </ac:spMkLst>
        </pc:spChg>
        <pc:spChg chg="add del mod">
          <ac:chgData name="Kanakubo Yuuka" userId="0125345b4684f247" providerId="LiveId" clId="{D4871A4A-C5EA-4668-91C5-C62012B0FEE8}" dt="2021-11-25T03:46:04.180" v="4589" actId="478"/>
          <ac:spMkLst>
            <pc:docMk/>
            <pc:sldMk cId="1799150971" sldId="480"/>
            <ac:spMk id="206" creationId="{ADBB2B4F-2978-4C82-B67B-0FF5FE22B3C3}"/>
          </ac:spMkLst>
        </pc:spChg>
        <pc:spChg chg="add mod">
          <ac:chgData name="Kanakubo Yuuka" userId="0125345b4684f247" providerId="LiveId" clId="{D4871A4A-C5EA-4668-91C5-C62012B0FEE8}" dt="2021-11-26T00:16:30.409" v="6302" actId="113"/>
          <ac:spMkLst>
            <pc:docMk/>
            <pc:sldMk cId="1799150971" sldId="480"/>
            <ac:spMk id="207" creationId="{190D57D9-F1EA-47E0-9828-44EA46BECF72}"/>
          </ac:spMkLst>
        </pc:spChg>
        <pc:spChg chg="add mod">
          <ac:chgData name="Kanakubo Yuuka" userId="0125345b4684f247" providerId="LiveId" clId="{D4871A4A-C5EA-4668-91C5-C62012B0FEE8}" dt="2021-11-25T04:32:58.917" v="5012" actId="115"/>
          <ac:spMkLst>
            <pc:docMk/>
            <pc:sldMk cId="1799150971" sldId="480"/>
            <ac:spMk id="208" creationId="{0CA5A5FE-1A4D-4243-B586-65CDECFE94DC}"/>
          </ac:spMkLst>
        </pc:spChg>
        <pc:spChg chg="add del mod">
          <ac:chgData name="Kanakubo Yuuka" userId="0125345b4684f247" providerId="LiveId" clId="{D4871A4A-C5EA-4668-91C5-C62012B0FEE8}" dt="2021-11-25T03:48:12.222" v="4665" actId="21"/>
          <ac:spMkLst>
            <pc:docMk/>
            <pc:sldMk cId="1799150971" sldId="480"/>
            <ac:spMk id="209" creationId="{4CDC5B72-A881-4940-8E82-1C9715C2F856}"/>
          </ac:spMkLst>
        </pc:spChg>
        <pc:spChg chg="add mod">
          <ac:chgData name="Kanakubo Yuuka" userId="0125345b4684f247" providerId="LiveId" clId="{D4871A4A-C5EA-4668-91C5-C62012B0FEE8}" dt="2021-11-26T00:16:30.409" v="6302" actId="113"/>
          <ac:spMkLst>
            <pc:docMk/>
            <pc:sldMk cId="1799150971" sldId="480"/>
            <ac:spMk id="210" creationId="{1CD95595-4356-4163-A8EB-AE0D30C77C42}"/>
          </ac:spMkLst>
        </pc:spChg>
        <pc:spChg chg="add mod">
          <ac:chgData name="Kanakubo Yuuka" userId="0125345b4684f247" providerId="LiveId" clId="{D4871A4A-C5EA-4668-91C5-C62012B0FEE8}" dt="2021-11-25T05:49:04.395" v="5091" actId="115"/>
          <ac:spMkLst>
            <pc:docMk/>
            <pc:sldMk cId="1799150971" sldId="480"/>
            <ac:spMk id="211" creationId="{6CB12004-1314-4DDE-A1BF-468020228C31}"/>
          </ac:spMkLst>
        </pc:spChg>
        <pc:spChg chg="add mod ord">
          <ac:chgData name="Kanakubo Yuuka" userId="0125345b4684f247" providerId="LiveId" clId="{D4871A4A-C5EA-4668-91C5-C62012B0FEE8}" dt="2021-11-25T03:51:31.469" v="4732" actId="167"/>
          <ac:spMkLst>
            <pc:docMk/>
            <pc:sldMk cId="1799150971" sldId="480"/>
            <ac:spMk id="212" creationId="{28D695F9-742F-4ED2-96A4-FD6307870E94}"/>
          </ac:spMkLst>
        </pc:spChg>
        <pc:spChg chg="add mod ord">
          <ac:chgData name="Kanakubo Yuuka" userId="0125345b4684f247" providerId="LiveId" clId="{D4871A4A-C5EA-4668-91C5-C62012B0FEE8}" dt="2021-11-25T03:51:57.336" v="4737" actId="207"/>
          <ac:spMkLst>
            <pc:docMk/>
            <pc:sldMk cId="1799150971" sldId="480"/>
            <ac:spMk id="213" creationId="{5CC45B61-6672-413F-A45A-BAC9EACC50A1}"/>
          </ac:spMkLst>
        </pc:spChg>
        <pc:spChg chg="add mod ord">
          <ac:chgData name="Kanakubo Yuuka" userId="0125345b4684f247" providerId="LiveId" clId="{D4871A4A-C5EA-4668-91C5-C62012B0FEE8}" dt="2021-11-25T03:52:22.387" v="4746" actId="167"/>
          <ac:spMkLst>
            <pc:docMk/>
            <pc:sldMk cId="1799150971" sldId="480"/>
            <ac:spMk id="214" creationId="{51B4E8D3-0255-4A49-BEBE-7CBEDB2AD7BE}"/>
          </ac:spMkLst>
        </pc:spChg>
        <pc:spChg chg="add del mod">
          <ac:chgData name="Kanakubo Yuuka" userId="0125345b4684f247" providerId="LiveId" clId="{D4871A4A-C5EA-4668-91C5-C62012B0FEE8}" dt="2021-11-25T05:48:38.528" v="5082" actId="478"/>
          <ac:spMkLst>
            <pc:docMk/>
            <pc:sldMk cId="1799150971" sldId="480"/>
            <ac:spMk id="215" creationId="{570AAB46-C9A6-44D3-9A16-9474356C86F8}"/>
          </ac:spMkLst>
        </pc:spChg>
        <pc:spChg chg="add mod">
          <ac:chgData name="Kanakubo Yuuka" userId="0125345b4684f247" providerId="LiveId" clId="{D4871A4A-C5EA-4668-91C5-C62012B0FEE8}" dt="2021-11-26T00:29:44.929" v="6432" actId="14100"/>
          <ac:spMkLst>
            <pc:docMk/>
            <pc:sldMk cId="1799150971" sldId="480"/>
            <ac:spMk id="215" creationId="{6BE91DA6-503A-43DE-872E-5AB57F640FAB}"/>
          </ac:spMkLst>
        </pc:spChg>
        <pc:spChg chg="add mod ord">
          <ac:chgData name="Kanakubo Yuuka" userId="0125345b4684f247" providerId="LiveId" clId="{D4871A4A-C5EA-4668-91C5-C62012B0FEE8}" dt="2021-11-25T05:49:00.740" v="5090" actId="14100"/>
          <ac:spMkLst>
            <pc:docMk/>
            <pc:sldMk cId="1799150971" sldId="480"/>
            <ac:spMk id="216" creationId="{6923D21D-F021-4CCD-AB22-A9FA1C1CFFB3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364" creationId="{0C9F2D9C-ED4B-454E-B46C-5DBFBBD69BE4}"/>
          </ac:spMkLst>
        </pc:spChg>
        <pc:spChg chg="del">
          <ac:chgData name="Kanakubo Yuuka" userId="0125345b4684f247" providerId="LiveId" clId="{D4871A4A-C5EA-4668-91C5-C62012B0FEE8}" dt="2021-11-24T05:07:54.125" v="2388" actId="478"/>
          <ac:spMkLst>
            <pc:docMk/>
            <pc:sldMk cId="1799150971" sldId="480"/>
            <ac:spMk id="365" creationId="{03CBD4B2-343B-4508-A1B4-E678EB936E90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75" creationId="{6BC57B8C-904B-410F-8B83-A94D74D9CCD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76" creationId="{766C228E-51EB-43DF-A4A4-CC8BEFAF8490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77" creationId="{39AA48D9-90F2-4CD2-8EDF-9FE00CD01F1B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79" creationId="{C2EFFE79-2F8F-497C-89CD-0CA4CB0C4341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0" creationId="{C3AD0A16-A8C0-4733-BD0A-B45A1BF6D60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1" creationId="{051D9A27-6D98-4AE9-9618-5CABD8201507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4" creationId="{C7E6F8E5-3E11-42AF-AA80-B189D911928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5" creationId="{543177BD-BA1F-4A41-BDD8-5BCFD418F59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6" creationId="{2705BA4F-4F60-40D5-93C2-945517E5EF1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7" creationId="{615843E2-1EF0-4243-9C5F-4E062A6F678C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8" creationId="{76DB88AD-CA99-457E-AA25-861936939AC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89" creationId="{5B018383-7B3D-450D-AF63-2D8944E56884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0" creationId="{03FE8946-20F6-45C5-A4BF-FC812ECDC0F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3" creationId="{40176977-FCFD-431C-949B-39FCC2D95E2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4" creationId="{5AA1080B-2B42-4438-9995-5D35587E6B00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5" creationId="{41F2C8CD-D892-4AF5-B802-93483CFAB95E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6" creationId="{61587E1E-39FC-4161-9956-0E0566859E26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7" creationId="{542CE3CA-3890-4D72-8D37-6A811632E8C0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8" creationId="{5B8EDB8D-2E0E-46E2-84E0-6D3ED3A25A8D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399" creationId="{8E79054D-FA9E-4EC3-81AE-510DEB748804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0" creationId="{0FC3D2B7-A7F9-4AD2-BD7F-B66FC98AA356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1" creationId="{D4EA688C-8671-405C-9118-DBEDFDED9AF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2" creationId="{29E4F2A9-1266-498A-87A3-CADB353452F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3" creationId="{4AEA33C8-1063-43C8-B046-435F33F812CC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4" creationId="{679CC438-9582-454A-BA7C-BF6D85FA1C34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5" creationId="{59E2C4B1-3881-4379-B195-F33A2598788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6" creationId="{DCC9F916-78FE-40DE-BF0F-204BE18347ED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7" creationId="{E57993B8-9DCC-4288-81C4-7F6C610CAAAC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8" creationId="{C60783EE-2D7A-4F0A-8C0D-A3CA2A8F810D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09" creationId="{2D65191A-97FF-4FA4-90A4-68F2226A5784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0" creationId="{62A62734-7E75-429F-8CBC-0EC601102616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1" creationId="{37506790-6FF7-4B75-BCB7-AF29533EDA4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2" creationId="{D194FE91-3CC9-459D-A427-67D6B6B3764D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4" creationId="{64E70448-E440-4B52-B889-A563827CC24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5" creationId="{FDD3771F-D307-428D-9542-517BFFCFFAF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6" creationId="{BA32C7E5-7966-4380-85C8-AB9CED05865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7" creationId="{E3644625-C3D4-430F-B2A6-B22EAD9460E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8" creationId="{11B8521A-BFFB-44EC-92FD-719892EB990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19" creationId="{2D65AB13-F45E-43F9-85CF-C48F320D8E27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0" creationId="{6844933F-B72E-4D04-AA34-4039E9DBF69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1" creationId="{0618AF3A-DAE3-47C7-85C0-B6EC234C3E3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2" creationId="{7CA849EB-E57B-4234-B05B-A4BB12C2F5D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3" creationId="{0302FF5F-F5E9-4692-BA35-62C8008242EA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4" creationId="{2F38C76E-6A65-4545-B798-C51966E270C7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5" creationId="{9179E2C8-154E-4CB7-8D37-3A486BCE8D3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6" creationId="{382CE0B2-9CC8-4786-91DC-7320AF33A61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8" creationId="{0B54EAAD-32BE-4708-A11F-AC873B0B424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29" creationId="{6097982E-84F9-4569-B0CA-BBAD4A456AA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0" creationId="{267327AD-E2A2-4A29-AAD4-E1EEA8F730DA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1" creationId="{CF761438-42C6-4681-8014-D6C18ADBD3FE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2" creationId="{67D85FAF-E163-40A5-9013-DE730C220D9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3" creationId="{E10B8F11-34AC-4734-B79E-B93E0EF1C5B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4" creationId="{804D8112-234E-4241-AE34-341B32A8D2A0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5" creationId="{C4B3A540-AD08-4E1C-A9FC-4739E8755D3B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6" creationId="{B37FB12C-97D1-4B38-B299-68CEFEC4D794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7" creationId="{5CA5C163-20C7-43B7-85CF-58CAB255FFED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8" creationId="{074ECC60-8B65-4AB4-8DB6-E86FF302393A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39" creationId="{7D037441-C36C-4FF8-8E33-0AD38D82115B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40" creationId="{05447622-0E01-41A7-B315-D886032AD6F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41" creationId="{AF794D58-D340-416D-AA2C-F6499FDBA24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42" creationId="{8698A957-3891-4172-8A87-6036BC7B0327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43" creationId="{80A93543-B304-4FBA-80B3-5B9791FDCA5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44" creationId="{4136398F-60AF-4CA7-9A8A-19A04052BF57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45" creationId="{AFE1709C-39DB-43F0-A22C-45C22DE2B956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46" creationId="{66A2A17D-15BB-4573-9EB4-A5C88B84F023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47" creationId="{720B3959-8701-4A4D-87FE-DC6B2449ADCE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48" creationId="{29196E71-47FC-41CD-A620-A08F36C01AF6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49" creationId="{8076F678-19CF-4897-A2F2-AADB8EE98F0E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51" creationId="{AFD7AD49-8307-49B2-A935-23A0F848FE6E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52" creationId="{CC102834-0771-49BA-B11C-71BDA1AFEF1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54" creationId="{A486785C-7003-4A49-80F9-0B696A90BEA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55" creationId="{683D45FF-FED9-4DAC-9095-826162945DB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56" creationId="{79168FD4-A69C-4361-BA08-66CF91118BCC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57" creationId="{64FA13D0-597A-4AD7-9A31-18320D14315B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59" creationId="{EAB6CCA0-C500-4FA2-B9B1-E4ECDBB5D9FC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0" creationId="{939E407A-7577-4734-AB2C-95528673F3A4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1" creationId="{CDB322B8-D7CA-4B14-97D2-53EF019EF80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2" creationId="{46DD1194-3290-4292-A0A4-CE75444C191A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3" creationId="{AE82FCD0-D14F-40E3-BE28-0CF612387D8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4" creationId="{07D7C213-6F8C-45FE-B86D-34A8920D8FA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5" creationId="{36EB8252-24E5-487B-89D8-AB6DC702912C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6" creationId="{55A69262-7123-43B8-A5B1-253CAED6E48A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7" creationId="{5710F88E-A66D-41F2-93E0-7223837F6F5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8" creationId="{23BA7B27-E977-4F7F-AA4A-5BBE7A28FAC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69" creationId="{ED426C02-5BB6-4128-85AB-DC6C0476F83C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0" creationId="{11105922-7027-4BDB-80CC-A29C10EEA5BF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1" creationId="{123DB354-7493-4F8A-8F65-A786166341E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2" creationId="{C828B6D8-7B75-4030-9670-0D190B9B763E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3" creationId="{09C82285-5526-43F8-BDBC-371843308130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4" creationId="{A6BCD6AA-E2BA-4D5E-A9C5-5CBFBC9DF71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5" creationId="{0AA71C5A-E5A0-4AC6-B8AA-425B577A8C5B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6" creationId="{C807F0A9-A881-45AD-99A0-D30D8E08129E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7" creationId="{1A4EC3D5-E520-483F-B696-342A6753762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8" creationId="{91070E01-0763-48A8-9854-7667B064E8B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79" creationId="{59527A81-0197-4558-8057-945799F0396A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0" creationId="{655760CF-C891-42BA-9E63-E639B8669BB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1" creationId="{5047C1DD-44A7-4FA5-950A-44882A2179E9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2" creationId="{501585A4-8162-42F9-B491-A4337DA31D28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3" creationId="{22648DEF-21B6-423E-9C50-6FE00941510B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4" creationId="{57339A11-990F-4906-983E-163CFE74B696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5" creationId="{7D1CCAB5-D485-455B-855D-29BC1EDDBBC1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6" creationId="{B21A6CAC-5E13-42BE-BC1D-74C1BC79B81B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7" creationId="{508D9EC0-0EED-4BFB-A857-4266900FB3E2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8" creationId="{2030807A-8567-4C86-98A0-A968FD9DC6F5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89" creationId="{DF5DA154-66B6-4F3D-B9F6-3E7B22C14C6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90" creationId="{CCFEE326-FC11-4962-99BA-0B8F7AD76AE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91" creationId="{2E1DA7FB-C040-48CF-BD25-CC00658B9581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92" creationId="{3DC2C2AF-FA33-49BB-AAA3-66268D32B43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93" creationId="{68A412E7-D820-4F03-AAFA-027794B30DA3}"/>
          </ac:spMkLst>
        </pc:spChg>
        <pc:spChg chg="mod">
          <ac:chgData name="Kanakubo Yuuka" userId="0125345b4684f247" providerId="LiveId" clId="{D4871A4A-C5EA-4668-91C5-C62012B0FEE8}" dt="2021-11-24T05:07:54.538" v="2389"/>
          <ac:spMkLst>
            <pc:docMk/>
            <pc:sldMk cId="1799150971" sldId="480"/>
            <ac:spMk id="494" creationId="{16485FF6-C5AC-4029-92A5-1B030D006B0F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95" creationId="{32612D5D-2ABC-4C4D-9797-E7181EFD8C42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96" creationId="{1FA06E15-93C3-4AEA-9E86-7D53DDEC1A06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97" creationId="{39EA5BE6-49CF-45C5-8ECA-AA93FFA1FE22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98" creationId="{87F925B9-9EFF-4AC6-AF34-22FFEEACD29C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499" creationId="{CA78787D-F937-4618-9862-9FF6C2B9026A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0" creationId="{64B21780-69FE-4FB4-873F-367857EA2394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1" creationId="{9560AE27-7269-48B5-B952-D25DC7A1A4AA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2" creationId="{C39C541C-B763-4284-8E18-AB82644EF912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3" creationId="{5F1CD2AA-CA11-4D94-B01B-7DC0CF1DC145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4" creationId="{6DEDEBAA-37F1-4E10-A048-DE8B79B108FD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5" creationId="{DF96670E-DB91-4B3A-9FD5-94D676EE017C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6" creationId="{978B6CC4-1550-4E9F-9243-ABD7541B294D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7" creationId="{351B7D50-32BE-496C-9035-AD24A6E0810D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8" creationId="{193CE766-8AD3-4194-B0DD-FBA8141A4AAC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09" creationId="{DA314934-B8BF-4AE2-90DF-A70628B09CA9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0" creationId="{7D859101-3908-48D3-BFB2-7A53D5654856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1" creationId="{DF4D34FB-B3E8-4D12-A819-A15239223481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2" creationId="{F41C0EF6-C817-4AA1-A2BA-69AFD97DA970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3" creationId="{5AF80ADF-6835-44EA-A29C-C3CE9B41339F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4" creationId="{2BDB1FF8-8C8E-4553-9EB6-72DD7B905081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5" creationId="{3E8654CA-47B3-4466-A5E6-F3E049D9F445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6" creationId="{B8DEC06B-B130-40A0-9F1B-26AC3076CF5D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7" creationId="{7731A74D-5BE4-4596-8D44-110CF235E267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8" creationId="{67A81413-E56D-42CC-B204-7298C3C1CBDA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19" creationId="{B0A3C1AF-A18E-4909-8D8F-7360651D9BEE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0" creationId="{D67399FF-D1D0-4ADE-B9E1-A8AFF9AED340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1" creationId="{799D982C-EB88-4407-84B5-447DE0DA2EC2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2" creationId="{8A305847-47FE-4CBF-ABD9-52E140CC03B5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3" creationId="{9AF18BCB-7305-4944-8AEF-17A164DC5903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4" creationId="{D435C3FB-80D6-4195-A780-D3ADAE701AF1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5" creationId="{6C3FBA62-4951-4C8C-9E3C-123D3B89D1E7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6" creationId="{2707C766-F7AA-4056-87E9-E90A83600F3B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7" creationId="{131CC8A2-02D0-405B-A7A4-F1C7940E41E8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8" creationId="{3B4BBCC4-8198-4A92-8711-D6AF2A9DEE83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29" creationId="{51644F27-532C-4D77-92FD-0F48E880F1B5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30" creationId="{660FDDD0-0BAA-4BBE-9862-27EA12E9ECBC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31" creationId="{FCD0B39F-3CFE-47FA-980B-FD368782664F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32" creationId="{C4F135A7-EAB4-425C-88BC-2542DC5DBDC8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37" creationId="{A1DA3A10-D9D2-4426-85AD-06A2436A01C0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38" creationId="{FC21BD5C-4239-4903-BB8F-23C5102706FC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44" creationId="{BF49F761-5D46-49EA-80AE-0EBDB0FAC839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45" creationId="{3583FCFC-6E3A-4C5A-AD7C-382F86917E04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46" creationId="{A08E6BAF-76C5-4527-BA2D-2ADA2F07638A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47" creationId="{24253E1A-87FF-40D1-836E-6FEDA09387D5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48" creationId="{B62E5739-F1D0-4686-A090-5F720F8AB183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49" creationId="{9639CEE8-FBDD-47C8-AC0D-99AA0B35E0F5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50" creationId="{348FD1E2-60F7-49BF-976D-BEB6BAB131A9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51" creationId="{714783D6-4E24-438A-8134-2EBB82E58CD2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52" creationId="{39D334D1-52F6-446A-8E59-879230C3AFBE}"/>
          </ac:spMkLst>
        </pc:spChg>
        <pc:spChg chg="add mo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53" creationId="{BF06B0AA-6512-444D-A848-6DEB132EE817}"/>
          </ac:spMkLst>
        </pc:spChg>
        <pc:spChg chg="add mod ord">
          <ac:chgData name="Kanakubo Yuuka" userId="0125345b4684f247" providerId="LiveId" clId="{D4871A4A-C5EA-4668-91C5-C62012B0FEE8}" dt="2021-11-24T05:09:00.559" v="2400" actId="1076"/>
          <ac:spMkLst>
            <pc:docMk/>
            <pc:sldMk cId="1799150971" sldId="480"/>
            <ac:spMk id="554" creationId="{D4A1EF61-BA92-46D3-9D10-57F0FC5E0A51}"/>
          </ac:spMkLst>
        </pc:spChg>
        <pc:spChg chg="add mod">
          <ac:chgData name="Kanakubo Yuuka" userId="0125345b4684f247" providerId="LiveId" clId="{D4871A4A-C5EA-4668-91C5-C62012B0FEE8}" dt="2021-11-25T06:12:47.430" v="5112" actId="14100"/>
          <ac:spMkLst>
            <pc:docMk/>
            <pc:sldMk cId="1799150971" sldId="480"/>
            <ac:spMk id="555" creationId="{6A1FEBFA-80CB-4277-9204-01DE583DA66D}"/>
          </ac:spMkLst>
        </pc:spChg>
        <pc:spChg chg="add mod">
          <ac:chgData name="Kanakubo Yuuka" userId="0125345b4684f247" providerId="LiveId" clId="{D4871A4A-C5EA-4668-91C5-C62012B0FEE8}" dt="2021-11-26T00:16:30.409" v="6302" actId="113"/>
          <ac:spMkLst>
            <pc:docMk/>
            <pc:sldMk cId="1799150971" sldId="480"/>
            <ac:spMk id="556" creationId="{B19C5A88-472B-4AE0-9936-C7753229C056}"/>
          </ac:spMkLst>
        </pc:spChg>
        <pc:spChg chg="add mod">
          <ac:chgData name="Kanakubo Yuuka" userId="0125345b4684f247" providerId="LiveId" clId="{D4871A4A-C5EA-4668-91C5-C62012B0FEE8}" dt="2021-11-26T00:16:30.409" v="6302" actId="113"/>
          <ac:spMkLst>
            <pc:docMk/>
            <pc:sldMk cId="1799150971" sldId="480"/>
            <ac:spMk id="557" creationId="{1059A407-0075-4569-9DB8-151406EC7F7D}"/>
          </ac:spMkLst>
        </pc:spChg>
        <pc:spChg chg="add del mod">
          <ac:chgData name="Kanakubo Yuuka" userId="0125345b4684f247" providerId="LiveId" clId="{D4871A4A-C5EA-4668-91C5-C62012B0FEE8}" dt="2021-11-25T03:48:30.552" v="4670" actId="478"/>
          <ac:spMkLst>
            <pc:docMk/>
            <pc:sldMk cId="1799150971" sldId="480"/>
            <ac:spMk id="558" creationId="{0933D294-F2AF-443F-B12A-A8547778D544}"/>
          </ac:spMkLst>
        </pc:spChg>
        <pc:grpChg chg="del">
          <ac:chgData name="Kanakubo Yuuka" userId="0125345b4684f247" providerId="LiveId" clId="{D4871A4A-C5EA-4668-91C5-C62012B0FEE8}" dt="2021-11-24T05:07:54.125" v="2388" actId="478"/>
          <ac:grpSpMkLst>
            <pc:docMk/>
            <pc:sldMk cId="1799150971" sldId="480"/>
            <ac:grpSpMk id="10" creationId="{518F2256-997E-4F28-BBED-EC33887E84E2}"/>
          </ac:grpSpMkLst>
        </pc:grpChg>
        <pc:grpChg chg="del">
          <ac:chgData name="Kanakubo Yuuka" userId="0125345b4684f247" providerId="LiveId" clId="{D4871A4A-C5EA-4668-91C5-C62012B0FEE8}" dt="2021-11-24T05:07:54.125" v="2388" actId="478"/>
          <ac:grpSpMkLst>
            <pc:docMk/>
            <pc:sldMk cId="1799150971" sldId="480"/>
            <ac:grpSpMk id="125" creationId="{B649FC80-A5E5-4E19-86F1-FC8C7944CB82}"/>
          </ac:grpSpMkLst>
        </pc:grpChg>
        <pc:grpChg chg="add mod">
          <ac:chgData name="Kanakubo Yuuka" userId="0125345b4684f247" providerId="LiveId" clId="{D4871A4A-C5EA-4668-91C5-C62012B0FEE8}" dt="2021-11-24T05:09:00.559" v="2400" actId="1076"/>
          <ac:grpSpMkLst>
            <pc:docMk/>
            <pc:sldMk cId="1799150971" sldId="480"/>
            <ac:grpSpMk id="366" creationId="{24DF1B36-03D7-4CB2-B255-3AB7E1E044D5}"/>
          </ac:grpSpMkLst>
        </pc:grpChg>
        <pc:grpChg chg="add mod">
          <ac:chgData name="Kanakubo Yuuka" userId="0125345b4684f247" providerId="LiveId" clId="{D4871A4A-C5EA-4668-91C5-C62012B0FEE8}" dt="2021-11-24T05:09:00.559" v="2400" actId="1076"/>
          <ac:grpSpMkLst>
            <pc:docMk/>
            <pc:sldMk cId="1799150971" sldId="480"/>
            <ac:grpSpMk id="374" creationId="{9ABD7060-6FD3-4277-B840-7D091FD07FC1}"/>
          </ac:grpSpMkLst>
        </pc:grpChg>
        <pc:grpChg chg="mod">
          <ac:chgData name="Kanakubo Yuuka" userId="0125345b4684f247" providerId="LiveId" clId="{D4871A4A-C5EA-4668-91C5-C62012B0FEE8}" dt="2021-11-24T05:07:54.538" v="2389"/>
          <ac:grpSpMkLst>
            <pc:docMk/>
            <pc:sldMk cId="1799150971" sldId="480"/>
            <ac:grpSpMk id="378" creationId="{51FEF723-23B3-466A-8042-87F49F77A21F}"/>
          </ac:grpSpMkLst>
        </pc:grpChg>
        <pc:grpChg chg="mod">
          <ac:chgData name="Kanakubo Yuuka" userId="0125345b4684f247" providerId="LiveId" clId="{D4871A4A-C5EA-4668-91C5-C62012B0FEE8}" dt="2021-11-24T05:07:54.538" v="2389"/>
          <ac:grpSpMkLst>
            <pc:docMk/>
            <pc:sldMk cId="1799150971" sldId="480"/>
            <ac:grpSpMk id="382" creationId="{61A0B2C3-767F-480B-B8D1-04D75BBA34AF}"/>
          </ac:grpSpMkLst>
        </pc:grpChg>
        <pc:grpChg chg="mod">
          <ac:chgData name="Kanakubo Yuuka" userId="0125345b4684f247" providerId="LiveId" clId="{D4871A4A-C5EA-4668-91C5-C62012B0FEE8}" dt="2021-11-24T05:07:54.538" v="2389"/>
          <ac:grpSpMkLst>
            <pc:docMk/>
            <pc:sldMk cId="1799150971" sldId="480"/>
            <ac:grpSpMk id="383" creationId="{AB6643C7-E2CE-4478-9749-115EC7A2A3C6}"/>
          </ac:grpSpMkLst>
        </pc:grpChg>
        <pc:grpChg chg="mod">
          <ac:chgData name="Kanakubo Yuuka" userId="0125345b4684f247" providerId="LiveId" clId="{D4871A4A-C5EA-4668-91C5-C62012B0FEE8}" dt="2021-11-24T05:07:54.538" v="2389"/>
          <ac:grpSpMkLst>
            <pc:docMk/>
            <pc:sldMk cId="1799150971" sldId="480"/>
            <ac:grpSpMk id="391" creationId="{DA9D26E0-D984-40A0-8C01-A55C38D2A1BF}"/>
          </ac:grpSpMkLst>
        </pc:grpChg>
        <pc:grpChg chg="mod">
          <ac:chgData name="Kanakubo Yuuka" userId="0125345b4684f247" providerId="LiveId" clId="{D4871A4A-C5EA-4668-91C5-C62012B0FEE8}" dt="2021-11-24T05:07:54.538" v="2389"/>
          <ac:grpSpMkLst>
            <pc:docMk/>
            <pc:sldMk cId="1799150971" sldId="480"/>
            <ac:grpSpMk id="392" creationId="{F4095A4B-AB38-4F54-AEA9-F007D824F0C2}"/>
          </ac:grpSpMkLst>
        </pc:grpChg>
        <pc:grpChg chg="mod">
          <ac:chgData name="Kanakubo Yuuka" userId="0125345b4684f247" providerId="LiveId" clId="{D4871A4A-C5EA-4668-91C5-C62012B0FEE8}" dt="2021-11-24T05:07:54.538" v="2389"/>
          <ac:grpSpMkLst>
            <pc:docMk/>
            <pc:sldMk cId="1799150971" sldId="480"/>
            <ac:grpSpMk id="413" creationId="{8261E3B6-9B1B-4B4A-A53B-BCE200E28C65}"/>
          </ac:grpSpMkLst>
        </pc:grpChg>
        <pc:grpChg chg="mod">
          <ac:chgData name="Kanakubo Yuuka" userId="0125345b4684f247" providerId="LiveId" clId="{D4871A4A-C5EA-4668-91C5-C62012B0FEE8}" dt="2021-11-24T05:07:54.538" v="2389"/>
          <ac:grpSpMkLst>
            <pc:docMk/>
            <pc:sldMk cId="1799150971" sldId="480"/>
            <ac:grpSpMk id="427" creationId="{36F31309-413A-4C87-8B0B-D9E6A8F66131}"/>
          </ac:grpSpMkLst>
        </pc:grpChg>
        <pc:grpChg chg="add mod">
          <ac:chgData name="Kanakubo Yuuka" userId="0125345b4684f247" providerId="LiveId" clId="{D4871A4A-C5EA-4668-91C5-C62012B0FEE8}" dt="2021-11-24T05:09:00.559" v="2400" actId="1076"/>
          <ac:grpSpMkLst>
            <pc:docMk/>
            <pc:sldMk cId="1799150971" sldId="480"/>
            <ac:grpSpMk id="450" creationId="{F36EDAF9-B64A-4F7E-8B17-397AB0872D39}"/>
          </ac:grpSpMkLst>
        </pc:grpChg>
        <pc:grpChg chg="add mod">
          <ac:chgData name="Kanakubo Yuuka" userId="0125345b4684f247" providerId="LiveId" clId="{D4871A4A-C5EA-4668-91C5-C62012B0FEE8}" dt="2021-11-24T05:09:00.559" v="2400" actId="1076"/>
          <ac:grpSpMkLst>
            <pc:docMk/>
            <pc:sldMk cId="1799150971" sldId="480"/>
            <ac:grpSpMk id="453" creationId="{CB20AE19-5679-4244-8E2C-3F0A663B3ED1}"/>
          </ac:grpSpMkLst>
        </pc:grpChg>
        <pc:grpChg chg="add mod">
          <ac:chgData name="Kanakubo Yuuka" userId="0125345b4684f247" providerId="LiveId" clId="{D4871A4A-C5EA-4668-91C5-C62012B0FEE8}" dt="2021-11-24T05:09:00.559" v="2400" actId="1076"/>
          <ac:grpSpMkLst>
            <pc:docMk/>
            <pc:sldMk cId="1799150971" sldId="480"/>
            <ac:grpSpMk id="458" creationId="{ECFAFAE7-5045-4EC8-ADB4-D1C0AFF4CC56}"/>
          </ac:grpSpMkLst>
        </pc:grpChg>
        <pc:grpChg chg="add mod">
          <ac:chgData name="Kanakubo Yuuka" userId="0125345b4684f247" providerId="LiveId" clId="{D4871A4A-C5EA-4668-91C5-C62012B0FEE8}" dt="2021-11-24T05:09:00.559" v="2400" actId="1076"/>
          <ac:grpSpMkLst>
            <pc:docMk/>
            <pc:sldMk cId="1799150971" sldId="480"/>
            <ac:grpSpMk id="533" creationId="{6875D365-6885-4731-9984-AE60354007DB}"/>
          </ac:grpSpMkLst>
        </pc:grpChg>
        <pc:grpChg chg="add mod">
          <ac:chgData name="Kanakubo Yuuka" userId="0125345b4684f247" providerId="LiveId" clId="{D4871A4A-C5EA-4668-91C5-C62012B0FEE8}" dt="2021-11-24T05:09:00.559" v="2400" actId="1076"/>
          <ac:grpSpMkLst>
            <pc:docMk/>
            <pc:sldMk cId="1799150971" sldId="480"/>
            <ac:grpSpMk id="539" creationId="{92D2FC5C-906D-4E1B-AB5D-5E55A24D77B0}"/>
          </ac:grpSpMkLst>
        </pc:grpChg>
        <pc:picChg chg="mod">
          <ac:chgData name="Kanakubo Yuuka" userId="0125345b4684f247" providerId="LiveId" clId="{D4871A4A-C5EA-4668-91C5-C62012B0FEE8}" dt="2021-11-24T05:07:54.538" v="2389"/>
          <ac:picMkLst>
            <pc:docMk/>
            <pc:sldMk cId="1799150971" sldId="480"/>
            <ac:picMk id="367" creationId="{1D94AF2C-D912-45FB-92D2-8E14CAE1C249}"/>
          </ac:picMkLst>
        </pc:picChg>
        <pc:picChg chg="mod">
          <ac:chgData name="Kanakubo Yuuka" userId="0125345b4684f247" providerId="LiveId" clId="{D4871A4A-C5EA-4668-91C5-C62012B0FEE8}" dt="2021-11-24T05:07:54.538" v="2389"/>
          <ac:picMkLst>
            <pc:docMk/>
            <pc:sldMk cId="1799150971" sldId="480"/>
            <ac:picMk id="368" creationId="{EDD17073-1EB1-497D-937C-71D78AF336E4}"/>
          </ac:picMkLst>
        </pc:picChg>
        <pc:picChg chg="mod">
          <ac:chgData name="Kanakubo Yuuka" userId="0125345b4684f247" providerId="LiveId" clId="{D4871A4A-C5EA-4668-91C5-C62012B0FEE8}" dt="2021-11-24T05:07:54.538" v="2389"/>
          <ac:picMkLst>
            <pc:docMk/>
            <pc:sldMk cId="1799150971" sldId="480"/>
            <ac:picMk id="369" creationId="{D37A99C2-2E39-45BD-8A59-86BEDB686E9D}"/>
          </ac:picMkLst>
        </pc:picChg>
        <pc:picChg chg="mod">
          <ac:chgData name="Kanakubo Yuuka" userId="0125345b4684f247" providerId="LiveId" clId="{D4871A4A-C5EA-4668-91C5-C62012B0FEE8}" dt="2021-11-24T05:07:54.538" v="2389"/>
          <ac:picMkLst>
            <pc:docMk/>
            <pc:sldMk cId="1799150971" sldId="480"/>
            <ac:picMk id="540" creationId="{44E951D5-B0BE-4764-AB55-40BDC78774C3}"/>
          </ac:picMkLst>
        </pc:picChg>
        <pc:picChg chg="mod">
          <ac:chgData name="Kanakubo Yuuka" userId="0125345b4684f247" providerId="LiveId" clId="{D4871A4A-C5EA-4668-91C5-C62012B0FEE8}" dt="2021-11-24T05:07:54.538" v="2389"/>
          <ac:picMkLst>
            <pc:docMk/>
            <pc:sldMk cId="1799150971" sldId="480"/>
            <ac:picMk id="541" creationId="{BC220D10-FB3F-477C-BD4A-7B866A4094DF}"/>
          </ac:picMkLst>
        </pc:picChg>
        <pc:picChg chg="mod">
          <ac:chgData name="Kanakubo Yuuka" userId="0125345b4684f247" providerId="LiveId" clId="{D4871A4A-C5EA-4668-91C5-C62012B0FEE8}" dt="2021-11-24T05:07:54.538" v="2389"/>
          <ac:picMkLst>
            <pc:docMk/>
            <pc:sldMk cId="1799150971" sldId="480"/>
            <ac:picMk id="542" creationId="{7375B9E4-A50E-4614-89F9-7C4E3DAEA5E6}"/>
          </ac:picMkLst>
        </pc:picChg>
        <pc:cxnChg chg="del">
          <ac:chgData name="Kanakubo Yuuka" userId="0125345b4684f247" providerId="LiveId" clId="{D4871A4A-C5EA-4668-91C5-C62012B0FEE8}" dt="2021-11-24T05:07:54.125" v="2388" actId="478"/>
          <ac:cxnSpMkLst>
            <pc:docMk/>
            <pc:sldMk cId="1799150971" sldId="480"/>
            <ac:cxnSpMk id="6" creationId="{C52134E0-BCB7-45F7-B6DA-F4E8F5B66AE7}"/>
          </ac:cxnSpMkLst>
        </pc:cxnChg>
        <pc:cxnChg chg="del">
          <ac:chgData name="Kanakubo Yuuka" userId="0125345b4684f247" providerId="LiveId" clId="{D4871A4A-C5EA-4668-91C5-C62012B0FEE8}" dt="2021-11-24T05:07:54.125" v="2388" actId="478"/>
          <ac:cxnSpMkLst>
            <pc:docMk/>
            <pc:sldMk cId="1799150971" sldId="480"/>
            <ac:cxnSpMk id="7" creationId="{880CF067-B97E-423E-AD04-4BBAC8B78EE1}"/>
          </ac:cxnSpMkLst>
        </pc:cxnChg>
        <pc:cxnChg chg="del">
          <ac:chgData name="Kanakubo Yuuka" userId="0125345b4684f247" providerId="LiveId" clId="{D4871A4A-C5EA-4668-91C5-C62012B0FEE8}" dt="2021-11-24T05:07:54.125" v="2388" actId="478"/>
          <ac:cxnSpMkLst>
            <pc:docMk/>
            <pc:sldMk cId="1799150971" sldId="480"/>
            <ac:cxnSpMk id="8" creationId="{AF60131B-1592-4F53-8B54-3C196A30D7FD}"/>
          </ac:cxnSpMkLst>
        </pc:cxnChg>
        <pc:cxnChg chg="del">
          <ac:chgData name="Kanakubo Yuuka" userId="0125345b4684f247" providerId="LiveId" clId="{D4871A4A-C5EA-4668-91C5-C62012B0FEE8}" dt="2021-11-24T05:07:54.125" v="2388" actId="478"/>
          <ac:cxnSpMkLst>
            <pc:docMk/>
            <pc:sldMk cId="1799150971" sldId="480"/>
            <ac:cxnSpMk id="9" creationId="{1737ED5A-FEBC-45AC-8EB9-2DEEB5192DD3}"/>
          </ac:cxnSpMkLst>
        </pc:cxnChg>
        <pc:cxnChg chg="add mod">
          <ac:chgData name="Kanakubo Yuuka" userId="0125345b4684f247" providerId="LiveId" clId="{D4871A4A-C5EA-4668-91C5-C62012B0FEE8}" dt="2021-11-24T05:09:00.559" v="2400" actId="1076"/>
          <ac:cxnSpMkLst>
            <pc:docMk/>
            <pc:sldMk cId="1799150971" sldId="480"/>
            <ac:cxnSpMk id="370" creationId="{4C029523-D862-4CA6-A0EF-81613C5DF288}"/>
          </ac:cxnSpMkLst>
        </pc:cxnChg>
        <pc:cxnChg chg="add mod">
          <ac:chgData name="Kanakubo Yuuka" userId="0125345b4684f247" providerId="LiveId" clId="{D4871A4A-C5EA-4668-91C5-C62012B0FEE8}" dt="2021-11-24T05:09:00.559" v="2400" actId="1076"/>
          <ac:cxnSpMkLst>
            <pc:docMk/>
            <pc:sldMk cId="1799150971" sldId="480"/>
            <ac:cxnSpMk id="371" creationId="{872E78AE-9B0F-4C37-A8C0-C8E029F1144F}"/>
          </ac:cxnSpMkLst>
        </pc:cxnChg>
        <pc:cxnChg chg="add mod">
          <ac:chgData name="Kanakubo Yuuka" userId="0125345b4684f247" providerId="LiveId" clId="{D4871A4A-C5EA-4668-91C5-C62012B0FEE8}" dt="2021-11-24T05:09:00.559" v="2400" actId="1076"/>
          <ac:cxnSpMkLst>
            <pc:docMk/>
            <pc:sldMk cId="1799150971" sldId="480"/>
            <ac:cxnSpMk id="372" creationId="{5B5F20DC-3CB1-4001-8163-909ED96EA026}"/>
          </ac:cxnSpMkLst>
        </pc:cxnChg>
        <pc:cxnChg chg="add mod">
          <ac:chgData name="Kanakubo Yuuka" userId="0125345b4684f247" providerId="LiveId" clId="{D4871A4A-C5EA-4668-91C5-C62012B0FEE8}" dt="2021-11-24T05:09:00.559" v="2400" actId="1076"/>
          <ac:cxnSpMkLst>
            <pc:docMk/>
            <pc:sldMk cId="1799150971" sldId="480"/>
            <ac:cxnSpMk id="373" creationId="{B72836A6-3FDA-41A9-8A39-17BC224B9C94}"/>
          </ac:cxnSpMkLst>
        </pc:cxnChg>
        <pc:cxnChg chg="mod">
          <ac:chgData name="Kanakubo Yuuka" userId="0125345b4684f247" providerId="LiveId" clId="{D4871A4A-C5EA-4668-91C5-C62012B0FEE8}" dt="2021-11-24T05:07:54.538" v="2389"/>
          <ac:cxnSpMkLst>
            <pc:docMk/>
            <pc:sldMk cId="1799150971" sldId="480"/>
            <ac:cxnSpMk id="534" creationId="{4A10C3D9-C5C0-4F72-9A11-6FE9B4A7981D}"/>
          </ac:cxnSpMkLst>
        </pc:cxnChg>
        <pc:cxnChg chg="mod">
          <ac:chgData name="Kanakubo Yuuka" userId="0125345b4684f247" providerId="LiveId" clId="{D4871A4A-C5EA-4668-91C5-C62012B0FEE8}" dt="2021-11-24T05:07:54.538" v="2389"/>
          <ac:cxnSpMkLst>
            <pc:docMk/>
            <pc:sldMk cId="1799150971" sldId="480"/>
            <ac:cxnSpMk id="535" creationId="{9C06CAD1-C3CD-42D8-87CD-F9E9F4869F27}"/>
          </ac:cxnSpMkLst>
        </pc:cxnChg>
        <pc:cxnChg chg="mod">
          <ac:chgData name="Kanakubo Yuuka" userId="0125345b4684f247" providerId="LiveId" clId="{D4871A4A-C5EA-4668-91C5-C62012B0FEE8}" dt="2021-11-24T05:07:54.538" v="2389"/>
          <ac:cxnSpMkLst>
            <pc:docMk/>
            <pc:sldMk cId="1799150971" sldId="480"/>
            <ac:cxnSpMk id="536" creationId="{E16C3579-1A14-498F-8448-07FAA7203EA6}"/>
          </ac:cxnSpMkLst>
        </pc:cxnChg>
        <pc:cxnChg chg="add mod">
          <ac:chgData name="Kanakubo Yuuka" userId="0125345b4684f247" providerId="LiveId" clId="{D4871A4A-C5EA-4668-91C5-C62012B0FEE8}" dt="2021-11-24T05:09:00.559" v="2400" actId="1076"/>
          <ac:cxnSpMkLst>
            <pc:docMk/>
            <pc:sldMk cId="1799150971" sldId="480"/>
            <ac:cxnSpMk id="543" creationId="{EF3AA44D-3E01-4088-A785-5C1DA6C41971}"/>
          </ac:cxnSpMkLst>
        </pc:cxnChg>
      </pc:sldChg>
      <pc:sldChg chg="addSp delSp modSp new mod ord">
        <pc:chgData name="Kanakubo Yuuka" userId="0125345b4684f247" providerId="LiveId" clId="{D4871A4A-C5EA-4668-91C5-C62012B0FEE8}" dt="2021-12-01T00:40:20.366" v="10517"/>
        <pc:sldMkLst>
          <pc:docMk/>
          <pc:sldMk cId="3435684410" sldId="481"/>
        </pc:sldMkLst>
        <pc:spChg chg="mod">
          <ac:chgData name="Kanakubo Yuuka" userId="0125345b4684f247" providerId="LiveId" clId="{D4871A4A-C5EA-4668-91C5-C62012B0FEE8}" dt="2021-11-26T01:18:18.220" v="6894" actId="1076"/>
          <ac:spMkLst>
            <pc:docMk/>
            <pc:sldMk cId="3435684410" sldId="481"/>
            <ac:spMk id="2" creationId="{33499C5C-2B53-41BA-8022-36658BB60D49}"/>
          </ac:spMkLst>
        </pc:spChg>
        <pc:spChg chg="add mod">
          <ac:chgData name="Kanakubo Yuuka" userId="0125345b4684f247" providerId="LiveId" clId="{D4871A4A-C5EA-4668-91C5-C62012B0FEE8}" dt="2021-11-26T01:10:51.990" v="6829" actId="164"/>
          <ac:spMkLst>
            <pc:docMk/>
            <pc:sldMk cId="3435684410" sldId="481"/>
            <ac:spMk id="6" creationId="{350200B6-9F29-4773-84E2-399AD4C0F788}"/>
          </ac:spMkLst>
        </pc:spChg>
        <pc:spChg chg="add mod">
          <ac:chgData name="Kanakubo Yuuka" userId="0125345b4684f247" providerId="LiveId" clId="{D4871A4A-C5EA-4668-91C5-C62012B0FEE8}" dt="2021-11-27T00:48:28.355" v="7265" actId="14100"/>
          <ac:spMkLst>
            <pc:docMk/>
            <pc:sldMk cId="3435684410" sldId="481"/>
            <ac:spMk id="7" creationId="{C130BF97-9F84-4806-9906-C4A276939A37}"/>
          </ac:spMkLst>
        </pc:spChg>
        <pc:spChg chg="add mod">
          <ac:chgData name="Kanakubo Yuuka" userId="0125345b4684f247" providerId="LiveId" clId="{D4871A4A-C5EA-4668-91C5-C62012B0FEE8}" dt="2021-11-27T00:48:33.391" v="7266" actId="14100"/>
          <ac:spMkLst>
            <pc:docMk/>
            <pc:sldMk cId="3435684410" sldId="481"/>
            <ac:spMk id="8" creationId="{610F2844-A41D-488A-9554-5D098D22E06E}"/>
          </ac:spMkLst>
        </pc:spChg>
        <pc:spChg chg="add mod">
          <ac:chgData name="Kanakubo Yuuka" userId="0125345b4684f247" providerId="LiveId" clId="{D4871A4A-C5EA-4668-91C5-C62012B0FEE8}" dt="2021-11-27T00:48:07.986" v="7260" actId="1076"/>
          <ac:spMkLst>
            <pc:docMk/>
            <pc:sldMk cId="3435684410" sldId="481"/>
            <ac:spMk id="9" creationId="{7120B2F8-2D0E-4A1D-9D47-5A65C98F606E}"/>
          </ac:spMkLst>
        </pc:spChg>
        <pc:spChg chg="add mod ord">
          <ac:chgData name="Kanakubo Yuuka" userId="0125345b4684f247" providerId="LiveId" clId="{D4871A4A-C5EA-4668-91C5-C62012B0FEE8}" dt="2021-11-26T01:13:00.060" v="6854" actId="1076"/>
          <ac:spMkLst>
            <pc:docMk/>
            <pc:sldMk cId="3435684410" sldId="481"/>
            <ac:spMk id="10" creationId="{4965CC07-2A96-4E14-AFCD-D424D0BA0C7A}"/>
          </ac:spMkLst>
        </pc:spChg>
        <pc:spChg chg="add mod">
          <ac:chgData name="Kanakubo Yuuka" userId="0125345b4684f247" providerId="LiveId" clId="{D4871A4A-C5EA-4668-91C5-C62012B0FEE8}" dt="2021-11-26T01:10:51.990" v="6829" actId="164"/>
          <ac:spMkLst>
            <pc:docMk/>
            <pc:sldMk cId="3435684410" sldId="481"/>
            <ac:spMk id="11" creationId="{FF702B5C-9E8D-4779-B4C6-BCD7D2D2529C}"/>
          </ac:spMkLst>
        </pc:spChg>
        <pc:spChg chg="add mod">
          <ac:chgData name="Kanakubo Yuuka" userId="0125345b4684f247" providerId="LiveId" clId="{D4871A4A-C5EA-4668-91C5-C62012B0FEE8}" dt="2021-11-26T01:10:51.990" v="6829" actId="164"/>
          <ac:spMkLst>
            <pc:docMk/>
            <pc:sldMk cId="3435684410" sldId="481"/>
            <ac:spMk id="15" creationId="{A2072875-428E-43A2-81BB-8A7E62B8B6F7}"/>
          </ac:spMkLst>
        </pc:spChg>
        <pc:spChg chg="add mod">
          <ac:chgData name="Kanakubo Yuuka" userId="0125345b4684f247" providerId="LiveId" clId="{D4871A4A-C5EA-4668-91C5-C62012B0FEE8}" dt="2021-11-27T00:48:11.476" v="7261" actId="1076"/>
          <ac:spMkLst>
            <pc:docMk/>
            <pc:sldMk cId="3435684410" sldId="481"/>
            <ac:spMk id="16" creationId="{E9198230-C3BC-4354-BAE9-AAB6674221AF}"/>
          </ac:spMkLst>
        </pc:spChg>
        <pc:spChg chg="add mod">
          <ac:chgData name="Kanakubo Yuuka" userId="0125345b4684f247" providerId="LiveId" clId="{D4871A4A-C5EA-4668-91C5-C62012B0FEE8}" dt="2021-11-27T00:48:01.444" v="7257" actId="1076"/>
          <ac:spMkLst>
            <pc:docMk/>
            <pc:sldMk cId="3435684410" sldId="481"/>
            <ac:spMk id="17" creationId="{652A6CBC-5F5E-49D7-B047-52CE59447D97}"/>
          </ac:spMkLst>
        </pc:spChg>
        <pc:spChg chg="add del mod">
          <ac:chgData name="Kanakubo Yuuka" userId="0125345b4684f247" providerId="LiveId" clId="{D4871A4A-C5EA-4668-91C5-C62012B0FEE8}" dt="2021-11-25T23:44:53.770" v="5378" actId="478"/>
          <ac:spMkLst>
            <pc:docMk/>
            <pc:sldMk cId="3435684410" sldId="481"/>
            <ac:spMk id="18" creationId="{5733010F-775A-49C4-8EAB-E0FF67FAFA97}"/>
          </ac:spMkLst>
        </pc:spChg>
        <pc:spChg chg="add mod">
          <ac:chgData name="Kanakubo Yuuka" userId="0125345b4684f247" providerId="LiveId" clId="{D4871A4A-C5EA-4668-91C5-C62012B0FEE8}" dt="2021-11-27T00:48:38.690" v="7267" actId="1076"/>
          <ac:spMkLst>
            <pc:docMk/>
            <pc:sldMk cId="3435684410" sldId="481"/>
            <ac:spMk id="19" creationId="{8E6ECE04-2E2B-4C28-861E-EF3E3BB7A7BE}"/>
          </ac:spMkLst>
        </pc:spChg>
        <pc:spChg chg="add mod">
          <ac:chgData name="Kanakubo Yuuka" userId="0125345b4684f247" providerId="LiveId" clId="{D4871A4A-C5EA-4668-91C5-C62012B0FEE8}" dt="2021-11-27T00:48:38.690" v="7267" actId="1076"/>
          <ac:spMkLst>
            <pc:docMk/>
            <pc:sldMk cId="3435684410" sldId="481"/>
            <ac:spMk id="20" creationId="{51988C4E-7EAC-432C-A68B-D3FE10520C44}"/>
          </ac:spMkLst>
        </pc:spChg>
        <pc:spChg chg="add mod">
          <ac:chgData name="Kanakubo Yuuka" userId="0125345b4684f247" providerId="LiveId" clId="{D4871A4A-C5EA-4668-91C5-C62012B0FEE8}" dt="2021-11-27T00:48:38.690" v="7267" actId="1076"/>
          <ac:spMkLst>
            <pc:docMk/>
            <pc:sldMk cId="3435684410" sldId="481"/>
            <ac:spMk id="21" creationId="{04CAE93D-4CBA-4536-BA46-FADBE42C9269}"/>
          </ac:spMkLst>
        </pc:spChg>
        <pc:spChg chg="add mod">
          <ac:chgData name="Kanakubo Yuuka" userId="0125345b4684f247" providerId="LiveId" clId="{D4871A4A-C5EA-4668-91C5-C62012B0FEE8}" dt="2021-11-27T00:46:48.867" v="7243" actId="14100"/>
          <ac:spMkLst>
            <pc:docMk/>
            <pc:sldMk cId="3435684410" sldId="481"/>
            <ac:spMk id="22" creationId="{5109B3AB-D53C-4FCB-A132-40D4417A529C}"/>
          </ac:spMkLst>
        </pc:spChg>
        <pc:spChg chg="add mod">
          <ac:chgData name="Kanakubo Yuuka" userId="0125345b4684f247" providerId="LiveId" clId="{D4871A4A-C5EA-4668-91C5-C62012B0FEE8}" dt="2021-11-26T01:11:17.373" v="6834" actId="1076"/>
          <ac:spMkLst>
            <pc:docMk/>
            <pc:sldMk cId="3435684410" sldId="481"/>
            <ac:spMk id="23" creationId="{F90FD5BF-641D-46F5-9508-F97F43691145}"/>
          </ac:spMkLst>
        </pc:spChg>
        <pc:spChg chg="add mod">
          <ac:chgData name="Kanakubo Yuuka" userId="0125345b4684f247" providerId="LiveId" clId="{D4871A4A-C5EA-4668-91C5-C62012B0FEE8}" dt="2021-11-27T00:46:54.470" v="7244" actId="1076"/>
          <ac:spMkLst>
            <pc:docMk/>
            <pc:sldMk cId="3435684410" sldId="481"/>
            <ac:spMk id="24" creationId="{00036B23-2B50-4A4C-95A6-56EC6A6A1114}"/>
          </ac:spMkLst>
        </pc:spChg>
        <pc:spChg chg="add mod">
          <ac:chgData name="Kanakubo Yuuka" userId="0125345b4684f247" providerId="LiveId" clId="{D4871A4A-C5EA-4668-91C5-C62012B0FEE8}" dt="2021-11-27T00:46:48.867" v="7243" actId="14100"/>
          <ac:spMkLst>
            <pc:docMk/>
            <pc:sldMk cId="3435684410" sldId="481"/>
            <ac:spMk id="25" creationId="{FAFB56CF-23B8-4E70-8977-B5F5B874DCA3}"/>
          </ac:spMkLst>
        </pc:spChg>
        <pc:spChg chg="add mod">
          <ac:chgData name="Kanakubo Yuuka" userId="0125345b4684f247" providerId="LiveId" clId="{D4871A4A-C5EA-4668-91C5-C62012B0FEE8}" dt="2021-11-27T00:48:38.690" v="7267" actId="1076"/>
          <ac:spMkLst>
            <pc:docMk/>
            <pc:sldMk cId="3435684410" sldId="481"/>
            <ac:spMk id="26" creationId="{0B493F57-5ED6-4A55-9E2B-3A53EA0490C7}"/>
          </ac:spMkLst>
        </pc:spChg>
        <pc:spChg chg="add mod">
          <ac:chgData name="Kanakubo Yuuka" userId="0125345b4684f247" providerId="LiveId" clId="{D4871A4A-C5EA-4668-91C5-C62012B0FEE8}" dt="2021-11-27T00:46:48.867" v="7243" actId="14100"/>
          <ac:spMkLst>
            <pc:docMk/>
            <pc:sldMk cId="3435684410" sldId="481"/>
            <ac:spMk id="27" creationId="{3F108055-7D15-480B-9E38-88E29D7B49EA}"/>
          </ac:spMkLst>
        </pc:spChg>
        <pc:grpChg chg="add mod">
          <ac:chgData name="Kanakubo Yuuka" userId="0125345b4684f247" providerId="LiveId" clId="{D4871A4A-C5EA-4668-91C5-C62012B0FEE8}" dt="2021-11-26T01:12:20.193" v="6847" actId="1076"/>
          <ac:grpSpMkLst>
            <pc:docMk/>
            <pc:sldMk cId="3435684410" sldId="481"/>
            <ac:grpSpMk id="28" creationId="{E4BC561D-7DBC-46DB-9FF8-0EC6482CCB07}"/>
          </ac:grpSpMkLst>
        </pc:grpChg>
        <pc:picChg chg="add mod">
          <ac:chgData name="Kanakubo Yuuka" userId="0125345b4684f247" providerId="LiveId" clId="{D4871A4A-C5EA-4668-91C5-C62012B0FEE8}" dt="2021-11-27T00:48:04.894" v="7259" actId="1076"/>
          <ac:picMkLst>
            <pc:docMk/>
            <pc:sldMk cId="3435684410" sldId="481"/>
            <ac:picMk id="12" creationId="{8B2EE9F3-5501-4E15-9783-E2868F439327}"/>
          </ac:picMkLst>
        </pc:picChg>
        <pc:picChg chg="add mod">
          <ac:chgData name="Kanakubo Yuuka" userId="0125345b4684f247" providerId="LiveId" clId="{D4871A4A-C5EA-4668-91C5-C62012B0FEE8}" dt="2021-11-27T00:48:03.015" v="7258" actId="1076"/>
          <ac:picMkLst>
            <pc:docMk/>
            <pc:sldMk cId="3435684410" sldId="481"/>
            <ac:picMk id="13" creationId="{89386BF1-56FB-4D58-8D00-2722BCDE9106}"/>
          </ac:picMkLst>
        </pc:picChg>
        <pc:picChg chg="add mod">
          <ac:chgData name="Kanakubo Yuuka" userId="0125345b4684f247" providerId="LiveId" clId="{D4871A4A-C5EA-4668-91C5-C62012B0FEE8}" dt="2021-11-26T01:10:51.990" v="6829" actId="164"/>
          <ac:picMkLst>
            <pc:docMk/>
            <pc:sldMk cId="3435684410" sldId="481"/>
            <ac:picMk id="14" creationId="{6035614C-D87C-48B5-B149-13538C5C9EC0}"/>
          </ac:picMkLst>
        </pc:picChg>
        <pc:picChg chg="add mod">
          <ac:chgData name="Kanakubo Yuuka" userId="0125345b4684f247" providerId="LiveId" clId="{D4871A4A-C5EA-4668-91C5-C62012B0FEE8}" dt="2021-11-27T00:48:38.690" v="7267" actId="1076"/>
          <ac:picMkLst>
            <pc:docMk/>
            <pc:sldMk cId="3435684410" sldId="481"/>
            <ac:picMk id="30" creationId="{F0409FE3-159D-42AD-8F0E-ACCC1B70E79E}"/>
          </ac:picMkLst>
        </pc:picChg>
        <pc:picChg chg="add mod">
          <ac:chgData name="Kanakubo Yuuka" userId="0125345b4684f247" providerId="LiveId" clId="{D4871A4A-C5EA-4668-91C5-C62012B0FEE8}" dt="2021-11-27T00:48:38.690" v="7267" actId="1076"/>
          <ac:picMkLst>
            <pc:docMk/>
            <pc:sldMk cId="3435684410" sldId="481"/>
            <ac:picMk id="32" creationId="{EEF143D5-F4A9-41E0-950E-4E88A3F84561}"/>
          </ac:picMkLst>
        </pc:picChg>
      </pc:sldChg>
      <pc:sldChg chg="addSp delSp modSp new mod">
        <pc:chgData name="Kanakubo Yuuka" userId="0125345b4684f247" providerId="LiveId" clId="{D4871A4A-C5EA-4668-91C5-C62012B0FEE8}" dt="2021-11-25T23:54:20.844" v="5549" actId="1076"/>
        <pc:sldMkLst>
          <pc:docMk/>
          <pc:sldMk cId="4091517439" sldId="482"/>
        </pc:sldMkLst>
        <pc:spChg chg="mod">
          <ac:chgData name="Kanakubo Yuuka" userId="0125345b4684f247" providerId="LiveId" clId="{D4871A4A-C5EA-4668-91C5-C62012B0FEE8}" dt="2021-11-25T23:52:20.541" v="5516" actId="207"/>
          <ac:spMkLst>
            <pc:docMk/>
            <pc:sldMk cId="4091517439" sldId="482"/>
            <ac:spMk id="2" creationId="{018ABBBD-5A21-4BA4-B49E-CC4DF05D714F}"/>
          </ac:spMkLst>
        </pc:spChg>
        <pc:spChg chg="add del mod">
          <ac:chgData name="Kanakubo Yuuka" userId="0125345b4684f247" providerId="LiveId" clId="{D4871A4A-C5EA-4668-91C5-C62012B0FEE8}" dt="2021-11-25T23:51:02.992" v="5505" actId="478"/>
          <ac:spMkLst>
            <pc:docMk/>
            <pc:sldMk cId="4091517439" sldId="482"/>
            <ac:spMk id="6" creationId="{E512957B-ABE2-48BE-9485-8F7ED7446A3D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7" creationId="{A37963F9-23AD-4529-8186-3279CA18EF99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8" creationId="{D358C37E-AD52-475F-9650-0ABCCF878A95}"/>
          </ac:spMkLst>
        </pc:spChg>
        <pc:spChg chg="add mod">
          <ac:chgData name="Kanakubo Yuuka" userId="0125345b4684f247" providerId="LiveId" clId="{D4871A4A-C5EA-4668-91C5-C62012B0FEE8}" dt="2021-11-25T23:54:15.785" v="5548" actId="1076"/>
          <ac:spMkLst>
            <pc:docMk/>
            <pc:sldMk cId="4091517439" sldId="482"/>
            <ac:spMk id="9" creationId="{79A3DEA5-6A8A-4CF2-8F70-378AD54F568A}"/>
          </ac:spMkLst>
        </pc:spChg>
        <pc:spChg chg="add mod">
          <ac:chgData name="Kanakubo Yuuka" userId="0125345b4684f247" providerId="LiveId" clId="{D4871A4A-C5EA-4668-91C5-C62012B0FEE8}" dt="2021-11-25T23:54:07.824" v="5547" actId="1076"/>
          <ac:spMkLst>
            <pc:docMk/>
            <pc:sldMk cId="4091517439" sldId="482"/>
            <ac:spMk id="10" creationId="{FF2D5A3D-9B83-4080-AF75-DAE6380A620D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11" creationId="{F787DADB-6285-4633-9BAC-3BB285A6DA1B}"/>
          </ac:spMkLst>
        </pc:spChg>
        <pc:spChg chg="add mod">
          <ac:chgData name="Kanakubo Yuuka" userId="0125345b4684f247" providerId="LiveId" clId="{D4871A4A-C5EA-4668-91C5-C62012B0FEE8}" dt="2021-11-25T23:54:07.824" v="5547" actId="1076"/>
          <ac:spMkLst>
            <pc:docMk/>
            <pc:sldMk cId="4091517439" sldId="482"/>
            <ac:spMk id="12" creationId="{E1897B7B-FFAC-48AD-83B1-384D46B6BED9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13" creationId="{16A7B8C3-26BE-4EEB-A497-6D7F1CB84204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14" creationId="{D802C0E4-6C48-4706-B933-8B52B744BF3B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15" creationId="{24D4C435-3B71-4E9F-82DC-2DF714545073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16" creationId="{61706CA7-BE65-44CA-A34C-2AE7A050C489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17" creationId="{3266BCBC-8BF9-41B9-A144-62FC1E79A465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18" creationId="{8757F099-77A2-4980-B9A9-90D18A6D37CE}"/>
          </ac:spMkLst>
        </pc:spChg>
        <pc:spChg chg="add mod">
          <ac:chgData name="Kanakubo Yuuka" userId="0125345b4684f247" providerId="LiveId" clId="{D4871A4A-C5EA-4668-91C5-C62012B0FEE8}" dt="2021-11-25T23:54:20.844" v="5549" actId="1076"/>
          <ac:spMkLst>
            <pc:docMk/>
            <pc:sldMk cId="4091517439" sldId="482"/>
            <ac:spMk id="19" creationId="{63336717-F466-42EA-919C-BF1DCAA27DB2}"/>
          </ac:spMkLst>
        </pc:spChg>
        <pc:spChg chg="add mod">
          <ac:chgData name="Kanakubo Yuuka" userId="0125345b4684f247" providerId="LiveId" clId="{D4871A4A-C5EA-4668-91C5-C62012B0FEE8}" dt="2021-11-25T23:53:24.082" v="5537" actId="1076"/>
          <ac:spMkLst>
            <pc:docMk/>
            <pc:sldMk cId="4091517439" sldId="482"/>
            <ac:spMk id="20" creationId="{F350CF42-750B-4AAB-B1F9-030EA34B927D}"/>
          </ac:spMkLst>
        </pc:spChg>
        <pc:spChg chg="add mod">
          <ac:chgData name="Kanakubo Yuuka" userId="0125345b4684f247" providerId="LiveId" clId="{D4871A4A-C5EA-4668-91C5-C62012B0FEE8}" dt="2021-11-25T23:51:52.167" v="5509" actId="113"/>
          <ac:spMkLst>
            <pc:docMk/>
            <pc:sldMk cId="4091517439" sldId="482"/>
            <ac:spMk id="21" creationId="{547A937B-0148-43EE-B48C-8903E3EC892E}"/>
          </ac:spMkLst>
        </pc:spChg>
        <pc:spChg chg="add mod">
          <ac:chgData name="Kanakubo Yuuka" userId="0125345b4684f247" providerId="LiveId" clId="{D4871A4A-C5EA-4668-91C5-C62012B0FEE8}" dt="2021-11-25T23:53:46.187" v="5542" actId="1076"/>
          <ac:spMkLst>
            <pc:docMk/>
            <pc:sldMk cId="4091517439" sldId="482"/>
            <ac:spMk id="22" creationId="{E257D440-B785-4F2B-8D7D-86256B019F82}"/>
          </ac:spMkLst>
        </pc:spChg>
        <pc:spChg chg="add mod">
          <ac:chgData name="Kanakubo Yuuka" userId="0125345b4684f247" providerId="LiveId" clId="{D4871A4A-C5EA-4668-91C5-C62012B0FEE8}" dt="2021-11-25T23:53:54.565" v="5544" actId="1076"/>
          <ac:spMkLst>
            <pc:docMk/>
            <pc:sldMk cId="4091517439" sldId="482"/>
            <ac:spMk id="23" creationId="{F07777C2-A880-4997-8AD3-797C452ACD65}"/>
          </ac:spMkLst>
        </pc:spChg>
        <pc:spChg chg="add del mod">
          <ac:chgData name="Kanakubo Yuuka" userId="0125345b4684f247" providerId="LiveId" clId="{D4871A4A-C5EA-4668-91C5-C62012B0FEE8}" dt="2021-11-25T23:52:28.309" v="5517" actId="478"/>
          <ac:spMkLst>
            <pc:docMk/>
            <pc:sldMk cId="4091517439" sldId="482"/>
            <ac:spMk id="24" creationId="{8DBEFE24-C3A3-4A5F-91D6-900A8C1DA04E}"/>
          </ac:spMkLst>
        </pc:spChg>
        <pc:spChg chg="add mod">
          <ac:chgData name="Kanakubo Yuuka" userId="0125345b4684f247" providerId="LiveId" clId="{D4871A4A-C5EA-4668-91C5-C62012B0FEE8}" dt="2021-11-25T23:52:41.180" v="5522" actId="1076"/>
          <ac:spMkLst>
            <pc:docMk/>
            <pc:sldMk cId="4091517439" sldId="482"/>
            <ac:spMk id="25" creationId="{BD7222E0-EBBE-42EF-9071-BF5E8A5C9B65}"/>
          </ac:spMkLst>
        </pc:spChg>
        <pc:spChg chg="add mod">
          <ac:chgData name="Kanakubo Yuuka" userId="0125345b4684f247" providerId="LiveId" clId="{D4871A4A-C5EA-4668-91C5-C62012B0FEE8}" dt="2021-11-25T23:53:57.526" v="5545" actId="1076"/>
          <ac:spMkLst>
            <pc:docMk/>
            <pc:sldMk cId="4091517439" sldId="482"/>
            <ac:spMk id="26" creationId="{F69F3443-0B27-400C-A269-608B5799A029}"/>
          </ac:spMkLst>
        </pc:spChg>
        <pc:spChg chg="add mod">
          <ac:chgData name="Kanakubo Yuuka" userId="0125345b4684f247" providerId="LiveId" clId="{D4871A4A-C5EA-4668-91C5-C62012B0FEE8}" dt="2021-11-25T23:53:34.316" v="5539" actId="1076"/>
          <ac:spMkLst>
            <pc:docMk/>
            <pc:sldMk cId="4091517439" sldId="482"/>
            <ac:spMk id="27" creationId="{96D8DA20-2D73-4C62-88A7-A7486F425B7F}"/>
          </ac:spMkLst>
        </pc:spChg>
        <pc:spChg chg="add mod">
          <ac:chgData name="Kanakubo Yuuka" userId="0125345b4684f247" providerId="LiveId" clId="{D4871A4A-C5EA-4668-91C5-C62012B0FEE8}" dt="2021-11-25T23:53:31.870" v="5538" actId="1076"/>
          <ac:spMkLst>
            <pc:docMk/>
            <pc:sldMk cId="4091517439" sldId="482"/>
            <ac:spMk id="28" creationId="{87DD7944-0B89-4C72-9E02-D3A340836E53}"/>
          </ac:spMkLst>
        </pc:spChg>
        <pc:spChg chg="add mod">
          <ac:chgData name="Kanakubo Yuuka" userId="0125345b4684f247" providerId="LiveId" clId="{D4871A4A-C5EA-4668-91C5-C62012B0FEE8}" dt="2021-11-25T23:52:55.843" v="5531" actId="20577"/>
          <ac:spMkLst>
            <pc:docMk/>
            <pc:sldMk cId="4091517439" sldId="482"/>
            <ac:spMk id="29" creationId="{17FD7A8B-283F-44FF-8C06-7265AFAE0877}"/>
          </ac:spMkLst>
        </pc:spChg>
        <pc:spChg chg="add mod">
          <ac:chgData name="Kanakubo Yuuka" userId="0125345b4684f247" providerId="LiveId" clId="{D4871A4A-C5EA-4668-91C5-C62012B0FEE8}" dt="2021-11-25T23:53:38.722" v="5540" actId="1076"/>
          <ac:spMkLst>
            <pc:docMk/>
            <pc:sldMk cId="4091517439" sldId="482"/>
            <ac:spMk id="30" creationId="{C2AF76CF-8C13-4AAA-ABCF-058D67629B3A}"/>
          </ac:spMkLst>
        </pc:spChg>
        <pc:spChg chg="add mod">
          <ac:chgData name="Kanakubo Yuuka" userId="0125345b4684f247" providerId="LiveId" clId="{D4871A4A-C5EA-4668-91C5-C62012B0FEE8}" dt="2021-11-25T23:53:24.082" v="5537" actId="1076"/>
          <ac:spMkLst>
            <pc:docMk/>
            <pc:sldMk cId="4091517439" sldId="482"/>
            <ac:spMk id="31" creationId="{16A039E4-E807-42D8-8674-7A39E3963E73}"/>
          </ac:spMkLst>
        </pc:spChg>
        <pc:spChg chg="add mod">
          <ac:chgData name="Kanakubo Yuuka" userId="0125345b4684f247" providerId="LiveId" clId="{D4871A4A-C5EA-4668-91C5-C62012B0FEE8}" dt="2021-11-25T23:53:24.082" v="5537" actId="1076"/>
          <ac:spMkLst>
            <pc:docMk/>
            <pc:sldMk cId="4091517439" sldId="482"/>
            <ac:spMk id="32" creationId="{DB611238-F118-4FFE-85FA-A627330F87B4}"/>
          </ac:spMkLst>
        </pc:spChg>
        <pc:spChg chg="add mod">
          <ac:chgData name="Kanakubo Yuuka" userId="0125345b4684f247" providerId="LiveId" clId="{D4871A4A-C5EA-4668-91C5-C62012B0FEE8}" dt="2021-11-25T23:53:24.082" v="5537" actId="1076"/>
          <ac:spMkLst>
            <pc:docMk/>
            <pc:sldMk cId="4091517439" sldId="482"/>
            <ac:spMk id="33" creationId="{FFC75E65-2B2E-4EF5-9A92-BA9B4F365064}"/>
          </ac:spMkLst>
        </pc:spChg>
        <pc:spChg chg="add mod">
          <ac:chgData name="Kanakubo Yuuka" userId="0125345b4684f247" providerId="LiveId" clId="{D4871A4A-C5EA-4668-91C5-C62012B0FEE8}" dt="2021-11-25T23:53:59.870" v="5546" actId="1076"/>
          <ac:spMkLst>
            <pc:docMk/>
            <pc:sldMk cId="4091517439" sldId="482"/>
            <ac:spMk id="34" creationId="{AB5D8E08-D119-4B47-8F66-894F8BE2670D}"/>
          </ac:spMkLst>
        </pc:spChg>
        <pc:spChg chg="add mod">
          <ac:chgData name="Kanakubo Yuuka" userId="0125345b4684f247" providerId="LiveId" clId="{D4871A4A-C5EA-4668-91C5-C62012B0FEE8}" dt="2021-11-25T23:53:31.870" v="5538" actId="1076"/>
          <ac:spMkLst>
            <pc:docMk/>
            <pc:sldMk cId="4091517439" sldId="482"/>
            <ac:spMk id="35" creationId="{D41CD667-5385-4562-9111-791B8A0BC321}"/>
          </ac:spMkLst>
        </pc:spChg>
      </pc:sldChg>
      <pc:sldChg chg="addSp modSp new mod ord">
        <pc:chgData name="Kanakubo Yuuka" userId="0125345b4684f247" providerId="LiveId" clId="{D4871A4A-C5EA-4668-91C5-C62012B0FEE8}" dt="2021-11-26T00:28:02.870" v="6403"/>
        <pc:sldMkLst>
          <pc:docMk/>
          <pc:sldMk cId="1363576621" sldId="483"/>
        </pc:sldMkLst>
        <pc:spChg chg="mod">
          <ac:chgData name="Kanakubo Yuuka" userId="0125345b4684f247" providerId="LiveId" clId="{D4871A4A-C5EA-4668-91C5-C62012B0FEE8}" dt="2021-11-26T00:22:19.659" v="6316" actId="27636"/>
          <ac:spMkLst>
            <pc:docMk/>
            <pc:sldMk cId="1363576621" sldId="483"/>
            <ac:spMk id="2" creationId="{E7ED48D1-4503-4CD1-B3F5-7EAE899A8256}"/>
          </ac:spMkLst>
        </pc:spChg>
        <pc:spChg chg="add mod">
          <ac:chgData name="Kanakubo Yuuka" userId="0125345b4684f247" providerId="LiveId" clId="{D4871A4A-C5EA-4668-91C5-C62012B0FEE8}" dt="2021-11-26T00:23:21.738" v="6333" actId="1038"/>
          <ac:spMkLst>
            <pc:docMk/>
            <pc:sldMk cId="1363576621" sldId="483"/>
            <ac:spMk id="6" creationId="{5088AB00-8BFB-4D8A-A246-3D06483FB500}"/>
          </ac:spMkLst>
        </pc:spChg>
        <pc:spChg chg="add mod">
          <ac:chgData name="Kanakubo Yuuka" userId="0125345b4684f247" providerId="LiveId" clId="{D4871A4A-C5EA-4668-91C5-C62012B0FEE8}" dt="2021-11-26T00:25:45.302" v="6373" actId="1076"/>
          <ac:spMkLst>
            <pc:docMk/>
            <pc:sldMk cId="1363576621" sldId="483"/>
            <ac:spMk id="11" creationId="{86159C12-7A6E-4CCF-96A5-EC715F942006}"/>
          </ac:spMkLst>
        </pc:spChg>
        <pc:spChg chg="add mod">
          <ac:chgData name="Kanakubo Yuuka" userId="0125345b4684f247" providerId="LiveId" clId="{D4871A4A-C5EA-4668-91C5-C62012B0FEE8}" dt="2021-11-26T00:23:25.646" v="6334" actId="1076"/>
          <ac:spMkLst>
            <pc:docMk/>
            <pc:sldMk cId="1363576621" sldId="483"/>
            <ac:spMk id="12" creationId="{7F3952E0-72E4-474E-B9B6-3FA6011D7199}"/>
          </ac:spMkLst>
        </pc:spChg>
        <pc:spChg chg="add mod">
          <ac:chgData name="Kanakubo Yuuka" userId="0125345b4684f247" providerId="LiveId" clId="{D4871A4A-C5EA-4668-91C5-C62012B0FEE8}" dt="2021-11-26T00:24:03.293" v="6342" actId="1076"/>
          <ac:spMkLst>
            <pc:docMk/>
            <pc:sldMk cId="1363576621" sldId="483"/>
            <ac:spMk id="13" creationId="{65102372-F1C0-4B4E-A00B-1D7F37B03151}"/>
          </ac:spMkLst>
        </pc:spChg>
        <pc:spChg chg="add mod ord">
          <ac:chgData name="Kanakubo Yuuka" userId="0125345b4684f247" providerId="LiveId" clId="{D4871A4A-C5EA-4668-91C5-C62012B0FEE8}" dt="2021-11-26T00:25:19.408" v="6368" actId="1076"/>
          <ac:spMkLst>
            <pc:docMk/>
            <pc:sldMk cId="1363576621" sldId="483"/>
            <ac:spMk id="14" creationId="{E141041C-7D8A-456A-A773-F27856508C7C}"/>
          </ac:spMkLst>
        </pc:spChg>
        <pc:spChg chg="add mod">
          <ac:chgData name="Kanakubo Yuuka" userId="0125345b4684f247" providerId="LiveId" clId="{D4871A4A-C5EA-4668-91C5-C62012B0FEE8}" dt="2021-11-26T00:25:03.567" v="6363" actId="1076"/>
          <ac:spMkLst>
            <pc:docMk/>
            <pc:sldMk cId="1363576621" sldId="483"/>
            <ac:spMk id="15" creationId="{FDBB0297-7FEB-4A39-B499-22AA97D2E11D}"/>
          </ac:spMkLst>
        </pc:spChg>
        <pc:spChg chg="add mod">
          <ac:chgData name="Kanakubo Yuuka" userId="0125345b4684f247" providerId="LiveId" clId="{D4871A4A-C5EA-4668-91C5-C62012B0FEE8}" dt="2021-11-26T00:25:08.364" v="6366" actId="14100"/>
          <ac:spMkLst>
            <pc:docMk/>
            <pc:sldMk cId="1363576621" sldId="483"/>
            <ac:spMk id="16" creationId="{27701DA4-620C-416B-B59D-CE49F885CEE3}"/>
          </ac:spMkLst>
        </pc:spChg>
        <pc:spChg chg="add mod">
          <ac:chgData name="Kanakubo Yuuka" userId="0125345b4684f247" providerId="LiveId" clId="{D4871A4A-C5EA-4668-91C5-C62012B0FEE8}" dt="2021-11-26T00:25:27.486" v="6372" actId="20577"/>
          <ac:spMkLst>
            <pc:docMk/>
            <pc:sldMk cId="1363576621" sldId="483"/>
            <ac:spMk id="17" creationId="{FB627162-6454-4589-9F3C-12ED62F926E8}"/>
          </ac:spMkLst>
        </pc:spChg>
        <pc:picChg chg="add mod">
          <ac:chgData name="Kanakubo Yuuka" userId="0125345b4684f247" providerId="LiveId" clId="{D4871A4A-C5EA-4668-91C5-C62012B0FEE8}" dt="2021-11-26T00:24:00.086" v="6341" actId="1076"/>
          <ac:picMkLst>
            <pc:docMk/>
            <pc:sldMk cId="1363576621" sldId="483"/>
            <ac:picMk id="7" creationId="{BAE295DF-F882-4B3A-A36A-A8E4BB6B10C1}"/>
          </ac:picMkLst>
        </pc:picChg>
        <pc:picChg chg="add mod">
          <ac:chgData name="Kanakubo Yuuka" userId="0125345b4684f247" providerId="LiveId" clId="{D4871A4A-C5EA-4668-91C5-C62012B0FEE8}" dt="2021-11-26T00:23:02.226" v="6324" actId="1076"/>
          <ac:picMkLst>
            <pc:docMk/>
            <pc:sldMk cId="1363576621" sldId="483"/>
            <ac:picMk id="8" creationId="{C0EA0AAC-7E2A-426C-BCFA-E2E282E6A6D5}"/>
          </ac:picMkLst>
        </pc:picChg>
        <pc:picChg chg="add mod">
          <ac:chgData name="Kanakubo Yuuka" userId="0125345b4684f247" providerId="LiveId" clId="{D4871A4A-C5EA-4668-91C5-C62012B0FEE8}" dt="2021-11-26T00:23:02.226" v="6324" actId="1076"/>
          <ac:picMkLst>
            <pc:docMk/>
            <pc:sldMk cId="1363576621" sldId="483"/>
            <ac:picMk id="9" creationId="{BD470BBF-40A2-400B-B287-170825C2F79F}"/>
          </ac:picMkLst>
        </pc:picChg>
        <pc:picChg chg="add mod">
          <ac:chgData name="Kanakubo Yuuka" userId="0125345b4684f247" providerId="LiveId" clId="{D4871A4A-C5EA-4668-91C5-C62012B0FEE8}" dt="2021-11-26T00:23:47.398" v="6339" actId="1076"/>
          <ac:picMkLst>
            <pc:docMk/>
            <pc:sldMk cId="1363576621" sldId="483"/>
            <ac:picMk id="10" creationId="{A17A3339-FBB1-4BF4-8083-8A524D7CB3D2}"/>
          </ac:picMkLst>
        </pc:picChg>
      </pc:sldChg>
      <pc:sldChg chg="addSp delSp modSp add mod ord modAnim">
        <pc:chgData name="Kanakubo Yuuka" userId="0125345b4684f247" providerId="LiveId" clId="{D4871A4A-C5EA-4668-91C5-C62012B0FEE8}" dt="2021-12-01T00:43:15.775" v="10523"/>
        <pc:sldMkLst>
          <pc:docMk/>
          <pc:sldMk cId="1675717721" sldId="484"/>
        </pc:sldMkLst>
        <pc:spChg chg="del">
          <ac:chgData name="Kanakubo Yuuka" userId="0125345b4684f247" providerId="LiveId" clId="{D4871A4A-C5EA-4668-91C5-C62012B0FEE8}" dt="2021-11-26T00:26:00.423" v="6376" actId="478"/>
          <ac:spMkLst>
            <pc:docMk/>
            <pc:sldMk cId="1675717721" sldId="484"/>
            <ac:spMk id="6" creationId="{5088AB00-8BFB-4D8A-A246-3D06483FB500}"/>
          </ac:spMkLst>
        </pc:spChg>
        <pc:spChg chg="del">
          <ac:chgData name="Kanakubo Yuuka" userId="0125345b4684f247" providerId="LiveId" clId="{D4871A4A-C5EA-4668-91C5-C62012B0FEE8}" dt="2021-11-26T00:26:38.580" v="6390" actId="478"/>
          <ac:spMkLst>
            <pc:docMk/>
            <pc:sldMk cId="1675717721" sldId="484"/>
            <ac:spMk id="13" creationId="{65102372-F1C0-4B4E-A00B-1D7F37B03151}"/>
          </ac:spMkLst>
        </pc:spChg>
        <pc:spChg chg="mod">
          <ac:chgData name="Kanakubo Yuuka" userId="0125345b4684f247" providerId="LiveId" clId="{D4871A4A-C5EA-4668-91C5-C62012B0FEE8}" dt="2021-11-26T00:27:03.608" v="6397" actId="1038"/>
          <ac:spMkLst>
            <pc:docMk/>
            <pc:sldMk cId="1675717721" sldId="484"/>
            <ac:spMk id="16" creationId="{27701DA4-620C-416B-B59D-CE49F885CEE3}"/>
          </ac:spMkLst>
        </pc:spChg>
        <pc:spChg chg="add mod">
          <ac:chgData name="Kanakubo Yuuka" userId="0125345b4684f247" providerId="LiveId" clId="{D4871A4A-C5EA-4668-91C5-C62012B0FEE8}" dt="2021-11-26T00:26:13.743" v="6380" actId="1076"/>
          <ac:spMkLst>
            <pc:docMk/>
            <pc:sldMk cId="1675717721" sldId="484"/>
            <ac:spMk id="18" creationId="{6AEB251E-0ADC-4615-A864-C366391519F7}"/>
          </ac:spMkLst>
        </pc:spChg>
        <pc:spChg chg="add mod">
          <ac:chgData name="Kanakubo Yuuka" userId="0125345b4684f247" providerId="LiveId" clId="{D4871A4A-C5EA-4668-91C5-C62012B0FEE8}" dt="2021-11-26T00:27:16.552" v="6400" actId="1076"/>
          <ac:spMkLst>
            <pc:docMk/>
            <pc:sldMk cId="1675717721" sldId="484"/>
            <ac:spMk id="23" creationId="{919FBE9E-EF4F-4AD9-B893-8F09B9DB6435}"/>
          </ac:spMkLst>
        </pc:spChg>
        <pc:spChg chg="add mod">
          <ac:chgData name="Kanakubo Yuuka" userId="0125345b4684f247" providerId="LiveId" clId="{D4871A4A-C5EA-4668-91C5-C62012B0FEE8}" dt="2021-12-01T00:43:10.534" v="10522"/>
          <ac:spMkLst>
            <pc:docMk/>
            <pc:sldMk cId="1675717721" sldId="484"/>
            <ac:spMk id="24" creationId="{4CBCED46-92E2-4DE2-994C-B2555447BDC7}"/>
          </ac:spMkLst>
        </pc:spChg>
        <pc:spChg chg="add mod">
          <ac:chgData name="Kanakubo Yuuka" userId="0125345b4684f247" providerId="LiveId" clId="{D4871A4A-C5EA-4668-91C5-C62012B0FEE8}" dt="2021-12-01T00:43:10.534" v="10522"/>
          <ac:spMkLst>
            <pc:docMk/>
            <pc:sldMk cId="1675717721" sldId="484"/>
            <ac:spMk id="25" creationId="{CC97CBCC-9770-4017-9C5D-407DF1DCB64D}"/>
          </ac:spMkLst>
        </pc:spChg>
        <pc:picChg chg="del">
          <ac:chgData name="Kanakubo Yuuka" userId="0125345b4684f247" providerId="LiveId" clId="{D4871A4A-C5EA-4668-91C5-C62012B0FEE8}" dt="2021-11-26T00:26:22.832" v="6383" actId="478"/>
          <ac:picMkLst>
            <pc:docMk/>
            <pc:sldMk cId="1675717721" sldId="484"/>
            <ac:picMk id="7" creationId="{BAE295DF-F882-4B3A-A36A-A8E4BB6B10C1}"/>
          </ac:picMkLst>
        </pc:picChg>
        <pc:picChg chg="del">
          <ac:chgData name="Kanakubo Yuuka" userId="0125345b4684f247" providerId="LiveId" clId="{D4871A4A-C5EA-4668-91C5-C62012B0FEE8}" dt="2021-11-26T00:26:34.456" v="6389" actId="478"/>
          <ac:picMkLst>
            <pc:docMk/>
            <pc:sldMk cId="1675717721" sldId="484"/>
            <ac:picMk id="8" creationId="{C0EA0AAC-7E2A-426C-BCFA-E2E282E6A6D5}"/>
          </ac:picMkLst>
        </pc:picChg>
        <pc:picChg chg="del">
          <ac:chgData name="Kanakubo Yuuka" userId="0125345b4684f247" providerId="LiveId" clId="{D4871A4A-C5EA-4668-91C5-C62012B0FEE8}" dt="2021-11-26T00:26:33.890" v="6388" actId="478"/>
          <ac:picMkLst>
            <pc:docMk/>
            <pc:sldMk cId="1675717721" sldId="484"/>
            <ac:picMk id="9" creationId="{BD470BBF-40A2-400B-B287-170825C2F79F}"/>
          </ac:picMkLst>
        </pc:picChg>
        <pc:picChg chg="del">
          <ac:chgData name="Kanakubo Yuuka" userId="0125345b4684f247" providerId="LiveId" clId="{D4871A4A-C5EA-4668-91C5-C62012B0FEE8}" dt="2021-11-26T00:26:22.202" v="6382" actId="478"/>
          <ac:picMkLst>
            <pc:docMk/>
            <pc:sldMk cId="1675717721" sldId="484"/>
            <ac:picMk id="10" creationId="{A17A3339-FBB1-4BF4-8083-8A524D7CB3D2}"/>
          </ac:picMkLst>
        </pc:picChg>
        <pc:picChg chg="add mod">
          <ac:chgData name="Kanakubo Yuuka" userId="0125345b4684f247" providerId="LiveId" clId="{D4871A4A-C5EA-4668-91C5-C62012B0FEE8}" dt="2021-11-26T00:26:28.283" v="6386" actId="1076"/>
          <ac:picMkLst>
            <pc:docMk/>
            <pc:sldMk cId="1675717721" sldId="484"/>
            <ac:picMk id="19" creationId="{2BA5E1C5-DC72-4215-95F2-CB0C74BB2FDD}"/>
          </ac:picMkLst>
        </pc:picChg>
        <pc:picChg chg="add mod">
          <ac:chgData name="Kanakubo Yuuka" userId="0125345b4684f247" providerId="LiveId" clId="{D4871A4A-C5EA-4668-91C5-C62012B0FEE8}" dt="2021-11-26T00:26:31.308" v="6387" actId="1076"/>
          <ac:picMkLst>
            <pc:docMk/>
            <pc:sldMk cId="1675717721" sldId="484"/>
            <ac:picMk id="20" creationId="{EFA17191-FA86-4E9D-B74A-B70754D38664}"/>
          </ac:picMkLst>
        </pc:picChg>
        <pc:picChg chg="add mod ord">
          <ac:chgData name="Kanakubo Yuuka" userId="0125345b4684f247" providerId="LiveId" clId="{D4871A4A-C5EA-4668-91C5-C62012B0FEE8}" dt="2021-11-26T00:26:54.673" v="6394" actId="1076"/>
          <ac:picMkLst>
            <pc:docMk/>
            <pc:sldMk cId="1675717721" sldId="484"/>
            <ac:picMk id="21" creationId="{02A7AB3D-395B-48D5-BEE3-E7E9CDD4BA76}"/>
          </ac:picMkLst>
        </pc:picChg>
        <pc:picChg chg="add mod ord">
          <ac:chgData name="Kanakubo Yuuka" userId="0125345b4684f247" providerId="LiveId" clId="{D4871A4A-C5EA-4668-91C5-C62012B0FEE8}" dt="2021-11-26T00:26:54.673" v="6394" actId="1076"/>
          <ac:picMkLst>
            <pc:docMk/>
            <pc:sldMk cId="1675717721" sldId="484"/>
            <ac:picMk id="22" creationId="{A3F3010C-7FED-4610-8966-37FDAEF88E0B}"/>
          </ac:picMkLst>
        </pc:picChg>
      </pc:sldChg>
      <pc:sldChg chg="addSp delSp modSp add mod ord">
        <pc:chgData name="Kanakubo Yuuka" userId="0125345b4684f247" providerId="LiveId" clId="{D4871A4A-C5EA-4668-91C5-C62012B0FEE8}" dt="2021-12-01T01:02:19.248" v="10703" actId="21"/>
        <pc:sldMkLst>
          <pc:docMk/>
          <pc:sldMk cId="1933392938" sldId="485"/>
        </pc:sldMkLst>
        <pc:spChg chg="add del mod">
          <ac:chgData name="Kanakubo Yuuka" userId="0125345b4684f247" providerId="LiveId" clId="{D4871A4A-C5EA-4668-91C5-C62012B0FEE8}" dt="2021-12-01T01:02:19.248" v="10703" actId="21"/>
          <ac:spMkLst>
            <pc:docMk/>
            <pc:sldMk cId="1933392938" sldId="485"/>
            <ac:spMk id="6" creationId="{0574EC34-4851-4203-82E3-38E24AA21447}"/>
          </ac:spMkLst>
        </pc:spChg>
        <pc:spChg chg="mod ord">
          <ac:chgData name="Kanakubo Yuuka" userId="0125345b4684f247" providerId="LiveId" clId="{D4871A4A-C5EA-4668-91C5-C62012B0FEE8}" dt="2021-11-26T01:27:03.953" v="7017" actId="1076"/>
          <ac:spMkLst>
            <pc:docMk/>
            <pc:sldMk cId="1933392938" sldId="485"/>
            <ac:spMk id="207" creationId="{190D57D9-F1EA-47E0-9828-44EA46BECF72}"/>
          </ac:spMkLst>
        </pc:spChg>
        <pc:spChg chg="mod">
          <ac:chgData name="Kanakubo Yuuka" userId="0125345b4684f247" providerId="LiveId" clId="{D4871A4A-C5EA-4668-91C5-C62012B0FEE8}" dt="2021-11-26T01:27:00.009" v="7016" actId="14100"/>
          <ac:spMkLst>
            <pc:docMk/>
            <pc:sldMk cId="1933392938" sldId="485"/>
            <ac:spMk id="215" creationId="{6BE91DA6-503A-43DE-872E-5AB57F640FAB}"/>
          </ac:spMkLst>
        </pc:spChg>
        <pc:spChg chg="add del mod">
          <ac:chgData name="Kanakubo Yuuka" userId="0125345b4684f247" providerId="LiveId" clId="{D4871A4A-C5EA-4668-91C5-C62012B0FEE8}" dt="2021-12-01T01:02:19.248" v="10703" actId="21"/>
          <ac:spMkLst>
            <pc:docMk/>
            <pc:sldMk cId="1933392938" sldId="485"/>
            <ac:spMk id="217" creationId="{48848C7B-7B79-447C-B46B-34E2CD38B38B}"/>
          </ac:spMkLst>
        </pc:spChg>
      </pc:sldChg>
      <pc:sldChg chg="add ord">
        <pc:chgData name="Kanakubo Yuuka" userId="0125345b4684f247" providerId="LiveId" clId="{D4871A4A-C5EA-4668-91C5-C62012B0FEE8}" dt="2021-12-01T00:40:55.860" v="10519"/>
        <pc:sldMkLst>
          <pc:docMk/>
          <pc:sldMk cId="941935327" sldId="486"/>
        </pc:sldMkLst>
      </pc:sldChg>
      <pc:sldChg chg="addSp delSp modSp new mod ord delAnim modAnim">
        <pc:chgData name="Kanakubo Yuuka" userId="0125345b4684f247" providerId="LiveId" clId="{D4871A4A-C5EA-4668-91C5-C62012B0FEE8}" dt="2021-11-27T08:16:51.623" v="7960"/>
        <pc:sldMkLst>
          <pc:docMk/>
          <pc:sldMk cId="3064355071" sldId="487"/>
        </pc:sldMkLst>
        <pc:spChg chg="mod">
          <ac:chgData name="Kanakubo Yuuka" userId="0125345b4684f247" providerId="LiveId" clId="{D4871A4A-C5EA-4668-91C5-C62012B0FEE8}" dt="2021-11-27T08:07:41.452" v="7839" actId="27636"/>
          <ac:spMkLst>
            <pc:docMk/>
            <pc:sldMk cId="3064355071" sldId="487"/>
            <ac:spMk id="2" creationId="{6FAED60F-9061-4C07-ABDA-CC73D6B2945E}"/>
          </ac:spMkLst>
        </pc:spChg>
        <pc:spChg chg="add mod">
          <ac:chgData name="Kanakubo Yuuka" userId="0125345b4684f247" providerId="LiveId" clId="{D4871A4A-C5EA-4668-91C5-C62012B0FEE8}" dt="2021-11-27T08:09:11.917" v="7859" actId="1076"/>
          <ac:spMkLst>
            <pc:docMk/>
            <pc:sldMk cId="3064355071" sldId="487"/>
            <ac:spMk id="6" creationId="{EEA94470-D201-4CB4-BB9F-4C10C88B32A4}"/>
          </ac:spMkLst>
        </pc:spChg>
        <pc:spChg chg="add mod">
          <ac:chgData name="Kanakubo Yuuka" userId="0125345b4684f247" providerId="LiveId" clId="{D4871A4A-C5EA-4668-91C5-C62012B0FEE8}" dt="2021-11-27T08:12:07.861" v="7871" actId="1076"/>
          <ac:spMkLst>
            <pc:docMk/>
            <pc:sldMk cId="3064355071" sldId="487"/>
            <ac:spMk id="7" creationId="{F1062B23-950D-40F2-BA5D-4C097BEF7245}"/>
          </ac:spMkLst>
        </pc:spChg>
        <pc:spChg chg="add mod">
          <ac:chgData name="Kanakubo Yuuka" userId="0125345b4684f247" providerId="LiveId" clId="{D4871A4A-C5EA-4668-91C5-C62012B0FEE8}" dt="2021-11-27T08:09:08.068" v="7858" actId="1076"/>
          <ac:spMkLst>
            <pc:docMk/>
            <pc:sldMk cId="3064355071" sldId="487"/>
            <ac:spMk id="8" creationId="{367D2AB3-3081-44B0-BD95-2DBD820A22D2}"/>
          </ac:spMkLst>
        </pc:spChg>
        <pc:spChg chg="add mod">
          <ac:chgData name="Kanakubo Yuuka" userId="0125345b4684f247" providerId="LiveId" clId="{D4871A4A-C5EA-4668-91C5-C62012B0FEE8}" dt="2021-11-27T08:09:04.413" v="7856" actId="1076"/>
          <ac:spMkLst>
            <pc:docMk/>
            <pc:sldMk cId="3064355071" sldId="487"/>
            <ac:spMk id="9" creationId="{E26AD0E5-9E17-475F-B6A6-698034AECDE5}"/>
          </ac:spMkLst>
        </pc:spChg>
        <pc:spChg chg="add mod">
          <ac:chgData name="Kanakubo Yuuka" userId="0125345b4684f247" providerId="LiveId" clId="{D4871A4A-C5EA-4668-91C5-C62012B0FEE8}" dt="2021-11-27T08:09:05.877" v="7857" actId="1076"/>
          <ac:spMkLst>
            <pc:docMk/>
            <pc:sldMk cId="3064355071" sldId="487"/>
            <ac:spMk id="10" creationId="{74127ABE-F9F2-4F70-8645-0851150B0A5A}"/>
          </ac:spMkLst>
        </pc:spChg>
        <pc:spChg chg="add mod">
          <ac:chgData name="Kanakubo Yuuka" userId="0125345b4684f247" providerId="LiveId" clId="{D4871A4A-C5EA-4668-91C5-C62012B0FEE8}" dt="2021-11-27T08:12:22.460" v="7875" actId="1076"/>
          <ac:spMkLst>
            <pc:docMk/>
            <pc:sldMk cId="3064355071" sldId="487"/>
            <ac:spMk id="11" creationId="{58DD7445-9CED-45B1-BF68-D2776930E5AE}"/>
          </ac:spMkLst>
        </pc:spChg>
        <pc:spChg chg="add del mod">
          <ac:chgData name="Kanakubo Yuuka" userId="0125345b4684f247" providerId="LiveId" clId="{D4871A4A-C5EA-4668-91C5-C62012B0FEE8}" dt="2021-11-27T08:08:49.264" v="7852" actId="478"/>
          <ac:spMkLst>
            <pc:docMk/>
            <pc:sldMk cId="3064355071" sldId="487"/>
            <ac:spMk id="12" creationId="{03BD4026-4745-48F7-B8C1-84B30307E7A0}"/>
          </ac:spMkLst>
        </pc:spChg>
        <pc:spChg chg="add mod">
          <ac:chgData name="Kanakubo Yuuka" userId="0125345b4684f247" providerId="LiveId" clId="{D4871A4A-C5EA-4668-91C5-C62012B0FEE8}" dt="2021-11-27T08:12:00.346" v="7869" actId="1076"/>
          <ac:spMkLst>
            <pc:docMk/>
            <pc:sldMk cId="3064355071" sldId="487"/>
            <ac:spMk id="13" creationId="{22DE6EEC-E09E-4CF1-8A7D-B2793930F595}"/>
          </ac:spMkLst>
        </pc:spChg>
        <pc:spChg chg="add mod">
          <ac:chgData name="Kanakubo Yuuka" userId="0125345b4684f247" providerId="LiveId" clId="{D4871A4A-C5EA-4668-91C5-C62012B0FEE8}" dt="2021-11-27T08:12:03.619" v="7870" actId="1076"/>
          <ac:spMkLst>
            <pc:docMk/>
            <pc:sldMk cId="3064355071" sldId="487"/>
            <ac:spMk id="14" creationId="{259524DB-4AFC-43CA-B17C-EBF2163CC8F6}"/>
          </ac:spMkLst>
        </pc:spChg>
        <pc:spChg chg="add del mod">
          <ac:chgData name="Kanakubo Yuuka" userId="0125345b4684f247" providerId="LiveId" clId="{D4871A4A-C5EA-4668-91C5-C62012B0FEE8}" dt="2021-11-27T08:16:06.078" v="7946" actId="478"/>
          <ac:spMkLst>
            <pc:docMk/>
            <pc:sldMk cId="3064355071" sldId="487"/>
            <ac:spMk id="16" creationId="{90F25C48-6C2F-4549-AF93-3F663DEA6C99}"/>
          </ac:spMkLst>
        </pc:spChg>
        <pc:spChg chg="add del mod">
          <ac:chgData name="Kanakubo Yuuka" userId="0125345b4684f247" providerId="LiveId" clId="{D4871A4A-C5EA-4668-91C5-C62012B0FEE8}" dt="2021-11-27T08:15:53.016" v="7937" actId="478"/>
          <ac:spMkLst>
            <pc:docMk/>
            <pc:sldMk cId="3064355071" sldId="487"/>
            <ac:spMk id="17" creationId="{9E3D3521-5275-4D65-8E36-F0AF59CD4A1B}"/>
          </ac:spMkLst>
        </pc:spChg>
        <pc:spChg chg="add mod">
          <ac:chgData name="Kanakubo Yuuka" userId="0125345b4684f247" providerId="LiveId" clId="{D4871A4A-C5EA-4668-91C5-C62012B0FEE8}" dt="2021-11-27T08:13:31.507" v="7923" actId="122"/>
          <ac:spMkLst>
            <pc:docMk/>
            <pc:sldMk cId="3064355071" sldId="487"/>
            <ac:spMk id="19" creationId="{6AC707CE-BC09-4726-86C4-D5F89846926A}"/>
          </ac:spMkLst>
        </pc:spChg>
        <pc:spChg chg="add mod">
          <ac:chgData name="Kanakubo Yuuka" userId="0125345b4684f247" providerId="LiveId" clId="{D4871A4A-C5EA-4668-91C5-C62012B0FEE8}" dt="2021-11-27T08:12:29.761" v="7877" actId="1076"/>
          <ac:spMkLst>
            <pc:docMk/>
            <pc:sldMk cId="3064355071" sldId="487"/>
            <ac:spMk id="20" creationId="{3271D0D1-F6A0-4AF9-A256-DEBE287F77F8}"/>
          </ac:spMkLst>
        </pc:spChg>
        <pc:spChg chg="add del mod">
          <ac:chgData name="Kanakubo Yuuka" userId="0125345b4684f247" providerId="LiveId" clId="{D4871A4A-C5EA-4668-91C5-C62012B0FEE8}" dt="2021-11-27T08:15:45.837" v="7935" actId="478"/>
          <ac:spMkLst>
            <pc:docMk/>
            <pc:sldMk cId="3064355071" sldId="487"/>
            <ac:spMk id="21" creationId="{3EF6F0F8-A5F1-4AC4-8D41-2DFADE0B5441}"/>
          </ac:spMkLst>
        </pc:spChg>
        <pc:spChg chg="add del mod">
          <ac:chgData name="Kanakubo Yuuka" userId="0125345b4684f247" providerId="LiveId" clId="{D4871A4A-C5EA-4668-91C5-C62012B0FEE8}" dt="2021-11-27T08:15:48.010" v="7936" actId="478"/>
          <ac:spMkLst>
            <pc:docMk/>
            <pc:sldMk cId="3064355071" sldId="487"/>
            <ac:spMk id="22" creationId="{39E9E969-C1E8-4F1B-BC93-9BDF410E2A66}"/>
          </ac:spMkLst>
        </pc:spChg>
        <pc:picChg chg="add del mod ord">
          <ac:chgData name="Kanakubo Yuuka" userId="0125345b4684f247" providerId="LiveId" clId="{D4871A4A-C5EA-4668-91C5-C62012B0FEE8}" dt="2021-11-27T08:11:22.984" v="7861" actId="478"/>
          <ac:picMkLst>
            <pc:docMk/>
            <pc:sldMk cId="3064355071" sldId="487"/>
            <ac:picMk id="15" creationId="{BEF2DD3A-E28F-4442-99C1-9AB1B27D5502}"/>
          </ac:picMkLst>
        </pc:picChg>
        <pc:picChg chg="add mod">
          <ac:chgData name="Kanakubo Yuuka" userId="0125345b4684f247" providerId="LiveId" clId="{D4871A4A-C5EA-4668-91C5-C62012B0FEE8}" dt="2021-11-27T08:12:03.619" v="7870" actId="1076"/>
          <ac:picMkLst>
            <pc:docMk/>
            <pc:sldMk cId="3064355071" sldId="487"/>
            <ac:picMk id="1026" creationId="{B5EAC662-0C6A-4F6E-9330-BFF4AEEDE7FC}"/>
          </ac:picMkLst>
        </pc:picChg>
      </pc:sldChg>
      <pc:sldChg chg="addSp delSp modSp add del mod ord modAnim">
        <pc:chgData name="Kanakubo Yuuka" userId="0125345b4684f247" providerId="LiveId" clId="{D4871A4A-C5EA-4668-91C5-C62012B0FEE8}" dt="2021-12-01T03:29:56.523" v="11461" actId="1076"/>
        <pc:sldMkLst>
          <pc:docMk/>
          <pc:sldMk cId="851943402" sldId="488"/>
        </pc:sldMkLst>
        <pc:spChg chg="mod">
          <ac:chgData name="Kanakubo Yuuka" userId="0125345b4684f247" providerId="LiveId" clId="{D4871A4A-C5EA-4668-91C5-C62012B0FEE8}" dt="2021-11-27T23:56:17.302" v="9380" actId="1076"/>
          <ac:spMkLst>
            <pc:docMk/>
            <pc:sldMk cId="851943402" sldId="488"/>
            <ac:spMk id="2" creationId="{6FAED60F-9061-4C07-ABDA-CC73D6B2945E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6" creationId="{EEA94470-D201-4CB4-BB9F-4C10C88B32A4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7" creationId="{F1062B23-950D-40F2-BA5D-4C097BEF7245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8" creationId="{367D2AB3-3081-44B0-BD95-2DBD820A22D2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9" creationId="{E26AD0E5-9E17-475F-B6A6-698034AECDE5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10" creationId="{74127ABE-F9F2-4F70-8645-0851150B0A5A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11" creationId="{58DD7445-9CED-45B1-BF68-D2776930E5AE}"/>
          </ac:spMkLst>
        </pc:spChg>
        <pc:spChg chg="add mod ord">
          <ac:chgData name="Kanakubo Yuuka" userId="0125345b4684f247" providerId="LiveId" clId="{D4871A4A-C5EA-4668-91C5-C62012B0FEE8}" dt="2021-11-27T23:57:33.807" v="9385" actId="1037"/>
          <ac:spMkLst>
            <pc:docMk/>
            <pc:sldMk cId="851943402" sldId="488"/>
            <ac:spMk id="12" creationId="{A696E7BE-0350-4BCB-BE93-558A2302D4F2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13" creationId="{22DE6EEC-E09E-4CF1-8A7D-B2793930F595}"/>
          </ac:spMkLst>
        </pc:spChg>
        <pc:spChg chg="del mod">
          <ac:chgData name="Kanakubo Yuuka" userId="0125345b4684f247" providerId="LiveId" clId="{D4871A4A-C5EA-4668-91C5-C62012B0FEE8}" dt="2021-11-27T08:18:29.246" v="8065" actId="478"/>
          <ac:spMkLst>
            <pc:docMk/>
            <pc:sldMk cId="851943402" sldId="488"/>
            <ac:spMk id="14" creationId="{259524DB-4AFC-43CA-B17C-EBF2163CC8F6}"/>
          </ac:spMkLst>
        </pc:spChg>
        <pc:spChg chg="add del">
          <ac:chgData name="Kanakubo Yuuka" userId="0125345b4684f247" providerId="LiveId" clId="{D4871A4A-C5EA-4668-91C5-C62012B0FEE8}" dt="2021-11-27T10:13:24.362" v="8565" actId="478"/>
          <ac:spMkLst>
            <pc:docMk/>
            <pc:sldMk cId="851943402" sldId="488"/>
            <ac:spMk id="15" creationId="{E81F1119-6779-442B-999A-49D2192B2F90}"/>
          </ac:spMkLst>
        </pc:spChg>
        <pc:spChg chg="add mod">
          <ac:chgData name="Kanakubo Yuuka" userId="0125345b4684f247" providerId="LiveId" clId="{D4871A4A-C5EA-4668-91C5-C62012B0FEE8}" dt="2021-12-01T03:29:27.101" v="11457" actId="1076"/>
          <ac:spMkLst>
            <pc:docMk/>
            <pc:sldMk cId="851943402" sldId="488"/>
            <ac:spMk id="16" creationId="{7C9253A6-E91D-4F95-91EE-B9D275543624}"/>
          </ac:spMkLst>
        </pc:spChg>
        <pc:spChg chg="add mod">
          <ac:chgData name="Kanakubo Yuuka" userId="0125345b4684f247" providerId="LiveId" clId="{D4871A4A-C5EA-4668-91C5-C62012B0FEE8}" dt="2021-12-01T03:29:51.349" v="11460" actId="1076"/>
          <ac:spMkLst>
            <pc:docMk/>
            <pc:sldMk cId="851943402" sldId="488"/>
            <ac:spMk id="18" creationId="{2968E168-9650-4D5B-A284-F4EE05832627}"/>
          </ac:spMkLst>
        </pc:spChg>
        <pc:spChg chg="del">
          <ac:chgData name="Kanakubo Yuuka" userId="0125345b4684f247" providerId="LiveId" clId="{D4871A4A-C5EA-4668-91C5-C62012B0FEE8}" dt="2021-11-27T08:16:17.925" v="7950" actId="478"/>
          <ac:spMkLst>
            <pc:docMk/>
            <pc:sldMk cId="851943402" sldId="488"/>
            <ac:spMk id="19" creationId="{6AC707CE-BC09-4726-86C4-D5F89846926A}"/>
          </ac:spMkLst>
        </pc:spChg>
        <pc:spChg chg="del">
          <ac:chgData name="Kanakubo Yuuka" userId="0125345b4684f247" providerId="LiveId" clId="{D4871A4A-C5EA-4668-91C5-C62012B0FEE8}" dt="2021-11-27T08:16:24.095" v="7952" actId="478"/>
          <ac:spMkLst>
            <pc:docMk/>
            <pc:sldMk cId="851943402" sldId="488"/>
            <ac:spMk id="20" creationId="{3271D0D1-F6A0-4AF9-A256-DEBE287F77F8}"/>
          </ac:spMkLst>
        </pc:spChg>
        <pc:spChg chg="add mod">
          <ac:chgData name="Kanakubo Yuuka" userId="0125345b4684f247" providerId="LiveId" clId="{D4871A4A-C5EA-4668-91C5-C62012B0FEE8}" dt="2021-12-01T03:29:56.523" v="11461" actId="1076"/>
          <ac:spMkLst>
            <pc:docMk/>
            <pc:sldMk cId="851943402" sldId="488"/>
            <ac:spMk id="21" creationId="{A71742D9-B0A7-4553-BF39-F5665990349C}"/>
          </ac:spMkLst>
        </pc:spChg>
        <pc:spChg chg="add mod">
          <ac:chgData name="Kanakubo Yuuka" userId="0125345b4684f247" providerId="LiveId" clId="{D4871A4A-C5EA-4668-91C5-C62012B0FEE8}" dt="2021-12-01T03:29:51.349" v="11460" actId="1076"/>
          <ac:spMkLst>
            <pc:docMk/>
            <pc:sldMk cId="851943402" sldId="488"/>
            <ac:spMk id="22" creationId="{2B73DEAE-7271-417A-A0DA-7C89112CB2E8}"/>
          </ac:spMkLst>
        </pc:spChg>
        <pc:spChg chg="add mod">
          <ac:chgData name="Kanakubo Yuuka" userId="0125345b4684f247" providerId="LiveId" clId="{D4871A4A-C5EA-4668-91C5-C62012B0FEE8}" dt="2021-12-01T03:29:27.101" v="11457" actId="1076"/>
          <ac:spMkLst>
            <pc:docMk/>
            <pc:sldMk cId="851943402" sldId="488"/>
            <ac:spMk id="23" creationId="{07E2DA01-7762-4188-8DAA-65CEA0CB3C80}"/>
          </ac:spMkLst>
        </pc:spChg>
        <pc:spChg chg="add mod">
          <ac:chgData name="Kanakubo Yuuka" userId="0125345b4684f247" providerId="LiveId" clId="{D4871A4A-C5EA-4668-91C5-C62012B0FEE8}" dt="2021-11-27T10:12:38.433" v="8548" actId="1037"/>
          <ac:spMkLst>
            <pc:docMk/>
            <pc:sldMk cId="851943402" sldId="488"/>
            <ac:spMk id="26" creationId="{72F69495-F650-4F84-846D-7ED5BD175910}"/>
          </ac:spMkLst>
        </pc:spChg>
        <pc:spChg chg="add mod">
          <ac:chgData name="Kanakubo Yuuka" userId="0125345b4684f247" providerId="LiveId" clId="{D4871A4A-C5EA-4668-91C5-C62012B0FEE8}" dt="2021-11-27T10:14:10.735" v="8579" actId="1037"/>
          <ac:spMkLst>
            <pc:docMk/>
            <pc:sldMk cId="851943402" sldId="488"/>
            <ac:spMk id="27" creationId="{65A1E787-E48F-4DF8-9303-E0F75EC86BCC}"/>
          </ac:spMkLst>
        </pc:spChg>
        <pc:spChg chg="add mod">
          <ac:chgData name="Kanakubo Yuuka" userId="0125345b4684f247" providerId="LiveId" clId="{D4871A4A-C5EA-4668-91C5-C62012B0FEE8}" dt="2021-11-27T10:14:20.630" v="8582" actId="1076"/>
          <ac:spMkLst>
            <pc:docMk/>
            <pc:sldMk cId="851943402" sldId="488"/>
            <ac:spMk id="28" creationId="{F7CE907B-F670-4107-91A2-0B51072387BC}"/>
          </ac:spMkLst>
        </pc:spChg>
        <pc:picChg chg="add mod modCrop">
          <ac:chgData name="Kanakubo Yuuka" userId="0125345b4684f247" providerId="LiveId" clId="{D4871A4A-C5EA-4668-91C5-C62012B0FEE8}" dt="2021-11-27T10:14:14.990" v="8581" actId="1076"/>
          <ac:picMkLst>
            <pc:docMk/>
            <pc:sldMk cId="851943402" sldId="488"/>
            <ac:picMk id="17" creationId="{C9020F36-3507-41FB-8368-1EBCEDBE809B}"/>
          </ac:picMkLst>
        </pc:picChg>
        <pc:picChg chg="add mod">
          <ac:chgData name="Kanakubo Yuuka" userId="0125345b4684f247" providerId="LiveId" clId="{D4871A4A-C5EA-4668-91C5-C62012B0FEE8}" dt="2021-12-01T03:29:29.801" v="11458" actId="1076"/>
          <ac:picMkLst>
            <pc:docMk/>
            <pc:sldMk cId="851943402" sldId="488"/>
            <ac:picMk id="24" creationId="{3F937F9D-D043-4F60-B1F5-1623A4E48617}"/>
          </ac:picMkLst>
        </pc:picChg>
        <pc:picChg chg="add mod">
          <ac:chgData name="Kanakubo Yuuka" userId="0125345b4684f247" providerId="LiveId" clId="{D4871A4A-C5EA-4668-91C5-C62012B0FEE8}" dt="2021-12-01T03:29:27.101" v="11457" actId="1076"/>
          <ac:picMkLst>
            <pc:docMk/>
            <pc:sldMk cId="851943402" sldId="488"/>
            <ac:picMk id="25" creationId="{53C5F8F1-CF93-45AB-9C6B-AC0E78882247}"/>
          </ac:picMkLst>
        </pc:picChg>
        <pc:picChg chg="del mod">
          <ac:chgData name="Kanakubo Yuuka" userId="0125345b4684f247" providerId="LiveId" clId="{D4871A4A-C5EA-4668-91C5-C62012B0FEE8}" dt="2021-11-27T08:18:29.246" v="8065" actId="478"/>
          <ac:picMkLst>
            <pc:docMk/>
            <pc:sldMk cId="851943402" sldId="488"/>
            <ac:picMk id="1026" creationId="{B5EAC662-0C6A-4F6E-9330-BFF4AEEDE7FC}"/>
          </ac:picMkLst>
        </pc:picChg>
      </pc:sldChg>
      <pc:sldChg chg="addSp delSp modSp add mod">
        <pc:chgData name="Kanakubo Yuuka" userId="0125345b4684f247" providerId="LiveId" clId="{D4871A4A-C5EA-4668-91C5-C62012B0FEE8}" dt="2021-12-02T11:18:09.389" v="12004" actId="1076"/>
        <pc:sldMkLst>
          <pc:docMk/>
          <pc:sldMk cId="1230086504" sldId="489"/>
        </pc:sldMkLst>
        <pc:spChg chg="mod">
          <ac:chgData name="Kanakubo Yuuka" userId="0125345b4684f247" providerId="LiveId" clId="{D4871A4A-C5EA-4668-91C5-C62012B0FEE8}" dt="2021-11-27T09:54:53.996" v="8085" actId="207"/>
          <ac:spMkLst>
            <pc:docMk/>
            <pc:sldMk cId="1230086504" sldId="489"/>
            <ac:spMk id="2" creationId="{6FAED60F-9061-4C07-ABDA-CC73D6B2945E}"/>
          </ac:spMkLst>
        </pc:spChg>
        <pc:spChg chg="mod">
          <ac:chgData name="Kanakubo Yuuka" userId="0125345b4684f247" providerId="LiveId" clId="{D4871A4A-C5EA-4668-91C5-C62012B0FEE8}" dt="2021-12-01T03:28:39.162" v="11442" actId="1076"/>
          <ac:spMkLst>
            <pc:docMk/>
            <pc:sldMk cId="1230086504" sldId="489"/>
            <ac:spMk id="6" creationId="{EEA94470-D201-4CB4-BB9F-4C10C88B32A4}"/>
          </ac:spMkLst>
        </pc:spChg>
        <pc:spChg chg="mod">
          <ac:chgData name="Kanakubo Yuuka" userId="0125345b4684f247" providerId="LiveId" clId="{D4871A4A-C5EA-4668-91C5-C62012B0FEE8}" dt="2021-11-27T23:45:18.628" v="8982" actId="1076"/>
          <ac:spMkLst>
            <pc:docMk/>
            <pc:sldMk cId="1230086504" sldId="489"/>
            <ac:spMk id="7" creationId="{F1062B23-950D-40F2-BA5D-4C097BEF7245}"/>
          </ac:spMkLst>
        </pc:spChg>
        <pc:spChg chg="mod">
          <ac:chgData name="Kanakubo Yuuka" userId="0125345b4684f247" providerId="LiveId" clId="{D4871A4A-C5EA-4668-91C5-C62012B0FEE8}" dt="2021-12-01T03:28:39.162" v="11442" actId="1076"/>
          <ac:spMkLst>
            <pc:docMk/>
            <pc:sldMk cId="1230086504" sldId="489"/>
            <ac:spMk id="8" creationId="{367D2AB3-3081-44B0-BD95-2DBD820A22D2}"/>
          </ac:spMkLst>
        </pc:spChg>
        <pc:spChg chg="mod">
          <ac:chgData name="Kanakubo Yuuka" userId="0125345b4684f247" providerId="LiveId" clId="{D4871A4A-C5EA-4668-91C5-C62012B0FEE8}" dt="2021-12-01T03:28:40.005" v="11444" actId="1076"/>
          <ac:spMkLst>
            <pc:docMk/>
            <pc:sldMk cId="1230086504" sldId="489"/>
            <ac:spMk id="9" creationId="{E26AD0E5-9E17-475F-B6A6-698034AECDE5}"/>
          </ac:spMkLst>
        </pc:spChg>
        <pc:spChg chg="mod">
          <ac:chgData name="Kanakubo Yuuka" userId="0125345b4684f247" providerId="LiveId" clId="{D4871A4A-C5EA-4668-91C5-C62012B0FEE8}" dt="2021-12-01T03:28:40.005" v="11444" actId="1076"/>
          <ac:spMkLst>
            <pc:docMk/>
            <pc:sldMk cId="1230086504" sldId="489"/>
            <ac:spMk id="10" creationId="{74127ABE-F9F2-4F70-8645-0851150B0A5A}"/>
          </ac:spMkLst>
        </pc:spChg>
        <pc:spChg chg="mod">
          <ac:chgData name="Kanakubo Yuuka" userId="0125345b4684f247" providerId="LiveId" clId="{D4871A4A-C5EA-4668-91C5-C62012B0FEE8}" dt="2021-11-27T23:45:18.628" v="8982" actId="1076"/>
          <ac:spMkLst>
            <pc:docMk/>
            <pc:sldMk cId="1230086504" sldId="489"/>
            <ac:spMk id="11" creationId="{58DD7445-9CED-45B1-BF68-D2776930E5AE}"/>
          </ac:spMkLst>
        </pc:spChg>
        <pc:spChg chg="mod ord">
          <ac:chgData name="Kanakubo Yuuka" userId="0125345b4684f247" providerId="LiveId" clId="{D4871A4A-C5EA-4668-91C5-C62012B0FEE8}" dt="2021-11-27T23:45:18.628" v="8982" actId="1076"/>
          <ac:spMkLst>
            <pc:docMk/>
            <pc:sldMk cId="1230086504" sldId="489"/>
            <ac:spMk id="13" creationId="{22DE6EEC-E09E-4CF1-8A7D-B2793930F595}"/>
          </ac:spMkLst>
        </pc:spChg>
        <pc:spChg chg="mod">
          <ac:chgData name="Kanakubo Yuuka" userId="0125345b4684f247" providerId="LiveId" clId="{D4871A4A-C5EA-4668-91C5-C62012B0FEE8}" dt="2021-11-27T23:45:18.628" v="8982" actId="1076"/>
          <ac:spMkLst>
            <pc:docMk/>
            <pc:sldMk cId="1230086504" sldId="489"/>
            <ac:spMk id="14" creationId="{259524DB-4AFC-43CA-B17C-EBF2163CC8F6}"/>
          </ac:spMkLst>
        </pc:spChg>
        <pc:spChg chg="add del mod">
          <ac:chgData name="Kanakubo Yuuka" userId="0125345b4684f247" providerId="LiveId" clId="{D4871A4A-C5EA-4668-91C5-C62012B0FEE8}" dt="2021-12-01T03:30:53.277" v="11463" actId="478"/>
          <ac:spMkLst>
            <pc:docMk/>
            <pc:sldMk cId="1230086504" sldId="489"/>
            <ac:spMk id="15" creationId="{8ACC2663-99A1-4B10-B34F-6F73A6E5659C}"/>
          </ac:spMkLst>
        </pc:spChg>
        <pc:spChg chg="add del mod">
          <ac:chgData name="Kanakubo Yuuka" userId="0125345b4684f247" providerId="LiveId" clId="{D4871A4A-C5EA-4668-91C5-C62012B0FEE8}" dt="2021-12-01T03:30:54.777" v="11464" actId="478"/>
          <ac:spMkLst>
            <pc:docMk/>
            <pc:sldMk cId="1230086504" sldId="489"/>
            <ac:spMk id="17" creationId="{3771F801-BE24-4A3E-8319-2BF4ED6C83D0}"/>
          </ac:spMkLst>
        </pc:spChg>
        <pc:spChg chg="add del mod">
          <ac:chgData name="Kanakubo Yuuka" userId="0125345b4684f247" providerId="LiveId" clId="{D4871A4A-C5EA-4668-91C5-C62012B0FEE8}" dt="2021-11-27T23:48:58.620" v="9158" actId="21"/>
          <ac:spMkLst>
            <pc:docMk/>
            <pc:sldMk cId="1230086504" sldId="489"/>
            <ac:spMk id="18" creationId="{29E3F4DC-AFA0-40F8-9ECE-1B1A6E6C2C85}"/>
          </ac:spMkLst>
        </pc:spChg>
        <pc:spChg chg="add del mod">
          <ac:chgData name="Kanakubo Yuuka" userId="0125345b4684f247" providerId="LiveId" clId="{D4871A4A-C5EA-4668-91C5-C62012B0FEE8}" dt="2021-12-01T03:30:55.686" v="11465" actId="478"/>
          <ac:spMkLst>
            <pc:docMk/>
            <pc:sldMk cId="1230086504" sldId="489"/>
            <ac:spMk id="19" creationId="{ABB2F25D-F4B1-4168-8859-13F1A702D2DC}"/>
          </ac:spMkLst>
        </pc:spChg>
        <pc:spChg chg="add del mod">
          <ac:chgData name="Kanakubo Yuuka" userId="0125345b4684f247" providerId="LiveId" clId="{D4871A4A-C5EA-4668-91C5-C62012B0FEE8}" dt="2021-11-27T23:47:31.480" v="9045"/>
          <ac:spMkLst>
            <pc:docMk/>
            <pc:sldMk cId="1230086504" sldId="489"/>
            <ac:spMk id="20" creationId="{17904C19-9E11-4C02-976A-336B817E0BDE}"/>
          </ac:spMkLst>
        </pc:spChg>
        <pc:spChg chg="add del mod">
          <ac:chgData name="Kanakubo Yuuka" userId="0125345b4684f247" providerId="LiveId" clId="{D4871A4A-C5EA-4668-91C5-C62012B0FEE8}" dt="2021-12-01T03:28:38.341" v="11441"/>
          <ac:spMkLst>
            <pc:docMk/>
            <pc:sldMk cId="1230086504" sldId="489"/>
            <ac:spMk id="20" creationId="{B5290821-853C-4B56-A11A-31C0059A427C}"/>
          </ac:spMkLst>
        </pc:spChg>
        <pc:spChg chg="add del mod">
          <ac:chgData name="Kanakubo Yuuka" userId="0125345b4684f247" providerId="LiveId" clId="{D4871A4A-C5EA-4668-91C5-C62012B0FEE8}" dt="2021-12-01T03:30:52.205" v="11462" actId="478"/>
          <ac:spMkLst>
            <pc:docMk/>
            <pc:sldMk cId="1230086504" sldId="489"/>
            <ac:spMk id="21" creationId="{9E60CE09-ED49-4FB8-8B2C-FF50FCA859E3}"/>
          </ac:spMkLst>
        </pc:spChg>
        <pc:spChg chg="add del mod">
          <ac:chgData name="Kanakubo Yuuka" userId="0125345b4684f247" providerId="LiveId" clId="{D4871A4A-C5EA-4668-91C5-C62012B0FEE8}" dt="2021-12-01T03:28:38.341" v="11441"/>
          <ac:spMkLst>
            <pc:docMk/>
            <pc:sldMk cId="1230086504" sldId="489"/>
            <ac:spMk id="22" creationId="{FC6BC263-8B6F-4F3A-9EE1-42B15B9FDCFB}"/>
          </ac:spMkLst>
        </pc:spChg>
        <pc:spChg chg="add del mod">
          <ac:chgData name="Kanakubo Yuuka" userId="0125345b4684f247" providerId="LiveId" clId="{D4871A4A-C5EA-4668-91C5-C62012B0FEE8}" dt="2021-12-01T03:28:38.341" v="11441"/>
          <ac:spMkLst>
            <pc:docMk/>
            <pc:sldMk cId="1230086504" sldId="489"/>
            <ac:spMk id="25" creationId="{EE62C7E6-B93E-4AD9-AC6B-356D3DC91BEF}"/>
          </ac:spMkLst>
        </pc:spChg>
        <pc:spChg chg="add del mod">
          <ac:chgData name="Kanakubo Yuuka" userId="0125345b4684f247" providerId="LiveId" clId="{D4871A4A-C5EA-4668-91C5-C62012B0FEE8}" dt="2021-12-01T03:33:04.239" v="11606" actId="478"/>
          <ac:spMkLst>
            <pc:docMk/>
            <pc:sldMk cId="1230086504" sldId="489"/>
            <ac:spMk id="26" creationId="{328928A4-A428-464A-B014-CD5C72EEF456}"/>
          </ac:spMkLst>
        </pc:spChg>
        <pc:spChg chg="add mod">
          <ac:chgData name="Kanakubo Yuuka" userId="0125345b4684f247" providerId="LiveId" clId="{D4871A4A-C5EA-4668-91C5-C62012B0FEE8}" dt="2021-12-02T11:18:09.389" v="12004" actId="1076"/>
          <ac:spMkLst>
            <pc:docMk/>
            <pc:sldMk cId="1230086504" sldId="489"/>
            <ac:spMk id="27" creationId="{C6FA0382-F80B-4245-9802-CCFBD9B07126}"/>
          </ac:spMkLst>
        </pc:spChg>
        <pc:spChg chg="add del mod">
          <ac:chgData name="Kanakubo Yuuka" userId="0125345b4684f247" providerId="LiveId" clId="{D4871A4A-C5EA-4668-91C5-C62012B0FEE8}" dt="2021-12-01T03:35:46.669" v="11879" actId="478"/>
          <ac:spMkLst>
            <pc:docMk/>
            <pc:sldMk cId="1230086504" sldId="489"/>
            <ac:spMk id="28" creationId="{EBD4C5C6-4728-43BF-A99A-44156203D438}"/>
          </ac:spMkLst>
        </pc:spChg>
        <pc:spChg chg="add mod">
          <ac:chgData name="Kanakubo Yuuka" userId="0125345b4684f247" providerId="LiveId" clId="{D4871A4A-C5EA-4668-91C5-C62012B0FEE8}" dt="2021-12-02T11:18:04.797" v="12003" actId="1076"/>
          <ac:spMkLst>
            <pc:docMk/>
            <pc:sldMk cId="1230086504" sldId="489"/>
            <ac:spMk id="29" creationId="{DE706911-5BE4-40AE-9D05-0145B1286499}"/>
          </ac:spMkLst>
        </pc:spChg>
        <pc:picChg chg="add del mod">
          <ac:chgData name="Kanakubo Yuuka" userId="0125345b4684f247" providerId="LiveId" clId="{D4871A4A-C5EA-4668-91C5-C62012B0FEE8}" dt="2021-12-01T03:28:38.341" v="11441"/>
          <ac:picMkLst>
            <pc:docMk/>
            <pc:sldMk cId="1230086504" sldId="489"/>
            <ac:picMk id="23" creationId="{8A67A2C1-BF39-409B-8F61-54F37E4FE7A1}"/>
          </ac:picMkLst>
        </pc:picChg>
        <pc:picChg chg="add del mod">
          <ac:chgData name="Kanakubo Yuuka" userId="0125345b4684f247" providerId="LiveId" clId="{D4871A4A-C5EA-4668-91C5-C62012B0FEE8}" dt="2021-12-01T03:28:38.341" v="11441"/>
          <ac:picMkLst>
            <pc:docMk/>
            <pc:sldMk cId="1230086504" sldId="489"/>
            <ac:picMk id="24" creationId="{54DD4AB2-5858-4309-86EE-0E22B07E685C}"/>
          </ac:picMkLst>
        </pc:picChg>
        <pc:picChg chg="mod">
          <ac:chgData name="Kanakubo Yuuka" userId="0125345b4684f247" providerId="LiveId" clId="{D4871A4A-C5EA-4668-91C5-C62012B0FEE8}" dt="2021-11-27T23:45:18.628" v="8982" actId="1076"/>
          <ac:picMkLst>
            <pc:docMk/>
            <pc:sldMk cId="1230086504" sldId="489"/>
            <ac:picMk id="1026" creationId="{B5EAC662-0C6A-4F6E-9330-BFF4AEEDE7FC}"/>
          </ac:picMkLst>
        </pc:picChg>
      </pc:sldChg>
      <pc:sldChg chg="addSp delSp modSp add mod">
        <pc:chgData name="Kanakubo Yuuka" userId="0125345b4684f247" providerId="LiveId" clId="{D4871A4A-C5EA-4668-91C5-C62012B0FEE8}" dt="2021-11-29T06:14:20.264" v="10171" actId="1076"/>
        <pc:sldMkLst>
          <pc:docMk/>
          <pc:sldMk cId="4129238540" sldId="490"/>
        </pc:sldMkLst>
        <pc:spChg chg="mod">
          <ac:chgData name="Kanakubo Yuuka" userId="0125345b4684f247" providerId="LiveId" clId="{D4871A4A-C5EA-4668-91C5-C62012B0FEE8}" dt="2021-11-29T06:12:17.013" v="10135" actId="1076"/>
          <ac:spMkLst>
            <pc:docMk/>
            <pc:sldMk cId="4129238540" sldId="490"/>
            <ac:spMk id="6" creationId="{D33B7C4B-1149-4CBA-90D5-B8B043DDCBEC}"/>
          </ac:spMkLst>
        </pc:spChg>
        <pc:spChg chg="mod">
          <ac:chgData name="Kanakubo Yuuka" userId="0125345b4684f247" providerId="LiveId" clId="{D4871A4A-C5EA-4668-91C5-C62012B0FEE8}" dt="2021-11-29T06:12:42.025" v="10140" actId="1076"/>
          <ac:spMkLst>
            <pc:docMk/>
            <pc:sldMk cId="4129238540" sldId="490"/>
            <ac:spMk id="7" creationId="{6F34756F-EB5D-4A16-85C5-683B8585B046}"/>
          </ac:spMkLst>
        </pc:spChg>
        <pc:spChg chg="mod">
          <ac:chgData name="Kanakubo Yuuka" userId="0125345b4684f247" providerId="LiveId" clId="{D4871A4A-C5EA-4668-91C5-C62012B0FEE8}" dt="2021-11-29T06:12:17.013" v="10135" actId="1076"/>
          <ac:spMkLst>
            <pc:docMk/>
            <pc:sldMk cId="4129238540" sldId="490"/>
            <ac:spMk id="8" creationId="{E2C0AF28-A7D8-46D2-BB62-F31EB2BD34C0}"/>
          </ac:spMkLst>
        </pc:spChg>
        <pc:spChg chg="mod">
          <ac:chgData name="Kanakubo Yuuka" userId="0125345b4684f247" providerId="LiveId" clId="{D4871A4A-C5EA-4668-91C5-C62012B0FEE8}" dt="2021-11-29T06:12:42.025" v="10140" actId="1076"/>
          <ac:spMkLst>
            <pc:docMk/>
            <pc:sldMk cId="4129238540" sldId="490"/>
            <ac:spMk id="9" creationId="{122C6386-D3AA-4DB5-A02D-0EFE0207765A}"/>
          </ac:spMkLst>
        </pc:spChg>
        <pc:spChg chg="mod">
          <ac:chgData name="Kanakubo Yuuka" userId="0125345b4684f247" providerId="LiveId" clId="{D4871A4A-C5EA-4668-91C5-C62012B0FEE8}" dt="2021-11-29T06:14:08.561" v="10170" actId="403"/>
          <ac:spMkLst>
            <pc:docMk/>
            <pc:sldMk cId="4129238540" sldId="490"/>
            <ac:spMk id="191" creationId="{4F3B6FB1-1E01-4820-BF9C-B5182AF479AD}"/>
          </ac:spMkLst>
        </pc:spChg>
        <pc:spChg chg="del mod">
          <ac:chgData name="Kanakubo Yuuka" userId="0125345b4684f247" providerId="LiveId" clId="{D4871A4A-C5EA-4668-91C5-C62012B0FEE8}" dt="2021-11-29T06:11:25.033" v="10124" actId="478"/>
          <ac:spMkLst>
            <pc:docMk/>
            <pc:sldMk cId="4129238540" sldId="490"/>
            <ac:spMk id="310" creationId="{31FD2165-2D45-4040-82C7-381B0EA9F3EE}"/>
          </ac:spMkLst>
        </pc:spChg>
        <pc:spChg chg="mod">
          <ac:chgData name="Kanakubo Yuuka" userId="0125345b4684f247" providerId="LiveId" clId="{D4871A4A-C5EA-4668-91C5-C62012B0FEE8}" dt="2021-11-29T06:10:21.434" v="10111" actId="1076"/>
          <ac:spMkLst>
            <pc:docMk/>
            <pc:sldMk cId="4129238540" sldId="490"/>
            <ac:spMk id="311" creationId="{A75AFF4B-266A-42FC-AF84-7B9F53AD740F}"/>
          </ac:spMkLst>
        </pc:spChg>
        <pc:spChg chg="mod">
          <ac:chgData name="Kanakubo Yuuka" userId="0125345b4684f247" providerId="LiveId" clId="{D4871A4A-C5EA-4668-91C5-C62012B0FEE8}" dt="2021-11-29T06:09:50.274" v="10105" actId="1076"/>
          <ac:spMkLst>
            <pc:docMk/>
            <pc:sldMk cId="4129238540" sldId="490"/>
            <ac:spMk id="312" creationId="{FF12598B-498B-4D81-ACDF-90ED9A8CFF61}"/>
          </ac:spMkLst>
        </pc:spChg>
        <pc:spChg chg="add mod ord">
          <ac:chgData name="Kanakubo Yuuka" userId="0125345b4684f247" providerId="LiveId" clId="{D4871A4A-C5EA-4668-91C5-C62012B0FEE8}" dt="2021-11-29T06:13:40.526" v="10165" actId="14100"/>
          <ac:spMkLst>
            <pc:docMk/>
            <pc:sldMk cId="4129238540" sldId="490"/>
            <ac:spMk id="313" creationId="{2B1E9903-8A07-4AD4-8705-A5547492592E}"/>
          </ac:spMkLst>
        </pc:spChg>
        <pc:grpChg chg="del">
          <ac:chgData name="Kanakubo Yuuka" userId="0125345b4684f247" providerId="LiveId" clId="{D4871A4A-C5EA-4668-91C5-C62012B0FEE8}" dt="2021-11-29T06:09:36.318" v="10100" actId="478"/>
          <ac:grpSpMkLst>
            <pc:docMk/>
            <pc:sldMk cId="4129238540" sldId="490"/>
            <ac:grpSpMk id="10" creationId="{820D181E-066E-450A-A158-0A75C7C98D6F}"/>
          </ac:grpSpMkLst>
        </pc:grpChg>
        <pc:grpChg chg="mod">
          <ac:chgData name="Kanakubo Yuuka" userId="0125345b4684f247" providerId="LiveId" clId="{D4871A4A-C5EA-4668-91C5-C62012B0FEE8}" dt="2021-11-29T06:14:20.264" v="10171" actId="1076"/>
          <ac:grpSpMkLst>
            <pc:docMk/>
            <pc:sldMk cId="4129238540" sldId="490"/>
            <ac:grpSpMk id="135" creationId="{E8152D78-5667-420D-BD58-F7CC9282B08F}"/>
          </ac:grpSpMkLst>
        </pc:grpChg>
        <pc:grpChg chg="mod">
          <ac:chgData name="Kanakubo Yuuka" userId="0125345b4684f247" providerId="LiveId" clId="{D4871A4A-C5EA-4668-91C5-C62012B0FEE8}" dt="2021-11-29T06:12:03.998" v="10134" actId="1076"/>
          <ac:grpSpMkLst>
            <pc:docMk/>
            <pc:sldMk cId="4129238540" sldId="490"/>
            <ac:grpSpMk id="193" creationId="{F8156953-218B-4C9D-BA89-0AEFD9749F2A}"/>
          </ac:grpSpMkLst>
        </pc:grpChg>
        <pc:grpChg chg="mod">
          <ac:chgData name="Kanakubo Yuuka" userId="0125345b4684f247" providerId="LiveId" clId="{D4871A4A-C5EA-4668-91C5-C62012B0FEE8}" dt="2021-11-29T06:12:29.332" v="10137" actId="1076"/>
          <ac:grpSpMkLst>
            <pc:docMk/>
            <pc:sldMk cId="4129238540" sldId="490"/>
            <ac:grpSpMk id="235" creationId="{23B41476-73C3-4DA8-8B70-89CF1C33556E}"/>
          </ac:grpSpMkLst>
        </pc:grpChg>
      </pc:sldChg>
      <pc:sldChg chg="add">
        <pc:chgData name="Kanakubo Yuuka" userId="0125345b4684f247" providerId="LiveId" clId="{D4871A4A-C5EA-4668-91C5-C62012B0FEE8}" dt="2021-12-01T00:37:11.498" v="10510"/>
        <pc:sldMkLst>
          <pc:docMk/>
          <pc:sldMk cId="3886285670" sldId="491"/>
        </pc:sldMkLst>
      </pc:sldChg>
      <pc:sldChg chg="addSp modSp new mod">
        <pc:chgData name="Kanakubo Yuuka" userId="0125345b4684f247" providerId="LiveId" clId="{D4871A4A-C5EA-4668-91C5-C62012B0FEE8}" dt="2021-12-01T01:06:41.203" v="10769" actId="207"/>
        <pc:sldMkLst>
          <pc:docMk/>
          <pc:sldMk cId="545686886" sldId="492"/>
        </pc:sldMkLst>
        <pc:spChg chg="mod">
          <ac:chgData name="Kanakubo Yuuka" userId="0125345b4684f247" providerId="LiveId" clId="{D4871A4A-C5EA-4668-91C5-C62012B0FEE8}" dt="2021-12-01T01:03:07.870" v="10717" actId="20577"/>
          <ac:spMkLst>
            <pc:docMk/>
            <pc:sldMk cId="545686886" sldId="492"/>
            <ac:spMk id="2" creationId="{C2902370-3B90-4D57-9965-27A2EDB71653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" creationId="{77457950-7CA5-489A-BF8D-F36E0A4C1C5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" creationId="{959CC6F2-693C-4669-9568-52EC2138913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" creationId="{EED59E22-C075-4900-887C-F6481970AD2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" creationId="{1FC5358D-648D-4310-AF2A-82B62D978A3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" creationId="{86917942-0058-4741-9B26-6EE7D5C3637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" creationId="{B34D2593-04C7-4C73-A2E2-957DE87BE07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" creationId="{4CA0FFA0-A90D-4DDC-97EC-69BE673EF59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" creationId="{B899BECA-6B67-41FB-AD9E-43BEF650906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" creationId="{45CC0719-48AA-449C-ADE9-474948B6E4E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" creationId="{E928B114-EAC7-4682-A8F0-154F3917F02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" creationId="{023F3ECB-52C7-41A2-9A03-40B849080C8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" creationId="{6A752A5A-2DA0-4888-9D6B-E2418DE5946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" creationId="{2588EE07-C903-4922-B1D1-B6C78872F48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" creationId="{3D681ACA-FF78-478A-9CE5-F454326035B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" creationId="{0DAB88D4-6EEC-4171-8801-BEECD719D51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" creationId="{432C2761-EFC8-4E98-BC81-E1876B63071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" creationId="{78D31442-19C3-4B2C-BC27-331C0CAFF55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" creationId="{E1BEDD02-3C54-447C-828E-DF777BFA658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" creationId="{2C26C0FE-F429-42ED-94CE-00CD426A803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" creationId="{034E3ABC-688F-44CF-A6FE-302F99B3F77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8" creationId="{B329395D-4F16-48EF-8F96-FBF9A331209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9" creationId="{F3CBF227-0753-498D-9514-C7042F977D7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0" creationId="{D8F755C5-6E44-41DE-93E2-98D05A19FF0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1" creationId="{582C1B52-CEF2-4AB6-BA14-035150DCDD9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2" creationId="{9906A0F3-42DF-483C-AF82-58B2C6EB222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3" creationId="{7A82E812-C381-4A02-93FD-1E2BF84F02C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4" creationId="{6F3D9338-A3AA-4DE8-A6DB-49D6DC09373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5" creationId="{83B3E70D-742B-46FB-81EF-CB4E30562E3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6" creationId="{8371FB18-6538-45F9-8A80-F4ACA7D762E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7" creationId="{206305A6-D4B2-440C-BF08-FBEBB45771D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" creationId="{D8670E1E-44F8-4E6A-94E5-91D8C067F7B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9" creationId="{E75E4279-196E-42F4-A92B-F63DEE85D0B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0" creationId="{AC3430AE-8A70-4C74-B807-871F2216D00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1" creationId="{8097846B-3D86-4933-B8DA-B682323ABA3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2" creationId="{A2BA4E3F-0244-4A56-8CE1-05AE5170407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3" creationId="{C603AE61-706A-412E-960E-D837496C132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4" creationId="{2798CA3D-5FED-4F3F-A9F3-99147969068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5" creationId="{289BAA4D-BA5D-440D-8930-FA7FED4A03B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6" creationId="{8ABFA3FC-91F3-4D03-BE36-1C9CC4E086D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7" creationId="{00541672-4FB9-45BB-ADC4-2CE2F2144CB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8" creationId="{BCF0D8C1-7C80-412A-98AD-0441357FA6E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0" creationId="{CCAC76F8-AD6C-494B-9BA2-34EC9EF2085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1" creationId="{09A8AB88-E05F-4061-BC7C-F8A1A157685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2" creationId="{EAB401C6-DAE5-4B82-8EAE-7FF0A417EFA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3" creationId="{FA150F02-C1CE-472C-8159-4A672C9C6B9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4" creationId="{7B37A1DC-50DE-4226-A84D-A489CFC1061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5" creationId="{372FFF7D-0FB5-4C61-B8B0-25B003E175E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6" creationId="{03E2ECEA-6FE9-40BF-B65B-FC0814A1F12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7" creationId="{BF9153A0-FCE0-4873-B0B6-B519D1024D0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8" creationId="{C68A45DA-D0F5-4E2D-A526-4137BD8E553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59" creationId="{78395A50-DCE0-4897-A683-70BECB37333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0" creationId="{D896D4C8-481F-448F-B1C1-26C79E454FC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1" creationId="{FA032C5F-28A4-4316-A070-1CA2ED54394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2" creationId="{697A1771-FB61-4AB3-A4DC-C1ADD22DEFD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3" creationId="{1BCE535D-FCD4-4070-94DD-187E591E406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4" creationId="{2AEBCF13-F661-4F88-8DB6-93181E3B841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5" creationId="{1DF32849-1EF0-4A0A-BD20-9BF97984803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6" creationId="{F2D26502-617F-4AF3-80E0-0E296903DC6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7" creationId="{2DED2384-8E00-41C5-AE4F-28E2AF517E3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8" creationId="{B8E317BF-40E1-41FF-9AB0-F4C8513D011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69" creationId="{7D81F343-7118-4CE6-B9C9-ADA4A38A499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0" creationId="{CCF65B7B-2A89-4890-8C0E-70322040C9F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1" creationId="{39FBFEDF-89F5-4C6D-8A4B-961A83B4303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2" creationId="{074F896B-D239-4F72-8D21-C3D106D290A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3" creationId="{871C44D9-1D99-40F0-9D45-FBC5FC9BC6B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4" creationId="{8B80FBA9-343D-4DB4-8780-DEBE20E97D0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6" creationId="{662E01F3-0A8A-41A3-A2F8-48E7A4C9775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7" creationId="{33CAD57C-AF83-4F4C-AB18-28C7701283A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79" creationId="{2C77966A-EACF-4B01-85D4-A3A1E03D2F1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0" creationId="{0FACEF7B-334D-4CF7-BA2A-F757305C8E4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1" creationId="{CE7C1A53-5551-4A9B-A933-3FEFEF93592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2" creationId="{3C35E1FE-B8B0-4ACE-9032-9445A5B6D84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3" creationId="{0BFBAD83-226A-49C3-93BE-2B8A7A4A7EC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4" creationId="{385729EC-04EC-4974-95E4-F3F52B2E9CD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5" creationId="{344EF80F-FD61-4EA1-8606-025A066BF8D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6" creationId="{585885A7-B382-4A2F-9CDA-77E8E198FA8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7" creationId="{97FC8BB9-D489-4D1D-8925-8D487C8E081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8" creationId="{247BDAC5-3CDE-4F94-8268-16AC3BF57E1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89" creationId="{982BAFC5-541A-4DB0-AB36-CD7E9CDDB2C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0" creationId="{8D82B206-4F73-4266-9090-5094A0CEAA4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1" creationId="{CEE1BFB3-9B54-4A21-BC2B-4BCFA47D6E6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2" creationId="{89164D7B-0F15-432A-BC6C-AEDE9783C4D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3" creationId="{67FA4323-7F63-4955-A611-BEE642F656E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4" creationId="{97C9EB9C-6BD6-4B0B-AD13-B5FA87648A1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5" creationId="{3C46408F-3EC8-46A7-8CE6-585E254E93B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6" creationId="{B9997B0F-338B-4BF1-A372-153311A93E2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7" creationId="{D8D3C704-FCB2-4FC8-A839-A3B2EE9A336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8" creationId="{5A335F3A-04F2-464F-8B82-3CFE10124FC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99" creationId="{67FFDA55-9077-4DCB-BE5E-5A05C956B59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0" creationId="{B2D2BC4C-A22D-423B-B60B-7461B12CDFF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1" creationId="{10C96C06-578C-447B-A655-11AF3A83E06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2" creationId="{C5B29E2F-BE47-48BD-8096-3F5098EDABF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3" creationId="{35070FFA-5020-4340-96ED-A062130F9FB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4" creationId="{B334A204-E88D-4F8A-ACA1-12F02F9AFD8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5" creationId="{7430B760-8395-4E40-B081-1F90CAD81E4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6" creationId="{E5196A7B-D282-4B4A-BD0D-5B9EEACFAAD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7" creationId="{0857F439-2F5F-4037-9737-8BD8F7C6FA0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8" creationId="{A7333118-D2C5-4E2F-B6EC-22D0FE94EFE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09" creationId="{E9B1E4CD-C02B-4789-8E5A-35DCE465F03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0" creationId="{3CB7B690-ADA2-435B-B073-876AE0034C6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1" creationId="{295B205E-ABB1-4626-B1F0-4D40CA8A349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2" creationId="{83464925-63DA-4A42-816E-0C4B30F0D89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3" creationId="{91E08856-33A4-4BB9-992A-821E088DF9A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4" creationId="{363823DF-1069-4A4A-9ACD-BF25C1E7457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5" creationId="{98A5F179-135A-4828-A546-1B94124B585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6" creationId="{65E05CEE-DBB1-41AB-BED3-2F7F0076245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8" creationId="{73839EAF-9F07-429D-ADF5-0E0499F9FF1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19" creationId="{0BD8B5E3-C57E-4344-B872-150C90FC700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0" creationId="{1F2C9714-D1D9-4D33-BC4D-8A27B624E98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1" creationId="{90A8458E-932C-4AFA-8568-CA02B012594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2" creationId="{ABCBEA65-C61D-4823-8985-B161D5DF08C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3" creationId="{0BA14102-2FD4-49C5-B183-7BECF5CA612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4" creationId="{E08B212E-3AB3-4089-8422-0C2CDB23D97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5" creationId="{2ACDCF95-C5C8-4BAF-A64E-D91B64C80E5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6" creationId="{D5EC218D-16D1-4F65-81DF-15E764447B4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7" creationId="{98D18C57-B7A2-4CCA-B2A8-49537CEF178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8" creationId="{572B68B6-D68D-41A5-A685-DB4BC75B526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29" creationId="{0833EC42-CDE7-4425-83BA-2A49D8B3A9B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0" creationId="{BC9AB360-ED59-4DE9-9A8E-6512907A4CD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1" creationId="{5A080DFA-4AA5-4958-A58C-9E3856AAAD4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2" creationId="{F8F28493-FC3D-4B8D-8637-098C7AF4F2E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3" creationId="{DC8460AF-629E-4A99-8C22-EA0249A7E20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4" creationId="{4E8CF3FA-D1BE-4592-832B-CADEA2730CE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5" creationId="{BDBF22BC-E1E9-4946-AF9C-BC44438F461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6" creationId="{0C81B84A-ACC1-48EC-9464-204B48895F4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7" creationId="{77B970D3-389A-443C-84B3-D5520EE3FD3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8" creationId="{99657D80-DD38-479B-83F0-0EE118C388A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39" creationId="{0EEB8E21-EAA6-4F03-9542-AA4ACC3563B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0" creationId="{0D8C326F-0413-460F-883A-7EA51EB464A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1" creationId="{313477EB-499C-48C6-84B4-94E0FB22CFA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2" creationId="{F3F1A735-F34A-4896-A163-FD847E30A64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4" creationId="{1DD4C780-023C-4EAA-9D3C-BE847CEC7A0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5" creationId="{A6B3AF1B-2479-4A9C-A9BB-7B6294C5259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7" creationId="{5FB5BA97-310F-4DAA-9A6F-710DEEBBBFF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8" creationId="{EEC210BA-CAC0-491A-9AA9-3A66AD52E6B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49" creationId="{26A63993-CA46-4781-A89E-E3A11387C23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0" creationId="{3236D982-4361-40D5-BD27-52CF74733E6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1" creationId="{45A33CAD-9798-4809-B121-ED0B1697A1F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2" creationId="{06623BBD-1992-4D7C-8A56-EBD42A9A02B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3" creationId="{A646C540-1D35-427A-8E82-A59761E419B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4" creationId="{D7621961-ACD4-4E86-A355-32FF476E173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5" creationId="{7D5EEE1E-1B74-41C8-A27F-DC339658D59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6" creationId="{A7BC4CA0-8224-4D27-B266-1D6F7838BBB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7" creationId="{AFB5E2EF-7FC9-4DE6-A840-EA360EFD208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8" creationId="{29C344F8-CE03-43D9-819E-14A65661B05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59" creationId="{0B47026B-90CD-42F1-92E8-55CE9BF18BD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0" creationId="{A59BCD6E-E263-4AE1-8B79-2ED861BF08B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1" creationId="{7319FCD7-61D2-45E7-AC90-7A4AB2B64B2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2" creationId="{A0499A0D-710E-4F6D-B981-99335DCD85E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3" creationId="{D87D5EAF-303D-48CE-A919-EE81FE2D495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4" creationId="{04C50A4A-9968-4770-BDFB-B55DB973BEB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5" creationId="{F618C88A-45F4-40C5-BB54-512E5DA2026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6" creationId="{D629B85A-3AB7-49BB-BC4F-375A4D67525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7" creationId="{4F310BD0-48F3-4DD6-957F-38B025C76BA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8" creationId="{70D1CEFC-08FF-42F7-899E-63424B8078F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69" creationId="{80850629-821D-4AF3-BBDE-DE1DEC810E0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0" creationId="{E3D5080C-2D0B-48A2-8A06-4D083A040BA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1" creationId="{DBCDA447-85E5-4810-8C28-6040D09BA34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2" creationId="{C3FAEE69-4F18-4604-9C08-41C603DAEDA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3" creationId="{721B02EA-BC84-4B3A-9079-040E05E80FB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4" creationId="{65FCC2AE-D67E-47DC-992C-432280C1C4E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5" creationId="{D91C473D-8CE3-4067-9AE6-CFD910F76F6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6" creationId="{8FD012CA-53B9-466E-A85F-6565E357812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7" creationId="{5E495BDD-581D-4202-9A72-85B82B7158E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8" creationId="{91ED0A3B-0763-49E0-B08E-60A72F44498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79" creationId="{489C73C3-83DA-4408-AAD3-076001E1F4A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0" creationId="{16EF3AA2-D798-47ED-A46E-CB2C3798092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1" creationId="{2648D028-B1D1-41F9-B905-33D847E7BFA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2" creationId="{C783AE8B-5395-4833-A262-CD25369DBE2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3" creationId="{86B7281B-B3C9-471D-979F-7444F2F0646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4" creationId="{4D38CE0A-35E5-4293-910C-C982EA3BA67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6" creationId="{32B8C94A-CB63-433C-95BD-CF074AB1680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7" creationId="{C4847185-BE11-4FA7-BD5B-E7E9487A313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8" creationId="{F3105F5F-7E63-4C3D-8900-AC3E22417F2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89" creationId="{9CFAE2F0-586E-4309-A7F8-011CA747611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0" creationId="{C6BF3980-77BB-4525-80B0-1141B730CD5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1" creationId="{371207AF-F261-4A03-8B4E-E6D698CCCE0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2" creationId="{1A71BAE7-96D9-458D-92CC-84A764A0442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3" creationId="{E9F1D6F4-822B-406B-9BE9-53ACE16EEF0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4" creationId="{4761E866-F90D-4BE0-B9DD-B0650ACD287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5" creationId="{958C04CE-0E2C-445E-B2D6-EB56A50422F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6" creationId="{18E2C3D1-923B-4F4E-952C-4173F63C265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7" creationId="{25A42E8C-E469-431B-AE8B-A998B0B1C0A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8" creationId="{428BAD36-82BB-461F-81B4-719ACB0EC10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199" creationId="{34D74E46-58A1-4BA2-B091-C002B24039E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0" creationId="{310A7B32-8073-4BEA-9ABF-4C1526955DA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1" creationId="{7DE5584A-9E42-4376-A16D-87695B2C8FD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2" creationId="{EA4DEB6E-A830-491E-A435-C7238172CA2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3" creationId="{20B81541-5099-4622-8B83-22DFCEC4F2D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4" creationId="{48137A57-ECAA-4C87-BA74-B0C3FADB93D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5" creationId="{B8C00153-6BC1-4285-A6FA-EEE666F2800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6" creationId="{ECC45558-3306-4CFD-9D47-22A7704DCDF5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7" creationId="{B91AC9C0-88F9-4C08-9770-D93105AE581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8" creationId="{BF374364-C7A6-4391-AB21-06FD242AC6E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09" creationId="{836E03AB-58EF-4439-81B8-01A12C23C48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0" creationId="{B19C7091-EB6D-4A62-BF70-F18A2CEB7A1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2" creationId="{90A5D99F-B9C6-4500-AC62-2BFEB6993CC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3" creationId="{2F7B1AE0-D736-4AAD-ACB9-C7C03297033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5" creationId="{D715EA07-6697-4AC7-9C7D-1EB28563098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6" creationId="{169D696F-8472-4C43-AE6C-77AB5FCF5BA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7" creationId="{832867D4-7CC6-4BC8-86A1-9092FF8BCD9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8" creationId="{3998DBBC-5688-4097-8442-BE833FB66EC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19" creationId="{30AA77F9-6ED6-443E-8B67-43F72F48159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0" creationId="{95847843-DFDB-4169-9798-E1BA57F231C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1" creationId="{FDBE7CD3-ED01-480B-932A-F06D8227DFC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2" creationId="{392072EE-72EF-4B54-A9C7-0B2B1A6E33E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3" creationId="{2DB05388-C5C8-4F57-BB9B-3FC0352604E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4" creationId="{C65FE577-DB23-4DD9-86BA-08337EEC840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5" creationId="{0845F63B-596F-41D0-B9AE-315F7BAE6CA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6" creationId="{2BAB0670-87FA-4B20-A960-C82F5C1E4D9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7" creationId="{6BFCF6DE-9E0F-4041-BF67-32115E5738A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8" creationId="{39D846C9-4302-437A-8181-1CE0EF82387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29" creationId="{B399D3A6-4103-440E-967B-57EFE79814A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0" creationId="{67E21A24-6D9D-43B7-8B77-59ED6E29748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1" creationId="{ECBDB99C-E488-455E-A0B7-C6511623ACC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2" creationId="{11270BBF-DE10-46BE-B6D6-30715494B14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3" creationId="{F64A36DB-BD85-4499-B6AE-4E05D9117F9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4" creationId="{C27A1B48-6DEF-4221-9F55-78125C94655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5" creationId="{6DA94B86-29F6-46EC-8AE0-4D7405D6B65F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6" creationId="{8DAC2A0E-B0CC-49E4-AB6F-2BC03708F8F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7" creationId="{24D145C4-0F2C-4285-B1A7-37EC87DE486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8" creationId="{8147B5F1-2868-4499-9E87-020A28F2234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39" creationId="{6D8CEC31-2392-4019-A689-B136672AC20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0" creationId="{C27053D1-D4C9-42BA-B908-5316C9A715F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1" creationId="{FDF7423A-CD1B-4407-9A91-58F712337F0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2" creationId="{D8FCAA05-9B83-4244-8DB8-7377364D5E1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3" creationId="{735E728A-D526-46A4-8F69-7918C0DDF013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4" creationId="{D07FA33A-8F2E-498C-A502-C47D68BF166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5" creationId="{8153D70D-2839-4693-BBD3-0A26E86FBDB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6" creationId="{A665B554-E464-42CE-A37F-DEFE459E8C7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7" creationId="{489AE741-9492-4FC0-BD23-3300398271A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8" creationId="{28E8D551-06B9-4875-AADA-193EB677378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49" creationId="{D3FC1523-30D1-48B1-881A-255A27DAEE5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0" creationId="{2D081CA4-0280-4C2B-A118-F3BD9E51D60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1" creationId="{4C81CBDF-3EBF-45D3-AC63-38585C7F8FD1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2" creationId="{70558E83-7D53-402B-8F55-20C2DF9ED3C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4" creationId="{F36946AE-D45E-42BE-B90E-D36AE716DE72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5" creationId="{782EEDBB-3A23-4EA2-9901-71A88A2D558E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6" creationId="{9DFE6219-0D68-4445-B664-076EA06FCA8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7" creationId="{A01D1E4B-7876-4ACA-BEB8-390F655A4C2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8" creationId="{24716A5D-D3E1-43FA-A1B5-CDDBBE984E2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59" creationId="{2ACCAF79-4CD2-4B25-AEF0-9F5D746DAEC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0" creationId="{28BDC7BC-4AB3-4808-9897-8356645A7CC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1" creationId="{54CC7ED0-B69E-48AB-9E89-A006050A461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2" creationId="{2769C74E-91E9-4BCC-8FA5-B8E57015767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3" creationId="{89308651-A21D-454F-A011-2233169BC9D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4" creationId="{6CD36009-655F-4803-9975-6FDF2A9FF2F6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5" creationId="{BBB6AC17-6E1B-4EEA-AC8E-8C53A0FC7808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6" creationId="{907D04F2-6B41-476E-9B08-F929DDEDAB2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7" creationId="{5CD85275-B020-4CDC-A3C5-DA005AF7C6B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8" creationId="{D0CB334C-894B-4BC6-8472-2D064184B72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69" creationId="{8F5FB138-1008-4B7F-8C8C-843256C10E8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0" creationId="{1E0146F9-8F89-4530-A40B-D52737D5DDAA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1" creationId="{CCDC3C1D-AAB5-43C5-9707-27BEAC68142D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2" creationId="{5A898174-FC8C-4C6F-BDD5-8B4EE3AF3D69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3" creationId="{40E7B0D2-25D6-4740-9730-CA3BC13B8DDB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4" creationId="{944056B9-127B-4C9D-94BA-82F04FE33A2C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5" creationId="{027B8938-689E-4498-8DF8-93E97FED9597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6" creationId="{8A6614F7-F49C-41CF-80A2-34EE89DD6E00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7" creationId="{7FCB90C7-FE2D-4B61-85C4-3B733AC69614}"/>
          </ac:spMkLst>
        </pc:spChg>
        <pc:spChg chg="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78" creationId="{EBE1BDFB-91F2-4C64-87B4-054965E5C05D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87" creationId="{F5385A29-E91D-4B67-9332-877D21F4C1B6}"/>
          </ac:spMkLst>
        </pc:spChg>
        <pc:spChg chg="add mod">
          <ac:chgData name="Kanakubo Yuuka" userId="0125345b4684f247" providerId="LiveId" clId="{D4871A4A-C5EA-4668-91C5-C62012B0FEE8}" dt="2021-12-01T01:06:41.203" v="10769" actId="207"/>
          <ac:spMkLst>
            <pc:docMk/>
            <pc:sldMk cId="545686886" sldId="492"/>
            <ac:spMk id="288" creationId="{CAD9C813-C33E-41F9-AAD4-FCA7D0182330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89" creationId="{2A4A058C-5318-4444-865C-13F0A24C4C3D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94" creationId="{98907825-FB68-45A9-805D-5D06656559AC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295" creationId="{763403FE-5995-4289-AAAD-7245F36FEF3F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00" creationId="{916DAC20-2FC2-421C-AA52-BE1065F5C350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05" creationId="{91108D93-5691-4EBF-AB5D-EF3EB52B31E8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10" creationId="{AF759573-2486-4289-A626-D57B157AF87F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11" creationId="{6AC3D299-63DD-4D7E-815B-83093099BB5C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16" creationId="{BA31E8C2-CC08-4FB5-8F7F-D4B4D5F1921F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17" creationId="{2FCBCABE-FC40-4D8D-AD40-0A375A3D2715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22" creationId="{72260BF2-3ADA-4C92-9350-64CFECC5EBBB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27" creationId="{E44E4774-7641-4C83-BFD1-1AD108381BD7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36" creationId="{2F8C3A72-B5EF-4DC8-8A8F-4D8708DD6581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41" creationId="{01D66611-CF6D-4288-BD53-01C45E4E164A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50" creationId="{A634A906-F7FA-4E82-B021-0D98B5FB3DD6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55" creationId="{0EEB4581-232E-4254-B9BE-3A5D7A3BBA1D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56" creationId="{A523ED40-DD02-492F-AE7A-8CD03411C103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57" creationId="{9FF4EF54-3BCE-4B51-ACE8-BBF3A90D839D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58" creationId="{5B6BCE6C-0F22-41F6-8C6E-879B1D177C53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77" creationId="{7CD6F9A2-6B14-4A21-9D97-617829E94BC7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2" creationId="{526C9726-176D-42B1-8669-9F0C91738E24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3" creationId="{C0012516-B3DE-4B97-B4F6-B34981133888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4" creationId="{204FC50D-7B36-43D5-9B29-68FA8AEDBE86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5" creationId="{7C00B4BE-AA82-4D0F-85DF-DD9B15BB3BD6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6" creationId="{60F6D6F6-935A-4087-A0DF-70D3C51A7F5F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7" creationId="{02A23E8A-E624-445E-BE3A-F3D171CF1AD7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8" creationId="{90FCA7F3-2FDA-4E05-A3ED-90273AD03EDA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89" creationId="{44056481-FFD2-471A-967D-89979FF2B533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90" creationId="{45E23D13-E247-4873-B670-05FB01D4D56C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91" creationId="{2E55EBD8-2AEC-4157-A7F0-0B068E44A679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92" creationId="{FC564530-364B-4E72-A00E-5B7A519281A9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93" creationId="{80D4AEC9-E5FB-4D62-B1D7-732E888B48F6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94" creationId="{0C9C5919-6BC7-454D-A2BA-51B34C41D456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395" creationId="{7827A22A-CC20-435A-AFBA-F8CC34DBE91B}"/>
          </ac:spMkLst>
        </pc:spChg>
        <pc:spChg chg="add mod">
          <ac:chgData name="Kanakubo Yuuka" userId="0125345b4684f247" providerId="LiveId" clId="{D4871A4A-C5EA-4668-91C5-C62012B0FEE8}" dt="2021-12-01T01:06:41.203" v="10769" actId="207"/>
          <ac:spMkLst>
            <pc:docMk/>
            <pc:sldMk cId="545686886" sldId="492"/>
            <ac:spMk id="396" creationId="{AC73489A-7615-419F-929F-709BDCE1C202}"/>
          </ac:spMkLst>
        </pc:spChg>
        <pc:spChg chg="add mod">
          <ac:chgData name="Kanakubo Yuuka" userId="0125345b4684f247" providerId="LiveId" clId="{D4871A4A-C5EA-4668-91C5-C62012B0FEE8}" dt="2021-12-01T01:06:41.203" v="10769" actId="207"/>
          <ac:spMkLst>
            <pc:docMk/>
            <pc:sldMk cId="545686886" sldId="492"/>
            <ac:spMk id="397" creationId="{BE9F3710-EDE1-4DA3-96EE-101DB04AAFBC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02" creationId="{85B9E99F-31E6-4497-84FB-3021C5BE01B0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03" creationId="{76433B24-C01A-4DEE-910F-634E083B5719}"/>
          </ac:spMkLst>
        </pc:spChg>
        <pc:spChg chg="add mod">
          <ac:chgData name="Kanakubo Yuuka" userId="0125345b4684f247" providerId="LiveId" clId="{D4871A4A-C5EA-4668-91C5-C62012B0FEE8}" dt="2021-12-01T01:03:15.787" v="10719"/>
          <ac:spMkLst>
            <pc:docMk/>
            <pc:sldMk cId="545686886" sldId="492"/>
            <ac:spMk id="404" creationId="{FE9EA3A4-66C9-4BFB-8F22-57CE2579FA54}"/>
          </ac:spMkLst>
        </pc:spChg>
        <pc:spChg chg="add mod">
          <ac:chgData name="Kanakubo Yuuka" userId="0125345b4684f247" providerId="LiveId" clId="{D4871A4A-C5EA-4668-91C5-C62012B0FEE8}" dt="2021-12-01T01:04:36.660" v="10738" actId="1076"/>
          <ac:spMkLst>
            <pc:docMk/>
            <pc:sldMk cId="545686886" sldId="492"/>
            <ac:spMk id="405" creationId="{4CA5A7B8-6894-4838-9022-12FE46A0ECD0}"/>
          </ac:spMkLst>
        </pc:spChg>
        <pc:spChg chg="add mod">
          <ac:chgData name="Kanakubo Yuuka" userId="0125345b4684f247" providerId="LiveId" clId="{D4871A4A-C5EA-4668-91C5-C62012B0FEE8}" dt="2021-12-01T01:04:36.660" v="10738" actId="1076"/>
          <ac:spMkLst>
            <pc:docMk/>
            <pc:sldMk cId="545686886" sldId="492"/>
            <ac:spMk id="406" creationId="{DC129B6A-86C0-4880-BFFB-BD33AD186E5E}"/>
          </ac:spMkLst>
        </pc:s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7" creationId="{DB832347-EB43-4F07-8AB1-BF808A506AFD}"/>
          </ac:grpSpMkLst>
        </pc:grpChg>
        <pc:grpChg chg="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49" creationId="{FB82080F-B1B0-4364-8B70-1D90E2E16ED9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75" creationId="{6395F868-AF1B-4F0D-8CA7-BD99860C09F7}"/>
          </ac:grpSpMkLst>
        </pc:grpChg>
        <pc:grpChg chg="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117" creationId="{5FD3E75E-3336-4BC3-89A2-1FB164BDF22B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143" creationId="{5B1724FC-0EF7-42C6-8620-E8599E62AB4C}"/>
          </ac:grpSpMkLst>
        </pc:grpChg>
        <pc:grpChg chg="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185" creationId="{09BB0754-7D15-4A1D-970C-CC97984FA643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211" creationId="{C1F14EAD-5AD8-4E38-A4BB-997987A99FD7}"/>
          </ac:grpSpMkLst>
        </pc:grpChg>
        <pc:grpChg chg="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253" creationId="{A23EBDD4-63C9-4906-90A4-B7273040026B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279" creationId="{B7CC1819-EAC3-4FED-8843-42F39EA91E02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283" creationId="{6EBCA4EB-C725-4DA0-B520-A35FEA5FFD47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290" creationId="{16E0F8DE-6316-4F0B-817C-77014B490003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296" creationId="{E2FD8695-DAB7-4189-8E61-F2E292CE451C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01" creationId="{E26B1B46-FC8E-49C2-80AE-979D9F95A862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06" creationId="{7E254A2A-263C-4AFA-8EDE-8E0EAA271005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12" creationId="{EEE5DCD3-CE23-4D99-B6C4-6FF5E8AA4C77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18" creationId="{3D6DA103-C7B3-46E9-96B6-AC0C79DC2EE4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23" creationId="{1D07A247-DEF3-4266-AA64-3875B61D73D1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28" creationId="{A4684E4F-9721-4F1B-9CCA-3F559E6CBCCF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32" creationId="{8E7D92E0-C3D9-4768-9B7D-63B8E44138D6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37" creationId="{B0136D8F-3CDB-4698-95F9-11432D37F4C8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42" creationId="{42C13769-6529-4F72-9259-07689BEB6E80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46" creationId="{BE9C9619-055F-4398-8BBE-8535B41D0E88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51" creationId="{9E0A1A53-C5CF-45F8-9623-70513E76BF12}"/>
          </ac:grpSpMkLst>
        </pc:grpChg>
        <pc:grpChg chg="add mod">
          <ac:chgData name="Kanakubo Yuuka" userId="0125345b4684f247" providerId="LiveId" clId="{D4871A4A-C5EA-4668-91C5-C62012B0FEE8}" dt="2021-12-01T01:03:15.787" v="10719"/>
          <ac:grpSpMkLst>
            <pc:docMk/>
            <pc:sldMk cId="545686886" sldId="492"/>
            <ac:grpSpMk id="373" creationId="{9470BD80-6825-4A4A-888B-2DAA94A62AD4}"/>
          </ac:grpSpMkLst>
        </pc:grpChg>
        <pc:picChg chg="add mod">
          <ac:chgData name="Kanakubo Yuuka" userId="0125345b4684f247" providerId="LiveId" clId="{D4871A4A-C5EA-4668-91C5-C62012B0FEE8}" dt="2021-12-01T01:03:15.787" v="10719"/>
          <ac:picMkLst>
            <pc:docMk/>
            <pc:sldMk cId="545686886" sldId="492"/>
            <ac:picMk id="369" creationId="{0ED6117E-928B-42DE-A66E-9BF07C2F4867}"/>
          </ac:picMkLst>
        </pc:picChg>
        <pc:picChg chg="add mod">
          <ac:chgData name="Kanakubo Yuuka" userId="0125345b4684f247" providerId="LiveId" clId="{D4871A4A-C5EA-4668-91C5-C62012B0FEE8}" dt="2021-12-01T01:03:15.787" v="10719"/>
          <ac:picMkLst>
            <pc:docMk/>
            <pc:sldMk cId="545686886" sldId="492"/>
            <ac:picMk id="370" creationId="{1A628B8F-FC3E-4701-9F03-36992921C804}"/>
          </ac:picMkLst>
        </pc:picChg>
        <pc:picChg chg="add mod">
          <ac:chgData name="Kanakubo Yuuka" userId="0125345b4684f247" providerId="LiveId" clId="{D4871A4A-C5EA-4668-91C5-C62012B0FEE8}" dt="2021-12-01T01:03:15.787" v="10719"/>
          <ac:picMkLst>
            <pc:docMk/>
            <pc:sldMk cId="545686886" sldId="492"/>
            <ac:picMk id="371" creationId="{8A11863B-178A-4B43-9F7D-00BD0822D119}"/>
          </ac:picMkLst>
        </pc:picChg>
        <pc:picChg chg="add mod">
          <ac:chgData name="Kanakubo Yuuka" userId="0125345b4684f247" providerId="LiveId" clId="{D4871A4A-C5EA-4668-91C5-C62012B0FEE8}" dt="2021-12-01T01:03:15.787" v="10719"/>
          <ac:picMkLst>
            <pc:docMk/>
            <pc:sldMk cId="545686886" sldId="492"/>
            <ac:picMk id="372" creationId="{71032630-59D8-488F-85D0-7D037BAE3A5E}"/>
          </ac:picMkLst>
        </pc:pic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59" creationId="{392FC64C-2E1B-4352-BCB7-509F61265D51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60" creationId="{DFDF5A4C-0D12-444B-A6FF-88A77AA4E255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61" creationId="{A4526F8D-8B9C-4B4B-A798-BC1498C634A3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62" creationId="{15D2225B-D5A0-4BAD-B670-A490B2D64602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63" creationId="{B740CC96-DD63-406A-B4BC-3C8B2E07E640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64" creationId="{8DEA515A-0C7A-4089-B85E-2BF9BCAC20E7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78" creationId="{7D8EFBE3-83BB-4CE2-89BF-2D35E0E98E3B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79" creationId="{71CE73C7-6D3B-49CF-9F3D-98A5FA7641FC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80" creationId="{D02E58B5-2805-4E01-9A6D-5032C907FCF8}"/>
          </ac:inkMkLst>
        </pc:inkChg>
        <pc:inkChg chg="add mod">
          <ac:chgData name="Kanakubo Yuuka" userId="0125345b4684f247" providerId="LiveId" clId="{D4871A4A-C5EA-4668-91C5-C62012B0FEE8}" dt="2021-12-01T01:03:15.787" v="10719"/>
          <ac:inkMkLst>
            <pc:docMk/>
            <pc:sldMk cId="545686886" sldId="492"/>
            <ac:inkMk id="381" creationId="{B57CA54F-EC0A-45F4-A46C-274E26C705F2}"/>
          </ac:inkMkLst>
        </pc:inkChg>
        <pc:inkChg chg="add mod">
          <ac:chgData name="Kanakubo Yuuka" userId="0125345b4684f247" providerId="LiveId" clId="{D4871A4A-C5EA-4668-91C5-C62012B0FEE8}" dt="2021-12-01T01:03:55.920" v="10729" actId="1076"/>
          <ac:inkMkLst>
            <pc:docMk/>
            <pc:sldMk cId="545686886" sldId="492"/>
            <ac:inkMk id="398" creationId="{1A7073D3-93D0-4804-BC7F-119B63B12CA2}"/>
          </ac:inkMkLst>
        </pc:inkChg>
        <pc:inkChg chg="add mod">
          <ac:chgData name="Kanakubo Yuuka" userId="0125345b4684f247" providerId="LiveId" clId="{D4871A4A-C5EA-4668-91C5-C62012B0FEE8}" dt="2021-12-01T01:04:06.068" v="10732" actId="1076"/>
          <ac:inkMkLst>
            <pc:docMk/>
            <pc:sldMk cId="545686886" sldId="492"/>
            <ac:inkMk id="399" creationId="{E26DA079-18B2-4A50-9D96-1D3EFFC5F83C}"/>
          </ac:inkMkLst>
        </pc:inkChg>
        <pc:inkChg chg="add mod">
          <ac:chgData name="Kanakubo Yuuka" userId="0125345b4684f247" providerId="LiveId" clId="{D4871A4A-C5EA-4668-91C5-C62012B0FEE8}" dt="2021-12-01T01:04:08.842" v="10733" actId="14100"/>
          <ac:inkMkLst>
            <pc:docMk/>
            <pc:sldMk cId="545686886" sldId="492"/>
            <ac:inkMk id="400" creationId="{E5FD26DE-D151-414C-9211-15680EDE49DA}"/>
          </ac:inkMkLst>
        </pc:inkChg>
        <pc:inkChg chg="add mod">
          <ac:chgData name="Kanakubo Yuuka" userId="0125345b4684f247" providerId="LiveId" clId="{D4871A4A-C5EA-4668-91C5-C62012B0FEE8}" dt="2021-12-01T01:04:11.754" v="10734" actId="14100"/>
          <ac:inkMkLst>
            <pc:docMk/>
            <pc:sldMk cId="545686886" sldId="492"/>
            <ac:inkMk id="401" creationId="{2937148F-2E72-4741-AC0F-0A15436E142F}"/>
          </ac:inkMkLst>
        </pc:ink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10" creationId="{8B53990E-DF73-45DA-B4C8-A15E4FFA92D1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78" creationId="{F554D766-2FCC-43DE-8FEE-BFE7B1C58CA0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146" creationId="{9DD51937-7E13-42E1-B905-4967868BAC8C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14" creationId="{91347FC5-D3A2-4C42-AA35-C8D7528D4B69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80" creationId="{8EA3C572-28CA-4D0C-A48A-08A25D8CE5B3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81" creationId="{272B7C56-93DA-4D9E-9AB2-659033A89974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82" creationId="{3943B3DA-86B2-4B6B-A541-6EDA328F7A0C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84" creationId="{FDAD72D3-BF7A-42B9-B6EC-877ED92B5911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85" creationId="{C90FFA85-BF45-4F34-8315-61CA93795DAB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86" creationId="{FC01734D-C009-44AF-9AA4-6194D760481D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91" creationId="{251D0564-E026-419C-B89A-E357D1C3125D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92" creationId="{5F775213-808F-4989-A12E-2495FD202C77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93" creationId="{4ED8CAA5-94A1-4553-8399-19C61D30278F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97" creationId="{DB77EF75-A41F-416D-9001-1E08A96FB49B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98" creationId="{F94D9607-B96E-49F3-AB08-DE6EBB8CF5FE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299" creationId="{D5A588B1-11F6-4E1C-B18F-0E78395CA57B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02" creationId="{53396517-23FE-47CD-B132-13B4C3100348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03" creationId="{6D1C2E9E-133D-4B19-9BF3-25DDE430C3DB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04" creationId="{BAA8515D-197C-414C-80D6-9311CEF121E2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07" creationId="{11A0FF43-349B-41B8-B12E-F0D99C2E5B26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08" creationId="{C2D4E62C-5DC9-40C3-98E4-DB950710EC6C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09" creationId="{AE8603CA-F40C-42D8-B7FE-0A01A0247D29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13" creationId="{5DAE01BE-3919-4072-8B51-8F1FBC2C1DC9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14" creationId="{8CAE5522-4E3A-4185-8AB1-A04E40F9519C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15" creationId="{622B71DF-3BE4-4812-91A1-D12C4E33C137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19" creationId="{8B3669A0-4052-4257-B2C7-1601BE5AF80D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20" creationId="{7261258F-CE59-41E9-A2A0-201ECAECDBBA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21" creationId="{88002284-DA8B-476C-B971-99F57634180B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24" creationId="{C51C00F2-7F93-43D6-9BE1-B1C163280829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25" creationId="{8668F5C4-7D60-40B5-96A8-2C849BE8F368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26" creationId="{AE4B3AAC-2038-40E9-B8BB-EEE515EA4826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29" creationId="{CFB141D8-6EC7-4AAD-AC7D-D1DB163403F0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30" creationId="{2EE79870-8149-4D78-B66A-E9D186C3E3EB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31" creationId="{CF817C9E-210B-4EBE-982D-7441B1A22A1D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33" creationId="{3D7DE65E-4A44-4A17-80C7-14AEE7A6D44D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34" creationId="{6C91BD6E-2241-4F6C-9DD1-2E25DCEEBA63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35" creationId="{99C7D33E-9B08-4C55-848C-8A492FFDD5A6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38" creationId="{532BBFEB-A761-4A2C-9D82-70D451E8ECA3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39" creationId="{1BD0E32B-59EA-4F32-AE64-FC103AF3F004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40" creationId="{C6D183F3-98AF-4939-AAB6-2C04DF194E31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43" creationId="{4212C2D4-2F06-4CD7-AFA2-DBEB3CE5D32F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44" creationId="{AAA3F032-F904-4BB6-9420-E0A86E82DF0C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45" creationId="{20F8BD15-6482-41E0-8786-A485558BD136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47" creationId="{0D65FD8E-2227-4E27-9F67-E4ACB303B746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48" creationId="{8955CAC0-FA2B-4539-BE26-5B7266423A83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49" creationId="{E31600FC-A19A-460E-951E-8639115D00DA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52" creationId="{F9E944CE-C265-47DD-BD5D-2BF255C4F17D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53" creationId="{634B9B6D-0F9B-49DC-9B07-80E407624284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54" creationId="{3319F33C-3EC4-46FE-A176-7ED57C91B805}"/>
          </ac:cxnSpMkLst>
        </pc:cxnChg>
        <pc:cxnChg chg="add 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65" creationId="{37A5DB27-558E-43BF-B5DE-019366B09FE3}"/>
          </ac:cxnSpMkLst>
        </pc:cxnChg>
        <pc:cxnChg chg="add 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66" creationId="{C7F1EDAE-2341-4D7E-9C56-6C44692E7A11}"/>
          </ac:cxnSpMkLst>
        </pc:cxnChg>
        <pc:cxnChg chg="add 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67" creationId="{48CEE518-F208-4FC3-9787-C54F3DE459CC}"/>
          </ac:cxnSpMkLst>
        </pc:cxnChg>
        <pc:cxnChg chg="add 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68" creationId="{9B1066D1-B0FC-4ECA-96FD-8FB5DE5C67D7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74" creationId="{46A2588E-E958-4DED-B4D7-FEE53ABC77F4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75" creationId="{DEDCC09B-CFE6-4ADA-916C-2AA451645CF6}"/>
          </ac:cxnSpMkLst>
        </pc:cxnChg>
        <pc:cxnChg chg="mod">
          <ac:chgData name="Kanakubo Yuuka" userId="0125345b4684f247" providerId="LiveId" clId="{D4871A4A-C5EA-4668-91C5-C62012B0FEE8}" dt="2021-12-01T01:03:15.787" v="10719"/>
          <ac:cxnSpMkLst>
            <pc:docMk/>
            <pc:sldMk cId="545686886" sldId="492"/>
            <ac:cxnSpMk id="376" creationId="{A6705B0C-F4F0-41AE-AD26-C23D222CB027}"/>
          </ac:cxnSpMkLst>
        </pc:cxnChg>
      </pc:sldChg>
      <pc:sldChg chg="delSp add del mod">
        <pc:chgData name="Kanakubo Yuuka" userId="0125345b4684f247" providerId="LiveId" clId="{D4871A4A-C5EA-4668-91C5-C62012B0FEE8}" dt="2021-12-01T00:53:38.646" v="10651" actId="2696"/>
        <pc:sldMkLst>
          <pc:docMk/>
          <pc:sldMk cId="1086949509" sldId="492"/>
        </pc:sldMkLst>
        <pc:spChg chg="del">
          <ac:chgData name="Kanakubo Yuuka" userId="0125345b4684f247" providerId="LiveId" clId="{D4871A4A-C5EA-4668-91C5-C62012B0FEE8}" dt="2021-12-01T00:51:41.877" v="10611" actId="21"/>
          <ac:spMkLst>
            <pc:docMk/>
            <pc:sldMk cId="1086949509" sldId="492"/>
            <ac:spMk id="10" creationId="{E25B30CA-8E2C-4DA9-9867-E82CF2A2683F}"/>
          </ac:spMkLst>
        </pc:spChg>
        <pc:spChg chg="del">
          <ac:chgData name="Kanakubo Yuuka" userId="0125345b4684f247" providerId="LiveId" clId="{D4871A4A-C5EA-4668-91C5-C62012B0FEE8}" dt="2021-12-01T00:51:41.877" v="10611" actId="21"/>
          <ac:spMkLst>
            <pc:docMk/>
            <pc:sldMk cId="1086949509" sldId="492"/>
            <ac:spMk id="11" creationId="{B21BDD21-F198-4760-AD59-C9D905785C8E}"/>
          </ac:spMkLst>
        </pc:spChg>
        <pc:spChg chg="del">
          <ac:chgData name="Kanakubo Yuuka" userId="0125345b4684f247" providerId="LiveId" clId="{D4871A4A-C5EA-4668-91C5-C62012B0FEE8}" dt="2021-12-01T00:51:41.877" v="10611" actId="21"/>
          <ac:spMkLst>
            <pc:docMk/>
            <pc:sldMk cId="1086949509" sldId="492"/>
            <ac:spMk id="12" creationId="{2DE4DD2B-19F6-48FB-A1C7-9A90C420FA85}"/>
          </ac:spMkLst>
        </pc:spChg>
        <pc:spChg chg="del">
          <ac:chgData name="Kanakubo Yuuka" userId="0125345b4684f247" providerId="LiveId" clId="{D4871A4A-C5EA-4668-91C5-C62012B0FEE8}" dt="2021-12-01T00:51:41.877" v="10611" actId="21"/>
          <ac:spMkLst>
            <pc:docMk/>
            <pc:sldMk cId="1086949509" sldId="492"/>
            <ac:spMk id="13" creationId="{23926DB5-C9DB-487E-A93F-D6F37D5DC8EB}"/>
          </ac:spMkLst>
        </pc:spChg>
        <pc:spChg chg="del">
          <ac:chgData name="Kanakubo Yuuka" userId="0125345b4684f247" providerId="LiveId" clId="{D4871A4A-C5EA-4668-91C5-C62012B0FEE8}" dt="2021-12-01T00:51:41.877" v="10611" actId="21"/>
          <ac:spMkLst>
            <pc:docMk/>
            <pc:sldMk cId="1086949509" sldId="492"/>
            <ac:spMk id="14" creationId="{50002C5E-3527-497F-9C73-F9E5FA436492}"/>
          </ac:spMkLst>
        </pc:spChg>
        <pc:spChg chg="del">
          <ac:chgData name="Kanakubo Yuuka" userId="0125345b4684f247" providerId="LiveId" clId="{D4871A4A-C5EA-4668-91C5-C62012B0FEE8}" dt="2021-12-01T00:51:41.877" v="10611" actId="21"/>
          <ac:spMkLst>
            <pc:docMk/>
            <pc:sldMk cId="1086949509" sldId="492"/>
            <ac:spMk id="15" creationId="{2B015FB6-7306-4006-BA40-629E74D6B993}"/>
          </ac:spMkLst>
        </pc:spChg>
      </pc:sldChg>
      <pc:sldChg chg="addSp delSp modSp new add del mod modAnim">
        <pc:chgData name="Kanakubo Yuuka" userId="0125345b4684f247" providerId="LiveId" clId="{D4871A4A-C5EA-4668-91C5-C62012B0FEE8}" dt="2021-12-02T12:08:52.035" v="12226" actId="20577"/>
        <pc:sldMkLst>
          <pc:docMk/>
          <pc:sldMk cId="231678519" sldId="493"/>
        </pc:sldMkLst>
        <pc:spChg chg="mod">
          <ac:chgData name="Kanakubo Yuuka" userId="0125345b4684f247" providerId="LiveId" clId="{D4871A4A-C5EA-4668-91C5-C62012B0FEE8}" dt="2021-12-01T01:05:15.659" v="10752" actId="1076"/>
          <ac:spMkLst>
            <pc:docMk/>
            <pc:sldMk cId="231678519" sldId="493"/>
            <ac:spMk id="2" creationId="{1FD1B683-9BD4-4093-9746-7E770BCFFD23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" creationId="{E312B131-8624-4FF9-89E5-B72675E6C28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" creationId="{EA58DFF0-E15B-4D30-9056-B2083B30949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" creationId="{3F018BFF-1973-472B-9775-BF67854A9A7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" creationId="{D34608CA-D409-467E-9619-C23B4238C1D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" creationId="{7FCC3AB1-A6C5-477C-BCE6-042FDFB118F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" creationId="{874E1A7F-D5EA-48E4-A9DE-4AC07A17ACF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" creationId="{4713FA4B-8D15-488B-AC65-8DBB02B2BAF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" creationId="{279E8D6E-5CBE-453F-BBD4-00D215ACAC2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" creationId="{6AF58141-CFDD-444D-A089-B4B3F226FF0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" creationId="{A7C78356-6C3A-4258-B19A-EBE8DB8E598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" creationId="{C81C315D-4F9C-4D61-8F5F-5A61B7B49F6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" creationId="{9824C452-DD37-4988-BFC2-156DCD4702F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" creationId="{5E74BBC5-3EF7-4EAF-8078-DBEC6E7454E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" creationId="{79470B48-24A2-4F84-ACD0-BB85751E006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" creationId="{BBF1D472-109C-4131-9516-4649A3F0F71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" creationId="{81155861-B13B-4E7F-A811-1ED7B4329B4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" creationId="{78533A80-3819-43B1-B74F-4FD5C97AAB9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" creationId="{07CC3E3E-55D2-43F5-A67D-8AE229B7059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" creationId="{2AAAA4E3-A4AD-4DFC-98D7-8C4458B437E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" creationId="{AB04624D-58A6-423A-8A75-CA544F2B47B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8" creationId="{5ACA3018-0B5C-499A-B6AE-1E0153D9062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9" creationId="{4DF95579-AA74-46E0-AC78-447B9B86ED3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0" creationId="{031AF87B-8452-4EFC-90A8-01DF06245BC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1" creationId="{0355C93E-73E8-4496-B532-73E738D7B80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2" creationId="{71417A21-30A5-46CB-9557-5AEC2AFBF99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3" creationId="{37994959-9871-46FF-93AF-394FC47D03F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4" creationId="{EC60E28C-A3FC-4263-B9CA-105F8B5D9C0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5" creationId="{1164B2C5-7541-4776-B513-91C5F129225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6" creationId="{EC238D4B-3AA0-49AF-AF1A-FC8CB82690C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7" creationId="{2FC3BAA1-A5D6-4737-ADC6-9003FDAD91E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8" creationId="{7353CE9D-45B0-4FB0-A3F7-25AC7621438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" creationId="{B8810A9A-6467-48AA-AE76-00AE1D9BC45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" creationId="{6D9D8491-8AD3-4FC7-9CDF-C7EEB6FB0D3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1" creationId="{E5D31F69-4349-4BFF-87E2-A70C032F44F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2" creationId="{2BE3CF24-DE9C-4BD2-9F6A-A0CFF3BA8D6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3" creationId="{E580C270-C268-4699-BBEF-0F788683CC5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4" creationId="{8BCEE5B2-F05B-480E-B20C-9BAAEBDF8F3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5" creationId="{5FF012B1-2A0F-472A-8131-98661B90F19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6" creationId="{6BFB3B58-FBC5-4D2A-844B-23D9CC92CAA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7" creationId="{4C58E067-533F-4AC3-BD9D-C563453D0FE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8" creationId="{D34FDA4C-05B0-4823-8D90-2941904CA31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0" creationId="{D4A87228-1E08-4D0F-959D-2B8492A681F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1" creationId="{63D6C7E2-ECFC-46BE-801D-23256AF1998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2" creationId="{5C62403F-2B97-48E8-9872-F5752BBBD2A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3" creationId="{F910C1C3-B9AD-44C3-A4CA-00ABC38E981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4" creationId="{42D85CCB-2246-4986-A630-039B5837E24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5" creationId="{8D4373C2-6B20-47AC-B93A-CCF04BC5EFC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6" creationId="{0F6C01D3-C411-497F-B65A-EDE7534B6DB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7" creationId="{E8BF648D-58CA-41FC-AED9-CA8D47A1774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8" creationId="{9956C51D-DE5E-4FE6-AF8F-BD796C96DD0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59" creationId="{65FA54CC-E064-4D9C-81C9-7FBFD0ECF54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0" creationId="{AFC4A544-6A3F-4628-BB66-9579B298F92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1" creationId="{942C1C62-779E-40FA-BFF3-1E3561BB717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2" creationId="{6CD0D92A-A823-422C-9BC7-1BBECCDEBE2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3" creationId="{28A09085-C37D-45B7-9E1B-173D951E14F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4" creationId="{4FE79BE0-D7BE-45F1-9D77-894E77B2A6B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5" creationId="{18B815D2-2655-40F2-AFEC-C42DEDB18F5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6" creationId="{1B324D64-6A28-4B7C-8C87-B7D1CF2A699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7" creationId="{28B2F9B2-0E59-4D41-AE7B-0FA22CF5AE4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8" creationId="{B48A2CA1-CD0A-4C62-9287-81027732976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69" creationId="{28CC03EA-75EB-481E-BD80-643A86DACEA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0" creationId="{4E7DB466-B0C6-4CEA-BD70-8ADB1B6C66B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1" creationId="{5F50060A-DA67-4A6C-9D37-2BC1F79BD8B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2" creationId="{C7A803D7-F433-47B8-997F-4F646941AD2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3" creationId="{F3027A51-B650-4964-964D-54B85E2AF6A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4" creationId="{7837DB80-2530-44C8-A19E-DE57251AFB9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6" creationId="{2E67DB82-BFAB-447F-ADC9-B24E1D92462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7" creationId="{1715D13D-E7A8-48A1-A298-286FAC42325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79" creationId="{1C50CA93-04BE-42DD-A61E-AEBADCF2D86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0" creationId="{EF16B8ED-3638-4537-A6A0-F37822B0925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1" creationId="{8A2D6DFD-DCF9-43B9-BD05-DDA93DDFB7B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2" creationId="{F81FE8EC-381E-4E01-AB36-F06251592B2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3" creationId="{E801681C-E2B2-41D7-83D9-CC4BA68B690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4" creationId="{AB561136-9C3C-45E6-99CE-2636E54FC09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5" creationId="{3657F1CC-D3A9-4868-B161-7AF3C65ADDB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6" creationId="{83065690-569F-4EF5-9F2F-16A4503383A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7" creationId="{6C26AD15-05A0-4577-B56F-723A84C7FB4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8" creationId="{81B500BC-2403-4353-9AA5-BD9CEC61BD2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89" creationId="{6DB6C9E8-0103-4142-A7C1-BAE2602B0E9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0" creationId="{A9541913-6C19-469A-A8C5-6F2B1834591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1" creationId="{EA9271FC-8A1B-4693-9535-6823743D536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2" creationId="{40D64FEB-FD6A-4881-A5A5-14B54A9A551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3" creationId="{E2955C44-B61A-492E-9FC2-73D34A86D65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4" creationId="{C24E63AF-B35D-4E7E-ADB0-0E0AB199BD9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5" creationId="{117E1442-7671-43B0-92A8-17C175B2F46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6" creationId="{82AC09B7-B99E-448A-B620-9685D1B6AF4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7" creationId="{46F89B49-262E-4A06-A357-703735A5B75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8" creationId="{4CAB0EDF-3D1E-4592-BF75-A5A30668BC7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99" creationId="{7ABEB57A-960A-4B9E-8831-AB9DCE1EC9F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0" creationId="{24CC9F76-B6B1-4814-99EF-3B50970F792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1" creationId="{F5F23710-BBD2-42A3-A3DE-86EE7E2A9DA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2" creationId="{AF9BFE66-3202-409A-9614-D897C182F5F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3" creationId="{43BAC002-BF5A-4C7A-AC56-918E803390F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4" creationId="{EB30F477-9857-425D-93D8-ED13D3A3089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5" creationId="{40607F3C-4076-4E62-BC6C-419F3AAE2AC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6" creationId="{9C94CB82-B466-4E06-9FBF-E180C00DFD0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7" creationId="{A6178B69-9E1A-4680-9873-BB8C94849C7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8" creationId="{457B06A9-8028-45C9-92B9-7DF170598E7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09" creationId="{76762838-9E96-499B-BFA6-399FA5D754B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0" creationId="{F8046F0A-8C84-4C7F-B93F-99CAC679835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1" creationId="{CD3EE872-0E44-474F-82B1-9D788FE8A39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2" creationId="{979F18E0-E023-4110-BE5C-802E4BB587E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3" creationId="{78A356C3-BEEA-45CD-A86A-E9D7F154F30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4" creationId="{B14F09FB-9C92-4F71-A2B3-D3E308B9910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5" creationId="{43CFD764-EE6A-4EF3-89F9-071BC306B54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6" creationId="{ECA92084-5654-429C-B725-6AA51708F94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8" creationId="{C0DECB73-0349-4256-9662-FF265B402DA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19" creationId="{DCA9BD1F-5097-405B-B2B4-37BF7F31DEE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0" creationId="{99C1542E-8A68-44B8-9EAA-260BBE2964D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1" creationId="{76B92C06-A8AC-4271-A1C1-D6D3B0E7F9C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2" creationId="{FA264F9A-EF9B-4C6B-889A-41405E3D627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3" creationId="{7E44C4EC-7422-46E1-99A7-875CBD215EB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4" creationId="{D13065EB-86A1-42EA-A71C-0B251AC56B4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5" creationId="{C5678B80-8FB8-43F3-B210-37963853CD5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6" creationId="{A8E40BB9-4314-4882-9718-2C3CDA2F4F4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7" creationId="{E01E2D0D-8765-4E0D-843D-1985CFE668A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8" creationId="{6236F8E7-04CC-4DC3-B7EA-249D6C15DBA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29" creationId="{9CB9FCE7-D2FC-4818-A123-A0B67E23610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0" creationId="{4CC5CCA9-8468-4C98-925B-9166ED0BE6B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1" creationId="{0658FF04-3807-4825-9D77-6F5111C0221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2" creationId="{433DB5F5-B20A-4E0D-8463-05D96F3A41C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3" creationId="{651A136B-1EDF-4D20-BB67-D994B40187C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4" creationId="{B1A63813-8776-4308-920F-87F737D6020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5" creationId="{42B68195-15B0-4FDC-9620-DD3E3DAB6AD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6" creationId="{D475459C-0410-4535-A51F-DAD6223C018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7" creationId="{A94268B9-E909-48A9-B0F3-368D4AD060E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8" creationId="{296CFB8D-88CA-4960-85F1-B9E161044B0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39" creationId="{35A38BFC-C14D-46A7-9796-DF26462BE90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0" creationId="{B529ACAB-84C1-4139-92FA-70FB769DB5E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1" creationId="{487DED32-EECA-4F20-B23A-4739C8C88AD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2" creationId="{F309FD7D-0CAF-4258-8D91-C89B6E8734E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4" creationId="{531D68F9-ADBF-4082-A0F1-C7A20D3F54F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5" creationId="{2DC85733-B70E-4ABC-90D7-D128ECDFD8A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7" creationId="{D7B31E77-8E11-431A-A12D-73386F1AE13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8" creationId="{553A3FC3-36BD-4FDD-AA37-951194219EE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49" creationId="{C7039663-8807-478E-8123-D513DF1829D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0" creationId="{A18EFE63-C9B1-4E29-B0E9-22BECFB3452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1" creationId="{AEEB726C-5876-45AB-AC1A-034E7B7ABBF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2" creationId="{BD909A11-97C8-4D9F-B971-A39352A918D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3" creationId="{962257F4-B1AC-4F67-BC2E-DF900BDAFE2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4" creationId="{A6AAEE1B-177E-4A3A-B6CE-1488EE0C005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5" creationId="{483E98FA-4151-4A1F-8DF9-2228D58DC3E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6" creationId="{4704817C-8F03-4122-AD57-FE31B728525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7" creationId="{C6B1FB2C-8235-495D-94A7-0C244D60CAE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8" creationId="{B84CAC31-A417-4300-B736-3180D9A18B0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59" creationId="{6C29B98F-A823-4915-8FB7-9A576BF6875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0" creationId="{E4F14E61-C2BE-47B5-BD71-78D44686FA6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1" creationId="{520CF130-A556-40F0-81B4-89CC0456F99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2" creationId="{42D2AAFF-29B6-4882-8D0D-64BCD370FA7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3" creationId="{C55F2B7C-33A1-4DE2-8E4D-433A37346C2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4" creationId="{62DEA190-862B-4F4C-82F9-137417E4F8B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5" creationId="{8D329D0A-1A9F-4A6D-8769-8A7A73422D4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6" creationId="{893C710E-7F99-4BE6-BFCD-0E19A71129E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7" creationId="{4AC60B56-EECA-4492-AF09-73D43777FC2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8" creationId="{937BE5AC-08B2-4603-BD44-F27ED96E005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69" creationId="{CF299CE8-BDF9-4A96-B6DB-0EB2A8FE3D5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0" creationId="{C6C68584-BE8A-4F67-9865-8EBB90A4027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1" creationId="{66935D42-3A18-468C-A478-72349618C11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2" creationId="{1DBF8C81-3BF5-46F3-8BA0-8F8A8B3C345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3" creationId="{0CCE764A-2094-4CC6-A330-CCA340EA19C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4" creationId="{E5276E6D-9690-4A55-996D-966FE41B795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5" creationId="{CAC8E932-7C42-4EF8-A778-0A52FA16CD8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6" creationId="{9A8B06CD-22A5-4B05-BDEB-C78A75E81AC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7" creationId="{076D3ECE-D054-486F-8493-A7408A6B39F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8" creationId="{B05371CA-C994-497B-903F-EB54E3CAA54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79" creationId="{A7668227-78BA-4D0B-9E37-8F7DB7518CD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0" creationId="{E1478BA7-9186-4428-A462-E363F76CE4E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1" creationId="{CC9EAD70-6141-454B-8187-DA8469F4DF7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2" creationId="{0F8CD80E-96A8-4347-A373-6FECAB3F2E5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3" creationId="{C643EF59-3920-41CD-83DE-433DF7FA9DE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4" creationId="{06C4FCC5-3857-44DF-A2DF-6CF7BA6927C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6" creationId="{46221B0D-188D-49BC-A3A2-D73303B2707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7" creationId="{558FFC3C-EE23-4200-94CD-01D1B647D99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8" creationId="{EDE7CD75-30A1-4BBC-9872-6B3DD0FD5AB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89" creationId="{C352329F-3CBD-4C53-8C93-F6A7191C911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0" creationId="{396A1C87-04CB-4EFD-B4E3-3286D7B2FBE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1" creationId="{9492AA27-A6F8-4A47-85C0-D0E454CE7D7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2" creationId="{D79AAEDC-377A-4CF2-944D-14CEBF1C01B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3" creationId="{FC1900E0-271B-4C7A-A63E-766A5CA77BE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4" creationId="{E46064A9-F90B-4744-AB76-A028A782B8B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5" creationId="{201A0AF0-752E-4678-B3D2-71E2C07D5E0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6" creationId="{89CFC244-E4A4-4D41-BE4D-EF7A3363E1D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7" creationId="{EC2367F8-F06D-4625-8549-496C3AF156B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8" creationId="{132C8D9A-1D36-4357-A9D1-6FE937EDC34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199" creationId="{D8FD211C-08E5-4A4F-99A6-B99E5FE5683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0" creationId="{3E2FFFEE-6A34-4E11-AD06-5FBDCC72227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1" creationId="{414734AD-5308-43D0-9702-3D9BC7D106D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2" creationId="{DBCBEF96-4578-4C23-BA88-05F9745BE94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3" creationId="{2ED8387D-32A1-4C5B-916A-AE808D40ADC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4" creationId="{C2A3CC4D-D3EF-4EB3-968A-583FCB7AD4C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5" creationId="{F74B650A-753E-45D2-8DF9-B868E3D67D6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6" creationId="{7E3B7427-DC69-49CB-848B-3131E0405FA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7" creationId="{20B7754B-4DA7-4B6C-99FC-01A61BB628C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8" creationId="{4F6FFDCB-B177-4C1A-8317-962F6C0A291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09" creationId="{4550E3D8-F015-4C2F-ABFD-EC0DFCC2327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0" creationId="{7DE095C5-7D86-4A8E-988E-B64A078EDE9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2" creationId="{13CFC1B0-5D27-4AE8-8850-45A8ECBDBD3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3" creationId="{116056FD-89B9-487E-8F89-0D6156E4253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5" creationId="{B2D4600B-277C-4C6B-A6C6-6472C27366E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6" creationId="{F7A354F7-AB43-4293-8D80-A80FB6858BA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7" creationId="{DDD9ACA3-289A-4C40-B2DF-735FC0B1C17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8" creationId="{0BD9292D-0ECB-4441-9500-E3EBBA3499E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19" creationId="{E902082A-2C43-43B7-9534-9FD3556817F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0" creationId="{1E371634-7894-489C-AEBC-0B74AAEC1CC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1" creationId="{D36D6A17-35CD-42DB-B5C9-8FD83F8691E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2" creationId="{9FEB5F05-891E-4467-823B-B22603D4D11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3" creationId="{21109DD6-06F0-41C7-BB02-8AED69651BE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4" creationId="{F78686CE-9D48-40A7-9F69-63F9512577D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5" creationId="{0387C0B1-3904-4AB2-94CC-C8428A4E0A4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6" creationId="{5E8709D9-F1DE-4B92-877F-095B45CD6B7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7" creationId="{4F1F5C82-EBE5-4A42-BB29-6500D928112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8" creationId="{2B754A25-B703-4E22-9FC1-197592337C7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29" creationId="{A35476E4-2950-4BED-9023-63BA8D12F54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0" creationId="{0AE6884F-D54A-4ED1-B215-93A09EEBD92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1" creationId="{B841D8B2-7965-40F2-9DD9-E610BB1A894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2" creationId="{283B46E4-DD86-4C31-981D-72018AB72F7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3" creationId="{8CAC0171-B06B-4D2B-800D-52728AD97EA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4" creationId="{C725A732-1C5A-42CC-AF68-CBC64BAD403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5" creationId="{C929D84E-DE60-4FBD-AF24-807A2DC9B26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6" creationId="{2FDD2763-B646-4438-97E7-556B470CEBD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7" creationId="{F4458969-983A-4C8B-9FA4-4419042454C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8" creationId="{A4DCBBA6-E0D7-4B50-9E0D-988721E7584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39" creationId="{D9CD4300-6C57-47E7-891A-F7206C233B7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0" creationId="{79B8A338-7A5A-4149-B948-BF6DEFBE8B8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1" creationId="{A8638FF8-DD7E-42A9-8B1A-9B2305F143E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2" creationId="{97A8ADB2-C196-4EA7-B654-33C53387F37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3" creationId="{71C7A702-2CC8-4EF7-B7D8-81CB846EA9D3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4" creationId="{7C689CD5-8F9D-47F0-BA58-3623312601B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5" creationId="{A620506F-AFEC-4F5D-A99B-B44728CFA5C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6" creationId="{0FA6341D-71CA-42AC-940B-86DC758F146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7" creationId="{397E2D10-2A08-4DC5-8DBA-AC5F8A147D4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8" creationId="{21BC7984-6E87-421E-9A37-EDB6CCD59088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49" creationId="{BEC73801-C2E4-431F-9F38-5DC14D8F97D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0" creationId="{C360EB8C-1776-4DAD-BD96-6CE82D7AC50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1" creationId="{F53D609A-CEBE-4B8F-99D1-714C08ADE2D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2" creationId="{A6B75C62-5FB1-4961-B3DF-D585B223513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4" creationId="{C69B51B3-07FD-4B28-9337-A43F1E12676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5" creationId="{48FE57F5-BF11-4F30-AE74-34489D9EA54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6" creationId="{DFD9D0F7-F6B4-4DE8-8D43-8215433BBB3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7" creationId="{6510F2E1-E51E-461E-954C-9C5C16259EF5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8" creationId="{2CD21768-B204-4A77-AABB-1A1B5D51FCCF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59" creationId="{B789D3DE-B28E-4307-AFED-CFF61080DDC6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0" creationId="{1EF1611E-4B1E-4151-948B-BB85777F7D2D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1" creationId="{95CA5B62-EF11-48E3-B75F-5FAC99D89DD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2" creationId="{D3F5869B-4224-419D-98DA-57908D8E53E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3" creationId="{089CBC56-507F-4EC3-A91E-6F1A4A76D7E7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4" creationId="{30E5A835-ACB4-40A0-8324-C3B4A24F3E8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5" creationId="{444996BC-2AC5-4AE2-8C13-B9EE9F22DA7B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6" creationId="{057D0944-ECD0-4632-94D9-743E182D211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7" creationId="{42E2F2C8-B7A8-4E73-84F7-96C88E56BD7E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8" creationId="{33FBC46A-DEA4-4796-A3FF-66B3929BBE3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69" creationId="{36C25636-6058-4359-A94D-7E971BD8D9D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0" creationId="{2AB870EC-DB81-4513-B3A8-5E123BA9E481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1" creationId="{1D02D99B-72C6-4A58-9B6A-7F840C9C05A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2" creationId="{A68ABEEF-B0C2-446A-A464-E3050C90F84A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3" creationId="{BBCF573E-8537-4DA5-A0E1-890E91D1C380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4" creationId="{87F3059D-543A-45BD-8B54-5790187C63E9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5" creationId="{88C140E2-2C39-4C4B-9D3F-6EE10ABBDE62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6" creationId="{28F84CF8-FADA-423E-BEFC-42A184CB5534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7" creationId="{DCDE23CF-E03F-4319-B626-1E436D8D21FC}"/>
          </ac:spMkLst>
        </pc:spChg>
        <pc:spChg chg="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78" creationId="{C9E48B67-E98E-4CAE-9078-A7E4F2A48F5B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87" creationId="{BD01340B-1351-43D7-A003-C2E47B3D98CF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88" creationId="{BA689918-039A-4A15-962D-1E807538C3D8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93" creationId="{37D536F5-3522-47D0-8909-33FA1DAF3C91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94" creationId="{B6B5AD22-91A0-4BFC-A6A6-993B3A1EF685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299" creationId="{AB0745B0-CE12-4DD0-9C5C-9AD0D836DA94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04" creationId="{BF4CC588-58F6-43B6-BDD9-F75929F816CD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09" creationId="{0AEAC50F-0377-4497-A3D2-2548D4FD3A21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10" creationId="{CDE438A9-479B-49C1-B035-F8A3FD969C58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15" creationId="{5012FA5D-383B-413F-94A5-924BA9DB9451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16" creationId="{769C4A69-B79D-4E96-A72B-5CF73B544673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21" creationId="{F2268006-5692-44DA-90AA-89D97BA64D11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26" creationId="{CBF2B8A4-336D-48A3-8B5E-8EFF0BD014BE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39" creationId="{687F05FF-DF36-4EFB-8D90-797A873A28A2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44" creationId="{409DBE93-DE2A-4894-8014-5118A53FA5FB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53" creationId="{B9BD22B5-7079-4ABA-87A5-8423E181BD81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58" creationId="{36B1D101-75F6-4A7B-AEF9-EDA087E74DC3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59" creationId="{7B50B0C3-5BEB-4C3B-9962-23DBD8FB2811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60" creationId="{0AEB49AD-071D-4BDD-8284-2A4AD180C6AD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61" creationId="{AB53350F-A12F-44CE-80D4-7B82A3C744E9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80" creationId="{9ADB7A6B-1C17-48C4-888D-3991DF574D17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85" creationId="{3672BAAA-58CD-4875-AB72-CDA1829192C7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86" creationId="{1DC6C716-1C35-4CF7-BE5A-708BAD64152B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87" creationId="{68C35E09-6314-475F-9066-B27DD8ED481C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88" creationId="{CE51B368-625A-4C98-9395-96FF7661696B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89" creationId="{C9BA8598-AEBE-48F3-81D2-C9E157ABDE7B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0" creationId="{B8A27254-EABE-47D3-9D15-DB6706A97DB9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1" creationId="{491557EE-7BD0-42B9-A535-32A2751D2B8F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2" creationId="{C9B18070-24A0-4F89-8F7E-BAB25ED03D86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3" creationId="{0FF5AC81-81E4-4228-BEDE-601A0811AB96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4" creationId="{B755C481-30C6-4848-AB9C-CD0C2272877B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5" creationId="{5CD2D6DC-7659-4BF6-B906-5DA545133E86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6" creationId="{BB6FD426-38C3-4AB6-8B83-4E894335C9ED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397" creationId="{7C35FE64-E424-4D53-A8C2-76BE00BDA333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2" creationId="{3ED6C4F8-1743-4AA3-962A-26918AA344E2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3" creationId="{138070C6-8319-4EA8-85E7-07F97A6F4E53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4" creationId="{8A10B10E-6181-4767-95AB-BE9BEF026090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5" creationId="{328F6FCA-7194-46FC-A5D8-8692B477703B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6" creationId="{0C22616A-486C-46D4-9FEB-D09B4B69EF57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8" creationId="{7B400E99-0216-45B5-80E7-A10929DFC686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09" creationId="{9DC29CD5-AFA0-4C14-B4C5-AE93DFD506DD}"/>
          </ac:spMkLst>
        </pc:spChg>
        <pc:spChg chg="add mod">
          <ac:chgData name="Kanakubo Yuuka" userId="0125345b4684f247" providerId="LiveId" clId="{D4871A4A-C5EA-4668-91C5-C62012B0FEE8}" dt="2021-12-01T01:05:24.516" v="10754"/>
          <ac:spMkLst>
            <pc:docMk/>
            <pc:sldMk cId="231678519" sldId="493"/>
            <ac:spMk id="410" creationId="{A9AA332F-2F83-4EDD-AF23-900A07C66173}"/>
          </ac:spMkLst>
        </pc:spChg>
        <pc:spChg chg="add mod">
          <ac:chgData name="Kanakubo Yuuka" userId="0125345b4684f247" providerId="LiveId" clId="{D4871A4A-C5EA-4668-91C5-C62012B0FEE8}" dt="2021-12-01T01:06:36.120" v="10768" actId="207"/>
          <ac:spMkLst>
            <pc:docMk/>
            <pc:sldMk cId="231678519" sldId="493"/>
            <ac:spMk id="411" creationId="{8D5C95A7-B7B1-4443-95D9-F017B74066AA}"/>
          </ac:spMkLst>
        </pc:spChg>
        <pc:spChg chg="add mod">
          <ac:chgData name="Kanakubo Yuuka" userId="0125345b4684f247" providerId="LiveId" clId="{D4871A4A-C5EA-4668-91C5-C62012B0FEE8}" dt="2021-12-01T01:06:32.938" v="10767" actId="207"/>
          <ac:spMkLst>
            <pc:docMk/>
            <pc:sldMk cId="231678519" sldId="493"/>
            <ac:spMk id="412" creationId="{04A5F2C2-C2B7-4306-B5EF-F4D035AF2B9E}"/>
          </ac:spMkLst>
        </pc:spChg>
        <pc:spChg chg="add mod">
          <ac:chgData name="Kanakubo Yuuka" userId="0125345b4684f247" providerId="LiveId" clId="{D4871A4A-C5EA-4668-91C5-C62012B0FEE8}" dt="2021-12-02T12:08:52.035" v="12226" actId="20577"/>
          <ac:spMkLst>
            <pc:docMk/>
            <pc:sldMk cId="231678519" sldId="493"/>
            <ac:spMk id="413" creationId="{C385EC79-A1E3-4C74-8F62-DB87BA48310B}"/>
          </ac:spMkLst>
        </pc:spChg>
        <pc:spChg chg="add mod">
          <ac:chgData name="Kanakubo Yuuka" userId="0125345b4684f247" providerId="LiveId" clId="{D4871A4A-C5EA-4668-91C5-C62012B0FEE8}" dt="2021-12-01T01:07:33.530" v="10810" actId="1037"/>
          <ac:spMkLst>
            <pc:docMk/>
            <pc:sldMk cId="231678519" sldId="493"/>
            <ac:spMk id="414" creationId="{509BF490-F256-4D09-8D2F-F76219A03B0F}"/>
          </ac:spMkLst>
        </pc:spChg>
        <pc:spChg chg="add mod">
          <ac:chgData name="Kanakubo Yuuka" userId="0125345b4684f247" providerId="LiveId" clId="{D4871A4A-C5EA-4668-91C5-C62012B0FEE8}" dt="2021-12-01T01:07:33.530" v="10810" actId="1037"/>
          <ac:spMkLst>
            <pc:docMk/>
            <pc:sldMk cId="231678519" sldId="493"/>
            <ac:spMk id="415" creationId="{F19B4E17-6FD2-455C-BEEB-2C10671C9C89}"/>
          </ac:spMkLst>
        </pc:spChg>
        <pc:spChg chg="add mod">
          <ac:chgData name="Kanakubo Yuuka" userId="0125345b4684f247" providerId="LiveId" clId="{D4871A4A-C5EA-4668-91C5-C62012B0FEE8}" dt="2021-12-01T01:07:33.530" v="10810" actId="1037"/>
          <ac:spMkLst>
            <pc:docMk/>
            <pc:sldMk cId="231678519" sldId="493"/>
            <ac:spMk id="416" creationId="{4377CABC-108F-417A-9A49-7D052110EB34}"/>
          </ac:spMkLst>
        </pc:spChg>
        <pc:spChg chg="add mod">
          <ac:chgData name="Kanakubo Yuuka" userId="0125345b4684f247" providerId="LiveId" clId="{D4871A4A-C5EA-4668-91C5-C62012B0FEE8}" dt="2021-12-01T01:07:33.530" v="10810" actId="1037"/>
          <ac:spMkLst>
            <pc:docMk/>
            <pc:sldMk cId="231678519" sldId="493"/>
            <ac:spMk id="417" creationId="{2B702E34-687E-42AA-8F06-FFF3B9C660F7}"/>
          </ac:spMkLst>
        </pc:spChg>
        <pc:spChg chg="add mod">
          <ac:chgData name="Kanakubo Yuuka" userId="0125345b4684f247" providerId="LiveId" clId="{D4871A4A-C5EA-4668-91C5-C62012B0FEE8}" dt="2021-12-01T01:07:33.530" v="10810" actId="1037"/>
          <ac:spMkLst>
            <pc:docMk/>
            <pc:sldMk cId="231678519" sldId="493"/>
            <ac:spMk id="418" creationId="{D62E8189-EC56-4A0E-A46F-177FF44E7AEC}"/>
          </ac:spMkLst>
        </pc:spChg>
        <pc:spChg chg="add mod">
          <ac:chgData name="Kanakubo Yuuka" userId="0125345b4684f247" providerId="LiveId" clId="{D4871A4A-C5EA-4668-91C5-C62012B0FEE8}" dt="2021-12-01T01:07:33.530" v="10810" actId="1037"/>
          <ac:spMkLst>
            <pc:docMk/>
            <pc:sldMk cId="231678519" sldId="493"/>
            <ac:spMk id="419" creationId="{1BD58D5E-4A2A-4224-8BDD-34EDAC9A980F}"/>
          </ac:spMkLst>
        </pc:s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7" creationId="{5E0D320D-7F00-436D-81C6-E35C480AD135}"/>
          </ac:grpSpMkLst>
        </pc:grpChg>
        <pc:grpChg chg="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49" creationId="{E73052F5-7DCC-439F-BEBF-C21EAFDA6547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75" creationId="{6EF6BE6C-9343-4EE8-9BE8-FDAB3C7CEDFD}"/>
          </ac:grpSpMkLst>
        </pc:grpChg>
        <pc:grpChg chg="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117" creationId="{2D37A031-E99D-4157-96BF-FEAA3C604701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143" creationId="{CBC340FD-AE11-4AB2-B8C3-71FE4E2B5C81}"/>
          </ac:grpSpMkLst>
        </pc:grpChg>
        <pc:grpChg chg="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185" creationId="{9B662B6B-DF31-423E-8B00-0D8B332757B1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211" creationId="{ED69B5DF-A291-4558-AAC1-268C28B9713E}"/>
          </ac:grpSpMkLst>
        </pc:grpChg>
        <pc:grpChg chg="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253" creationId="{7C87FD32-7E04-4459-B16E-248EDA8D652F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279" creationId="{241CB208-D534-4098-AAD0-220B3FB048CA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283" creationId="{55F12EEA-94B7-4145-87BD-6EB20F074B73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289" creationId="{95E0C281-4532-41B7-BCBC-03542DEB3618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295" creationId="{D73584A2-6A58-409C-854F-DDB854F64E35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00" creationId="{A216A1B6-2D6C-4BF6-863F-591A518443E0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05" creationId="{39010668-F615-489C-BC01-E2C155448390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11" creationId="{908445E6-5E9C-41BC-9C07-92A9C73AFE34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17" creationId="{8A22E05F-D5D5-4A2E-B342-14860A41EAED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22" creationId="{815F1342-8644-4E44-8B86-A1359F920E5D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27" creationId="{2AB83315-446F-4A5D-8195-DE7CA8F10306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31" creationId="{A02A591D-54DB-4ED7-A659-AAA37F42F04D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35" creationId="{18D36B55-7311-4CC5-8468-2F54F9A66759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40" creationId="{32000DB3-4BB2-41A7-8C89-566A9E528B66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45" creationId="{F00D8435-53A6-44B5-B985-B581930735F4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49" creationId="{E08397D9-71F0-44BE-AA5D-A4CA504C300B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54" creationId="{F4ECCC85-89C1-47B4-9799-D2E63BA6ED0B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76" creationId="{4BCB48CA-CF91-4AFC-96ED-5F7D7A36F22B}"/>
          </ac:grpSpMkLst>
        </pc:grpChg>
        <pc:grpChg chg="add mod">
          <ac:chgData name="Kanakubo Yuuka" userId="0125345b4684f247" providerId="LiveId" clId="{D4871A4A-C5EA-4668-91C5-C62012B0FEE8}" dt="2021-12-01T01:05:24.516" v="10754"/>
          <ac:grpSpMkLst>
            <pc:docMk/>
            <pc:sldMk cId="231678519" sldId="493"/>
            <ac:grpSpMk id="398" creationId="{1B085C44-B3DD-4737-B41D-2ED5BB9559EF}"/>
          </ac:grpSpMkLst>
        </pc:grpChg>
        <pc:picChg chg="add mod">
          <ac:chgData name="Kanakubo Yuuka" userId="0125345b4684f247" providerId="LiveId" clId="{D4871A4A-C5EA-4668-91C5-C62012B0FEE8}" dt="2021-12-01T01:05:24.516" v="10754"/>
          <ac:picMkLst>
            <pc:docMk/>
            <pc:sldMk cId="231678519" sldId="493"/>
            <ac:picMk id="372" creationId="{1DE7FE31-EBCD-448D-B657-A1ABD24E2FD1}"/>
          </ac:picMkLst>
        </pc:picChg>
        <pc:picChg chg="add mod">
          <ac:chgData name="Kanakubo Yuuka" userId="0125345b4684f247" providerId="LiveId" clId="{D4871A4A-C5EA-4668-91C5-C62012B0FEE8}" dt="2021-12-01T01:05:24.516" v="10754"/>
          <ac:picMkLst>
            <pc:docMk/>
            <pc:sldMk cId="231678519" sldId="493"/>
            <ac:picMk id="373" creationId="{115A8D88-9220-45E6-ACBC-B162071E7A4E}"/>
          </ac:picMkLst>
        </pc:picChg>
        <pc:picChg chg="add mod">
          <ac:chgData name="Kanakubo Yuuka" userId="0125345b4684f247" providerId="LiveId" clId="{D4871A4A-C5EA-4668-91C5-C62012B0FEE8}" dt="2021-12-01T01:05:24.516" v="10754"/>
          <ac:picMkLst>
            <pc:docMk/>
            <pc:sldMk cId="231678519" sldId="493"/>
            <ac:picMk id="374" creationId="{2A5514B1-D833-4457-8C1C-5A88466CCABC}"/>
          </ac:picMkLst>
        </pc:picChg>
        <pc:picChg chg="add mod">
          <ac:chgData name="Kanakubo Yuuka" userId="0125345b4684f247" providerId="LiveId" clId="{D4871A4A-C5EA-4668-91C5-C62012B0FEE8}" dt="2021-12-01T01:05:24.516" v="10754"/>
          <ac:picMkLst>
            <pc:docMk/>
            <pc:sldMk cId="231678519" sldId="493"/>
            <ac:picMk id="375" creationId="{6BDC2EC1-98EB-4699-828C-854819264C08}"/>
          </ac:picMkLst>
        </pc:pic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62" creationId="{57509BE3-FCF3-48C4-8EC4-320CC7F77652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63" creationId="{73A06A75-3496-4033-8526-3E3DC26242A5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64" creationId="{C2A155CA-2234-4615-AA97-F21A2CA06735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65" creationId="{69B03A0B-853E-472A-BE0C-C9CC68DE01E3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66" creationId="{10DC154F-51CC-466D-AC7A-E26CAC4CADBF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67" creationId="{F38D8606-9835-42F2-AA5A-4972D969BC67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81" creationId="{AD74C610-0301-4074-8D4F-A988695DBA90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82" creationId="{CE31B204-7610-4048-9F0B-A39D1B1573EF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83" creationId="{AB33C9A0-258C-450A-9724-69F1A22C14C5}"/>
          </ac:inkMkLst>
        </pc:inkChg>
        <pc:inkChg chg="add mod">
          <ac:chgData name="Kanakubo Yuuka" userId="0125345b4684f247" providerId="LiveId" clId="{D4871A4A-C5EA-4668-91C5-C62012B0FEE8}" dt="2021-12-01T01:05:24.516" v="10754"/>
          <ac:inkMkLst>
            <pc:docMk/>
            <pc:sldMk cId="231678519" sldId="493"/>
            <ac:inkMk id="384" creationId="{D9700252-B421-4936-9EB8-995061D2F1D6}"/>
          </ac:inkMkLst>
        </pc:inkChg>
        <pc:inkChg chg="add del mod">
          <ac:chgData name="Kanakubo Yuuka" userId="0125345b4684f247" providerId="LiveId" clId="{D4871A4A-C5EA-4668-91C5-C62012B0FEE8}" dt="2021-12-01T01:05:27.908" v="10755" actId="478"/>
          <ac:inkMkLst>
            <pc:docMk/>
            <pc:sldMk cId="231678519" sldId="493"/>
            <ac:inkMk id="407" creationId="{6F2FAEEB-B886-4521-9626-7D9AA647E585}"/>
          </ac:inkMkLst>
        </pc:ink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10" creationId="{78A6196D-E5D5-48BC-B323-215462974905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78" creationId="{A5BE9C71-AB77-4ACC-8F68-7D23ACDCAE4C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146" creationId="{3AF10271-EED8-433B-BB7C-CFDB1D3ECFFF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14" creationId="{96C84DD0-C5C5-4167-9E61-2FCC7FB2B2AD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80" creationId="{E6566F60-F0CA-430A-B51E-22CCF135157F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81" creationId="{C8A79E42-211A-445E-AF32-351619D1151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82" creationId="{1C8CA915-A54B-4C34-A5D8-081E4A5F8AEC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84" creationId="{37E95B78-FA61-438A-B4AF-2CB7534EBD38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85" creationId="{E3DEA624-57E8-4717-9898-777F11466856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86" creationId="{172406EC-E819-4068-9C2A-801512264C7D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90" creationId="{241E5720-D61B-42CA-AC2E-54F65DA31795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91" creationId="{7B994983-A3FA-47F6-84BA-22A57AE4C69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92" creationId="{4DDB087D-4EB4-4011-9E3F-C5E046606FC7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96" creationId="{CD05311B-76D2-4DDA-B9A8-3465872406A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97" creationId="{89F3A120-69D7-43E2-BC6F-D8994B9C621C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298" creationId="{79696DAF-7DC3-49F6-99A3-576D59DF199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01" creationId="{A26F5338-6822-45EA-9A39-5143AAB0C55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02" creationId="{AA122A79-E6BF-4266-A8DD-9C83EFBC4B00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03" creationId="{A15F8C1D-0B82-423C-A807-9FE554106A27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06" creationId="{C9D9A92F-2028-485C-9677-C7D6DE761DB0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07" creationId="{4477F277-2C94-4E86-9E51-DAFE11DA90B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08" creationId="{C22C1570-68FB-4276-9504-9801AD6F196B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12" creationId="{BBABC964-E3BE-4294-931E-C6E629B774E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13" creationId="{4246A2BE-CADF-4670-BD9A-35201DA1BE4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14" creationId="{6E484F90-8C6B-45C3-948E-4398FEE5A07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18" creationId="{DFC41D2D-DEDE-4B13-A7D4-14E0109A6098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19" creationId="{A21C99FA-74E8-40CC-9FA5-8279AD17DDC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20" creationId="{4C99ED3C-95ED-4FEA-BDDD-3966B842A8CD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23" creationId="{EF19D4EF-49DD-4BDC-A1E5-B9BFF8C5B047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24" creationId="{5EDDC6AE-222E-4928-ACEE-ECBDC1AAFD51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25" creationId="{76AD402A-0E86-41AF-8067-26917716A6B3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28" creationId="{EB78E04A-2952-4A53-9E16-E7062BD4E4E8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29" creationId="{EDA91041-E170-4E41-833A-D5F3469DD97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30" creationId="{D2AD5AF1-592B-427D-BE05-3DF0BFCFFB9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32" creationId="{0CDA7D75-236F-4163-A803-802A8FE27680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33" creationId="{300CCB77-E8F5-45CD-959E-9357DFE24910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34" creationId="{6A8DADE0-750F-474F-A724-CD654617AD02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36" creationId="{03D72326-797F-4D36-9045-4E693BF85161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37" creationId="{538D35F4-A020-459B-B76B-0BAE243114A0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38" creationId="{EEE1D85F-B002-4878-A974-8406BCBCDBD2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41" creationId="{47353496-AA7A-4230-B9FB-1AEAC024040A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42" creationId="{F8F2070C-FEFF-431E-8020-CA370E780A5A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43" creationId="{D269B22D-24A3-49BA-A65B-20B716748C66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46" creationId="{932D6D9C-A12F-4CD3-91D9-85434573A867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47" creationId="{47EB12B4-31C6-40C0-A397-864CD83AD361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48" creationId="{7490C336-B16D-411C-8EA8-431830BED14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50" creationId="{6F03A268-AF0A-40D7-81F2-7A0CD6E6F828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51" creationId="{4DDB5C4C-1BB4-4F40-B938-CAEA35ABCA19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52" creationId="{96988192-3FAA-4F41-B083-878561AC42AC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55" creationId="{2AE659A2-9E00-494D-B521-20D8BCA55112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56" creationId="{B5D8D1D6-2C5A-4F5E-B4FE-BE14964BDDC6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57" creationId="{A0393FAE-1A8E-4D15-8003-C3BA4D23360C}"/>
          </ac:cxnSpMkLst>
        </pc:cxnChg>
        <pc:cxnChg chg="add 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68" creationId="{B49D24E9-5E9B-49A7-AC0E-90817C3C5967}"/>
          </ac:cxnSpMkLst>
        </pc:cxnChg>
        <pc:cxnChg chg="add 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69" creationId="{647FE5C7-2597-4E6A-8005-55BDA4CDBDCE}"/>
          </ac:cxnSpMkLst>
        </pc:cxnChg>
        <pc:cxnChg chg="add 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70" creationId="{8FCC8D94-76AC-4EE9-9E1B-12BA56700F9C}"/>
          </ac:cxnSpMkLst>
        </pc:cxnChg>
        <pc:cxnChg chg="add 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71" creationId="{2E16186D-8DE2-4D16-912A-B4EE96724428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77" creationId="{41FD78EE-4313-4EA4-BD63-2FA00BFADFD3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78" creationId="{E53894D3-5626-4724-9334-3A70E4137DF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79" creationId="{9F6497A7-22C9-411A-9931-CC3A3FD6BE6C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399" creationId="{43BE9B2C-CA4E-4C78-8F37-511E63A79F54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400" creationId="{F61553EF-AB2F-4CF0-8CFF-4F17A7ADD99E}"/>
          </ac:cxnSpMkLst>
        </pc:cxnChg>
        <pc:cxnChg chg="mod">
          <ac:chgData name="Kanakubo Yuuka" userId="0125345b4684f247" providerId="LiveId" clId="{D4871A4A-C5EA-4668-91C5-C62012B0FEE8}" dt="2021-12-01T01:05:24.516" v="10754"/>
          <ac:cxnSpMkLst>
            <pc:docMk/>
            <pc:sldMk cId="231678519" sldId="493"/>
            <ac:cxnSpMk id="401" creationId="{CE52CF7C-CBBE-488A-B666-085A656EA8B6}"/>
          </ac:cxnSpMkLst>
        </pc:cxnChg>
      </pc:sldChg>
      <pc:sldChg chg="addSp delSp modSp new mod ord">
        <pc:chgData name="Kanakubo Yuuka" userId="0125345b4684f247" providerId="LiveId" clId="{D4871A4A-C5EA-4668-91C5-C62012B0FEE8}" dt="2021-12-01T03:46:11.567" v="11968"/>
        <pc:sldMkLst>
          <pc:docMk/>
          <pc:sldMk cId="3639885463" sldId="494"/>
        </pc:sldMkLst>
        <pc:spChg chg="mod">
          <ac:chgData name="Kanakubo Yuuka" userId="0125345b4684f247" providerId="LiveId" clId="{D4871A4A-C5EA-4668-91C5-C62012B0FEE8}" dt="2021-12-01T02:46:57.410" v="11094" actId="20577"/>
          <ac:spMkLst>
            <pc:docMk/>
            <pc:sldMk cId="3639885463" sldId="494"/>
            <ac:spMk id="2" creationId="{B02E622B-5E1F-4828-942A-F574C383E19A}"/>
          </ac:spMkLst>
        </pc:spChg>
        <pc:spChg chg="add mod">
          <ac:chgData name="Kanakubo Yuuka" userId="0125345b4684f247" providerId="LiveId" clId="{D4871A4A-C5EA-4668-91C5-C62012B0FEE8}" dt="2021-12-01T02:40:59.059" v="10816"/>
          <ac:spMkLst>
            <pc:docMk/>
            <pc:sldMk cId="3639885463" sldId="494"/>
            <ac:spMk id="6" creationId="{DFC31D03-12FC-4676-8FDD-A155E62982B6}"/>
          </ac:spMkLst>
        </pc:spChg>
        <pc:spChg chg="add mod">
          <ac:chgData name="Kanakubo Yuuka" userId="0125345b4684f247" providerId="LiveId" clId="{D4871A4A-C5EA-4668-91C5-C62012B0FEE8}" dt="2021-12-01T02:40:59.059" v="10816"/>
          <ac:spMkLst>
            <pc:docMk/>
            <pc:sldMk cId="3639885463" sldId="494"/>
            <ac:spMk id="7" creationId="{00BB79CA-6D9E-4A92-B400-41349D16FF81}"/>
          </ac:spMkLst>
        </pc:spChg>
        <pc:spChg chg="add mod">
          <ac:chgData name="Kanakubo Yuuka" userId="0125345b4684f247" providerId="LiveId" clId="{D4871A4A-C5EA-4668-91C5-C62012B0FEE8}" dt="2021-12-01T03:00:55.985" v="11295" actId="1076"/>
          <ac:spMkLst>
            <pc:docMk/>
            <pc:sldMk cId="3639885463" sldId="494"/>
            <ac:spMk id="8" creationId="{32DFC3CE-F857-40BB-A682-51DF8FB5592F}"/>
          </ac:spMkLst>
        </pc:spChg>
        <pc:spChg chg="add mod">
          <ac:chgData name="Kanakubo Yuuka" userId="0125345b4684f247" providerId="LiveId" clId="{D4871A4A-C5EA-4668-91C5-C62012B0FEE8}" dt="2021-12-01T02:40:59.059" v="10816"/>
          <ac:spMkLst>
            <pc:docMk/>
            <pc:sldMk cId="3639885463" sldId="494"/>
            <ac:spMk id="9" creationId="{8677D07C-7E14-4811-B57F-2ECE552B9104}"/>
          </ac:spMkLst>
        </pc:spChg>
        <pc:spChg chg="add mod">
          <ac:chgData name="Kanakubo Yuuka" userId="0125345b4684f247" providerId="LiveId" clId="{D4871A4A-C5EA-4668-91C5-C62012B0FEE8}" dt="2021-12-01T02:40:59.059" v="10816"/>
          <ac:spMkLst>
            <pc:docMk/>
            <pc:sldMk cId="3639885463" sldId="494"/>
            <ac:spMk id="10" creationId="{10BDC1DA-8BF7-4EDD-97C9-E6EBCB6B4F70}"/>
          </ac:spMkLst>
        </pc:spChg>
        <pc:spChg chg="add mod ord">
          <ac:chgData name="Kanakubo Yuuka" userId="0125345b4684f247" providerId="LiveId" clId="{D4871A4A-C5EA-4668-91C5-C62012B0FEE8}" dt="2021-12-01T02:46:48.951" v="11084" actId="1076"/>
          <ac:spMkLst>
            <pc:docMk/>
            <pc:sldMk cId="3639885463" sldId="494"/>
            <ac:spMk id="11" creationId="{56F4D18E-5F77-4F1C-AB7D-CF2A2CFFFB20}"/>
          </ac:spMkLst>
        </pc:spChg>
        <pc:spChg chg="add mod">
          <ac:chgData name="Kanakubo Yuuka" userId="0125345b4684f247" providerId="LiveId" clId="{D4871A4A-C5EA-4668-91C5-C62012B0FEE8}" dt="2021-12-01T03:00:55.985" v="11295" actId="1076"/>
          <ac:spMkLst>
            <pc:docMk/>
            <pc:sldMk cId="3639885463" sldId="494"/>
            <ac:spMk id="12" creationId="{AFBC517B-5295-42D8-8763-0EABAEE43C5F}"/>
          </ac:spMkLst>
        </pc:spChg>
        <pc:spChg chg="add del mod">
          <ac:chgData name="Kanakubo Yuuka" userId="0125345b4684f247" providerId="LiveId" clId="{D4871A4A-C5EA-4668-91C5-C62012B0FEE8}" dt="2021-12-01T03:00:51.171" v="11294" actId="478"/>
          <ac:spMkLst>
            <pc:docMk/>
            <pc:sldMk cId="3639885463" sldId="494"/>
            <ac:spMk id="14" creationId="{19A6FFFB-5BC8-4A3A-9097-2FBDCF7B2CBD}"/>
          </ac:spMkLst>
        </pc:spChg>
        <pc:spChg chg="add mod">
          <ac:chgData name="Kanakubo Yuuka" userId="0125345b4684f247" providerId="LiveId" clId="{D4871A4A-C5EA-4668-91C5-C62012B0FEE8}" dt="2021-12-01T03:00:40.519" v="11292" actId="1076"/>
          <ac:spMkLst>
            <pc:docMk/>
            <pc:sldMk cId="3639885463" sldId="494"/>
            <ac:spMk id="15" creationId="{3C79FEE1-B767-4E1A-8D52-1FFADD47A6D6}"/>
          </ac:spMkLst>
        </pc:spChg>
        <pc:spChg chg="add mod">
          <ac:chgData name="Kanakubo Yuuka" userId="0125345b4684f247" providerId="LiveId" clId="{D4871A4A-C5EA-4668-91C5-C62012B0FEE8}" dt="2021-12-01T03:00:40.519" v="11292" actId="1076"/>
          <ac:spMkLst>
            <pc:docMk/>
            <pc:sldMk cId="3639885463" sldId="494"/>
            <ac:spMk id="16" creationId="{3CD2CF05-0436-4553-A596-45FF0153B208}"/>
          </ac:spMkLst>
        </pc:spChg>
        <pc:spChg chg="add mod">
          <ac:chgData name="Kanakubo Yuuka" userId="0125345b4684f247" providerId="LiveId" clId="{D4871A4A-C5EA-4668-91C5-C62012B0FEE8}" dt="2021-12-01T03:00:40.519" v="11292" actId="1076"/>
          <ac:spMkLst>
            <pc:docMk/>
            <pc:sldMk cId="3639885463" sldId="494"/>
            <ac:spMk id="17" creationId="{6B581F0D-B9F7-4869-A96A-9DC55B2AE9BD}"/>
          </ac:spMkLst>
        </pc:spChg>
        <pc:picChg chg="add mod">
          <ac:chgData name="Kanakubo Yuuka" userId="0125345b4684f247" providerId="LiveId" clId="{D4871A4A-C5EA-4668-91C5-C62012B0FEE8}" dt="2021-12-01T02:41:03.319" v="10817"/>
          <ac:picMkLst>
            <pc:docMk/>
            <pc:sldMk cId="3639885463" sldId="494"/>
            <ac:picMk id="13" creationId="{A37EAD7D-E8C3-4800-8FDC-F49F2EE4AD5F}"/>
          </ac:picMkLst>
        </pc:picChg>
      </pc:sldChg>
      <pc:sldChg chg="addSp modSp new mod ord">
        <pc:chgData name="Kanakubo Yuuka" userId="0125345b4684f247" providerId="LiveId" clId="{D4871A4A-C5EA-4668-91C5-C62012B0FEE8}" dt="2021-12-02T11:54:36.187" v="12085"/>
        <pc:sldMkLst>
          <pc:docMk/>
          <pc:sldMk cId="3094097424" sldId="495"/>
        </pc:sldMkLst>
        <pc:spChg chg="mod">
          <ac:chgData name="Kanakubo Yuuka" userId="0125345b4684f247" providerId="LiveId" clId="{D4871A4A-C5EA-4668-91C5-C62012B0FEE8}" dt="2021-12-01T02:53:35.921" v="11252" actId="1076"/>
          <ac:spMkLst>
            <pc:docMk/>
            <pc:sldMk cId="3094097424" sldId="495"/>
            <ac:spMk id="2" creationId="{52600D3B-2CFD-4D67-90E2-740DC1A39EBC}"/>
          </ac:spMkLst>
        </pc:spChg>
        <pc:spChg chg="add mod">
          <ac:chgData name="Kanakubo Yuuka" userId="0125345b4684f247" providerId="LiveId" clId="{D4871A4A-C5EA-4668-91C5-C62012B0FEE8}" dt="2021-12-01T02:52:37.896" v="11190" actId="1076"/>
          <ac:spMkLst>
            <pc:docMk/>
            <pc:sldMk cId="3094097424" sldId="495"/>
            <ac:spMk id="6" creationId="{0878ADBC-9152-46C9-82C6-E7ABD855D54B}"/>
          </ac:spMkLst>
        </pc:spChg>
        <pc:spChg chg="add mod">
          <ac:chgData name="Kanakubo Yuuka" userId="0125345b4684f247" providerId="LiveId" clId="{D4871A4A-C5EA-4668-91C5-C62012B0FEE8}" dt="2021-12-01T02:51:54.353" v="11180" actId="1076"/>
          <ac:spMkLst>
            <pc:docMk/>
            <pc:sldMk cId="3094097424" sldId="495"/>
            <ac:spMk id="7" creationId="{00F70740-02BA-421B-A945-EEA39D090739}"/>
          </ac:spMkLst>
        </pc:spChg>
        <pc:spChg chg="add mod">
          <ac:chgData name="Kanakubo Yuuka" userId="0125345b4684f247" providerId="LiveId" clId="{D4871A4A-C5EA-4668-91C5-C62012B0FEE8}" dt="2021-12-01T02:51:54.353" v="11180" actId="1076"/>
          <ac:spMkLst>
            <pc:docMk/>
            <pc:sldMk cId="3094097424" sldId="495"/>
            <ac:spMk id="8" creationId="{ABA7710D-555D-43A4-B0CF-CD02A1B9891C}"/>
          </ac:spMkLst>
        </pc:spChg>
        <pc:spChg chg="add mod">
          <ac:chgData name="Kanakubo Yuuka" userId="0125345b4684f247" providerId="LiveId" clId="{D4871A4A-C5EA-4668-91C5-C62012B0FEE8}" dt="2021-12-01T02:52:08.990" v="11186" actId="1076"/>
          <ac:spMkLst>
            <pc:docMk/>
            <pc:sldMk cId="3094097424" sldId="495"/>
            <ac:spMk id="9" creationId="{0A576300-9F8B-41A7-B7A3-762B09259BA4}"/>
          </ac:spMkLst>
        </pc:spChg>
        <pc:spChg chg="add mod">
          <ac:chgData name="Kanakubo Yuuka" userId="0125345b4684f247" providerId="LiveId" clId="{D4871A4A-C5EA-4668-91C5-C62012B0FEE8}" dt="2021-12-01T02:52:16.088" v="11187" actId="1076"/>
          <ac:spMkLst>
            <pc:docMk/>
            <pc:sldMk cId="3094097424" sldId="495"/>
            <ac:spMk id="10" creationId="{54E54C32-E3A5-47FF-867E-002D291F2FEC}"/>
          </ac:spMkLst>
        </pc:spChg>
        <pc:spChg chg="add mod">
          <ac:chgData name="Kanakubo Yuuka" userId="0125345b4684f247" providerId="LiveId" clId="{D4871A4A-C5EA-4668-91C5-C62012B0FEE8}" dt="2021-12-01T02:52:37.896" v="11190" actId="1076"/>
          <ac:spMkLst>
            <pc:docMk/>
            <pc:sldMk cId="3094097424" sldId="495"/>
            <ac:spMk id="11" creationId="{60BF2731-EF82-4FC7-A822-147905B2B050}"/>
          </ac:spMkLst>
        </pc:spChg>
        <pc:picChg chg="add mod">
          <ac:chgData name="Kanakubo Yuuka" userId="0125345b4684f247" providerId="LiveId" clId="{D4871A4A-C5EA-4668-91C5-C62012B0FEE8}" dt="2021-12-01T02:51:54.353" v="11180" actId="1076"/>
          <ac:picMkLst>
            <pc:docMk/>
            <pc:sldMk cId="3094097424" sldId="495"/>
            <ac:picMk id="12" creationId="{A29D5986-4DBE-47DF-923D-47554B6154C3}"/>
          </ac:picMkLst>
        </pc:picChg>
        <pc:picChg chg="add mod">
          <ac:chgData name="Kanakubo Yuuka" userId="0125345b4684f247" providerId="LiveId" clId="{D4871A4A-C5EA-4668-91C5-C62012B0FEE8}" dt="2021-12-01T02:51:54.353" v="11180" actId="1076"/>
          <ac:picMkLst>
            <pc:docMk/>
            <pc:sldMk cId="3094097424" sldId="495"/>
            <ac:picMk id="13" creationId="{8FF48127-DFBC-4138-A6FF-07EB9CB4B79A}"/>
          </ac:picMkLst>
        </pc:picChg>
      </pc:sldChg>
      <pc:sldChg chg="addSp modSp new mod">
        <pc:chgData name="Kanakubo Yuuka" userId="0125345b4684f247" providerId="LiveId" clId="{D4871A4A-C5EA-4668-91C5-C62012B0FEE8}" dt="2021-12-02T14:05:55.362" v="12257" actId="20577"/>
        <pc:sldMkLst>
          <pc:docMk/>
          <pc:sldMk cId="3082161362" sldId="496"/>
        </pc:sldMkLst>
        <pc:spChg chg="mod">
          <ac:chgData name="Kanakubo Yuuka" userId="0125345b4684f247" providerId="LiveId" clId="{D4871A4A-C5EA-4668-91C5-C62012B0FEE8}" dt="2021-12-02T14:05:55.362" v="12257" actId="20577"/>
          <ac:spMkLst>
            <pc:docMk/>
            <pc:sldMk cId="3082161362" sldId="496"/>
            <ac:spMk id="2" creationId="{37EA976D-3C99-4DB4-A664-A41E5A87FBF1}"/>
          </ac:spMkLst>
        </pc:spChg>
        <pc:spChg chg="add mod">
          <ac:chgData name="Kanakubo Yuuka" userId="0125345b4684f247" providerId="LiveId" clId="{D4871A4A-C5EA-4668-91C5-C62012B0FEE8}" dt="2021-12-02T11:37:43.211" v="12054" actId="1035"/>
          <ac:spMkLst>
            <pc:docMk/>
            <pc:sldMk cId="3082161362" sldId="496"/>
            <ac:spMk id="9" creationId="{88E29D65-1529-4276-8F22-7AD94718B8C3}"/>
          </ac:spMkLst>
        </pc:spChg>
        <pc:spChg chg="add mod">
          <ac:chgData name="Kanakubo Yuuka" userId="0125345b4684f247" providerId="LiveId" clId="{D4871A4A-C5EA-4668-91C5-C62012B0FEE8}" dt="2021-12-02T11:37:43.211" v="12054" actId="1035"/>
          <ac:spMkLst>
            <pc:docMk/>
            <pc:sldMk cId="3082161362" sldId="496"/>
            <ac:spMk id="10" creationId="{DA6793F5-2DDF-436C-938A-2B5D87B56A96}"/>
          </ac:spMkLst>
        </pc:spChg>
        <pc:spChg chg="add mod">
          <ac:chgData name="Kanakubo Yuuka" userId="0125345b4684f247" providerId="LiveId" clId="{D4871A4A-C5EA-4668-91C5-C62012B0FEE8}" dt="2021-12-02T11:37:43.211" v="12054" actId="1035"/>
          <ac:spMkLst>
            <pc:docMk/>
            <pc:sldMk cId="3082161362" sldId="496"/>
            <ac:spMk id="11" creationId="{9F26B592-1532-47B9-97C0-63572B0DB5E1}"/>
          </ac:spMkLst>
        </pc:spChg>
        <pc:spChg chg="add mod">
          <ac:chgData name="Kanakubo Yuuka" userId="0125345b4684f247" providerId="LiveId" clId="{D4871A4A-C5EA-4668-91C5-C62012B0FEE8}" dt="2021-12-02T11:37:43.211" v="12054" actId="1035"/>
          <ac:spMkLst>
            <pc:docMk/>
            <pc:sldMk cId="3082161362" sldId="496"/>
            <ac:spMk id="12" creationId="{CB312D9B-BF8F-447E-9825-739B09B22C41}"/>
          </ac:spMkLst>
        </pc:spChg>
        <pc:spChg chg="add mod">
          <ac:chgData name="Kanakubo Yuuka" userId="0125345b4684f247" providerId="LiveId" clId="{D4871A4A-C5EA-4668-91C5-C62012B0FEE8}" dt="2021-12-02T11:37:43.211" v="12054" actId="1035"/>
          <ac:spMkLst>
            <pc:docMk/>
            <pc:sldMk cId="3082161362" sldId="496"/>
            <ac:spMk id="13" creationId="{4FE1EABD-90DF-41B2-83E2-2C2972540096}"/>
          </ac:spMkLst>
        </pc:spChg>
        <pc:spChg chg="add mod">
          <ac:chgData name="Kanakubo Yuuka" userId="0125345b4684f247" providerId="LiveId" clId="{D4871A4A-C5EA-4668-91C5-C62012B0FEE8}" dt="2021-12-02T11:37:02.392" v="12037" actId="1076"/>
          <ac:spMkLst>
            <pc:docMk/>
            <pc:sldMk cId="3082161362" sldId="496"/>
            <ac:spMk id="14" creationId="{C3AAF550-7EEF-47EE-8BB8-55F83BC5C821}"/>
          </ac:spMkLst>
        </pc:spChg>
        <pc:spChg chg="add mod">
          <ac:chgData name="Kanakubo Yuuka" userId="0125345b4684f247" providerId="LiveId" clId="{D4871A4A-C5EA-4668-91C5-C62012B0FEE8}" dt="2021-12-02T11:37:49.233" v="12060" actId="1036"/>
          <ac:spMkLst>
            <pc:docMk/>
            <pc:sldMk cId="3082161362" sldId="496"/>
            <ac:spMk id="15" creationId="{2BCD10F7-5333-4252-B4FB-417B5D4B7CDA}"/>
          </ac:spMkLst>
        </pc:spChg>
        <pc:picChg chg="add mod">
          <ac:chgData name="Kanakubo Yuuka" userId="0125345b4684f247" providerId="LiveId" clId="{D4871A4A-C5EA-4668-91C5-C62012B0FEE8}" dt="2021-12-02T11:37:43.211" v="12054" actId="1035"/>
          <ac:picMkLst>
            <pc:docMk/>
            <pc:sldMk cId="3082161362" sldId="496"/>
            <ac:picMk id="6" creationId="{357AC56A-F647-49D8-AADE-AF8CB38C22A5}"/>
          </ac:picMkLst>
        </pc:picChg>
        <pc:picChg chg="add mod">
          <ac:chgData name="Kanakubo Yuuka" userId="0125345b4684f247" providerId="LiveId" clId="{D4871A4A-C5EA-4668-91C5-C62012B0FEE8}" dt="2021-12-02T11:37:43.211" v="12054" actId="1035"/>
          <ac:picMkLst>
            <pc:docMk/>
            <pc:sldMk cId="3082161362" sldId="496"/>
            <ac:picMk id="7" creationId="{A24EB8B5-91A6-4737-A798-EFF39CE9F6E6}"/>
          </ac:picMkLst>
        </pc:picChg>
        <pc:picChg chg="add mod">
          <ac:chgData name="Kanakubo Yuuka" userId="0125345b4684f247" providerId="LiveId" clId="{D4871A4A-C5EA-4668-91C5-C62012B0FEE8}" dt="2021-12-02T11:37:43.211" v="12054" actId="1035"/>
          <ac:picMkLst>
            <pc:docMk/>
            <pc:sldMk cId="3082161362" sldId="496"/>
            <ac:picMk id="8" creationId="{857CE683-5620-4BD8-87EA-F81AD48ADE12}"/>
          </ac:picMkLst>
        </pc:picChg>
      </pc:sldChg>
    </pc:docChg>
  </pc:docChgLst>
  <pc:docChgLst>
    <pc:chgData name="Kanakubo Yuuka" userId="0125345b4684f247" providerId="LiveId" clId="{9F7F8426-3028-457F-A382-C9C151288D1D}"/>
    <pc:docChg chg="undo redo custSel addSld delSld modSld sldOrd addSection delSection">
      <pc:chgData name="Kanakubo Yuuka" userId="0125345b4684f247" providerId="LiveId" clId="{9F7F8426-3028-457F-A382-C9C151288D1D}" dt="2022-03-15T05:44:29.142" v="7581" actId="2696"/>
      <pc:docMkLst>
        <pc:docMk/>
      </pc:docMkLst>
      <pc:sldChg chg="addSp delSp modSp del mod">
        <pc:chgData name="Kanakubo Yuuka" userId="0125345b4684f247" providerId="LiveId" clId="{9F7F8426-3028-457F-A382-C9C151288D1D}" dt="2022-03-13T23:56:47.315" v="6463" actId="2696"/>
        <pc:sldMkLst>
          <pc:docMk/>
          <pc:sldMk cId="913880917" sldId="256"/>
        </pc:sldMkLst>
        <pc:spChg chg="del mod">
          <ac:chgData name="Kanakubo Yuuka" userId="0125345b4684f247" providerId="LiveId" clId="{9F7F8426-3028-457F-A382-C9C151288D1D}" dt="2022-03-04T05:50:06.022" v="1" actId="478"/>
          <ac:spMkLst>
            <pc:docMk/>
            <pc:sldMk cId="913880917" sldId="256"/>
            <ac:spMk id="11" creationId="{0B130763-A510-4128-BE5F-93031E22B5BD}"/>
          </ac:spMkLst>
        </pc:spChg>
        <pc:spChg chg="add mod">
          <ac:chgData name="Kanakubo Yuuka" userId="0125345b4684f247" providerId="LiveId" clId="{9F7F8426-3028-457F-A382-C9C151288D1D}" dt="2022-03-08T01:41:51.091" v="4877" actId="1076"/>
          <ac:spMkLst>
            <pc:docMk/>
            <pc:sldMk cId="913880917" sldId="256"/>
            <ac:spMk id="11" creationId="{21333DA4-B754-40C8-9324-209ACB3961A4}"/>
          </ac:spMkLst>
        </pc:spChg>
        <pc:spChg chg="del mod">
          <ac:chgData name="Kanakubo Yuuka" userId="0125345b4684f247" providerId="LiveId" clId="{9F7F8426-3028-457F-A382-C9C151288D1D}" dt="2022-03-04T05:51:14.859" v="69" actId="478"/>
          <ac:spMkLst>
            <pc:docMk/>
            <pc:sldMk cId="913880917" sldId="256"/>
            <ac:spMk id="12" creationId="{DA5BD51C-FE88-4E95-8A33-74740B65D263}"/>
          </ac:spMkLst>
        </pc:spChg>
        <pc:spChg chg="add mod">
          <ac:chgData name="Kanakubo Yuuka" userId="0125345b4684f247" providerId="LiveId" clId="{9F7F8426-3028-457F-A382-C9C151288D1D}" dt="2022-03-08T01:41:28.872" v="4875" actId="122"/>
          <ac:spMkLst>
            <pc:docMk/>
            <pc:sldMk cId="913880917" sldId="256"/>
            <ac:spMk id="13" creationId="{B17EEC7E-EAAB-4A71-B27B-B3144712B66B}"/>
          </ac:spMkLst>
        </pc:spChg>
        <pc:spChg chg="del mod">
          <ac:chgData name="Kanakubo Yuuka" userId="0125345b4684f247" providerId="LiveId" clId="{9F7F8426-3028-457F-A382-C9C151288D1D}" dt="2022-03-04T05:51:12.498" v="68" actId="478"/>
          <ac:spMkLst>
            <pc:docMk/>
            <pc:sldMk cId="913880917" sldId="256"/>
            <ac:spMk id="13" creationId="{C7A48917-8D75-4ACA-9B36-DAE0B9018CD4}"/>
          </ac:spMkLst>
        </pc:spChg>
        <pc:spChg chg="add mod">
          <ac:chgData name="Kanakubo Yuuka" userId="0125345b4684f247" providerId="LiveId" clId="{9F7F8426-3028-457F-A382-C9C151288D1D}" dt="2022-03-08T01:41:22.779" v="4873" actId="1076"/>
          <ac:spMkLst>
            <pc:docMk/>
            <pc:sldMk cId="913880917" sldId="256"/>
            <ac:spMk id="14" creationId="{3FB43325-2555-4E96-BEF0-B98C05BDC7B3}"/>
          </ac:spMkLst>
        </pc:spChg>
        <pc:spChg chg="add mod">
          <ac:chgData name="Kanakubo Yuuka" userId="0125345b4684f247" providerId="LiveId" clId="{9F7F8426-3028-457F-A382-C9C151288D1D}" dt="2022-03-08T01:41:22.779" v="4873" actId="1076"/>
          <ac:spMkLst>
            <pc:docMk/>
            <pc:sldMk cId="913880917" sldId="256"/>
            <ac:spMk id="15" creationId="{93246C68-16B3-4918-A0C1-1D199CB6C3BC}"/>
          </ac:spMkLst>
        </pc:spChg>
        <pc:spChg chg="mod">
          <ac:chgData name="Kanakubo Yuuka" userId="0125345b4684f247" providerId="LiveId" clId="{9F7F8426-3028-457F-A382-C9C151288D1D}" dt="2022-03-08T01:41:16.738" v="4872" actId="1036"/>
          <ac:spMkLst>
            <pc:docMk/>
            <pc:sldMk cId="913880917" sldId="256"/>
            <ac:spMk id="17" creationId="{9773B597-F3A0-4246-BB48-C730FEBE91A4}"/>
          </ac:spMkLst>
        </pc:spChg>
        <pc:spChg chg="mod">
          <ac:chgData name="Kanakubo Yuuka" userId="0125345b4684f247" providerId="LiveId" clId="{9F7F8426-3028-457F-A382-C9C151288D1D}" dt="2022-03-08T01:27:33.483" v="4352" actId="1076"/>
          <ac:spMkLst>
            <pc:docMk/>
            <pc:sldMk cId="913880917" sldId="256"/>
            <ac:spMk id="18" creationId="{4956B7BB-0728-4B28-B51A-4E3FABD82541}"/>
          </ac:spMkLst>
        </pc:spChg>
        <pc:grpChg chg="mod">
          <ac:chgData name="Kanakubo Yuuka" userId="0125345b4684f247" providerId="LiveId" clId="{9F7F8426-3028-457F-A382-C9C151288D1D}" dt="2022-03-08T01:41:47.588" v="4876" actId="1076"/>
          <ac:grpSpMkLst>
            <pc:docMk/>
            <pc:sldMk cId="913880917" sldId="256"/>
            <ac:grpSpMk id="4" creationId="{E2CE5107-7A28-41B1-8177-287055A84702}"/>
          </ac:grpSpMkLst>
        </pc:grpChg>
      </pc:sldChg>
      <pc:sldChg chg="addSp delSp modSp add mod ord setBg">
        <pc:chgData name="Kanakubo Yuuka" userId="0125345b4684f247" providerId="LiveId" clId="{9F7F8426-3028-457F-A382-C9C151288D1D}" dt="2022-03-14T04:22:12.092" v="7418" actId="1038"/>
        <pc:sldMkLst>
          <pc:docMk/>
          <pc:sldMk cId="1017168930" sldId="256"/>
        </pc:sldMkLst>
        <pc:spChg chg="mod">
          <ac:chgData name="Kanakubo Yuuka" userId="0125345b4684f247" providerId="LiveId" clId="{9F7F8426-3028-457F-A382-C9C151288D1D}" dt="2022-03-14T04:22:12.092" v="7418" actId="1038"/>
          <ac:spMkLst>
            <pc:docMk/>
            <pc:sldMk cId="1017168930" sldId="256"/>
            <ac:spMk id="4" creationId="{8CF45B9D-1107-4C6A-B5D1-908D89C9E3BA}"/>
          </ac:spMkLst>
        </pc:spChg>
        <pc:spChg chg="mod">
          <ac:chgData name="Kanakubo Yuuka" userId="0125345b4684f247" providerId="LiveId" clId="{9F7F8426-3028-457F-A382-C9C151288D1D}" dt="2022-03-14T04:19:44.443" v="7397" actId="1076"/>
          <ac:spMkLst>
            <pc:docMk/>
            <pc:sldMk cId="1017168930" sldId="256"/>
            <ac:spMk id="7" creationId="{B7A25BF3-65A0-46F6-A377-ED0B193DC9A0}"/>
          </ac:spMkLst>
        </pc:spChg>
        <pc:spChg chg="mod">
          <ac:chgData name="Kanakubo Yuuka" userId="0125345b4684f247" providerId="LiveId" clId="{9F7F8426-3028-457F-A382-C9C151288D1D}" dt="2022-03-14T00:58:49.944" v="7100" actId="1076"/>
          <ac:spMkLst>
            <pc:docMk/>
            <pc:sldMk cId="1017168930" sldId="256"/>
            <ac:spMk id="10" creationId="{F9C9690B-7287-4642-9E16-081AF2139834}"/>
          </ac:spMkLst>
        </pc:spChg>
        <pc:spChg chg="mod">
          <ac:chgData name="Kanakubo Yuuka" userId="0125345b4684f247" providerId="LiveId" clId="{9F7F8426-3028-457F-A382-C9C151288D1D}" dt="2022-03-14T04:19:55.260" v="7416" actId="1037"/>
          <ac:spMkLst>
            <pc:docMk/>
            <pc:sldMk cId="1017168930" sldId="256"/>
            <ac:spMk id="13" creationId="{EE150743-600D-4739-AF56-A3667FDA02E4}"/>
          </ac:spMkLst>
        </pc:spChg>
        <pc:spChg chg="add mod">
          <ac:chgData name="Kanakubo Yuuka" userId="0125345b4684f247" providerId="LiveId" clId="{9F7F8426-3028-457F-A382-C9C151288D1D}" dt="2022-03-14T03:42:17.178" v="7333" actId="1076"/>
          <ac:spMkLst>
            <pc:docMk/>
            <pc:sldMk cId="1017168930" sldId="256"/>
            <ac:spMk id="14" creationId="{B2B1FE36-A48E-47D1-AB2B-071DDFC1F794}"/>
          </ac:spMkLst>
        </pc:spChg>
        <pc:spChg chg="del">
          <ac:chgData name="Kanakubo Yuuka" userId="0125345b4684f247" providerId="LiveId" clId="{9F7F8426-3028-457F-A382-C9C151288D1D}" dt="2022-03-14T00:31:45.784" v="7091" actId="478"/>
          <ac:spMkLst>
            <pc:docMk/>
            <pc:sldMk cId="1017168930" sldId="256"/>
            <ac:spMk id="14" creationId="{B6CDBDFA-6F86-4A0B-9976-8908994FC7D7}"/>
          </ac:spMkLst>
        </pc:spChg>
        <pc:spChg chg="add del">
          <ac:chgData name="Kanakubo Yuuka" userId="0125345b4684f247" providerId="LiveId" clId="{9F7F8426-3028-457F-A382-C9C151288D1D}" dt="2022-03-14T00:59:49.600" v="7111" actId="22"/>
          <ac:spMkLst>
            <pc:docMk/>
            <pc:sldMk cId="1017168930" sldId="256"/>
            <ac:spMk id="15" creationId="{555BF314-0380-4A0A-A793-ED0F2E38EA10}"/>
          </ac:spMkLst>
        </pc:spChg>
        <pc:spChg chg="add mod">
          <ac:chgData name="Kanakubo Yuuka" userId="0125345b4684f247" providerId="LiveId" clId="{9F7F8426-3028-457F-A382-C9C151288D1D}" dt="2022-03-14T04:18:53.417" v="7394" actId="207"/>
          <ac:spMkLst>
            <pc:docMk/>
            <pc:sldMk cId="1017168930" sldId="256"/>
            <ac:spMk id="16" creationId="{B4B6289C-0ECB-4641-AAFD-8B229658722A}"/>
          </ac:spMkLst>
        </pc:spChg>
        <pc:spChg chg="add del">
          <ac:chgData name="Kanakubo Yuuka" userId="0125345b4684f247" providerId="LiveId" clId="{9F7F8426-3028-457F-A382-C9C151288D1D}" dt="2022-03-14T01:02:12.853" v="7194" actId="22"/>
          <ac:spMkLst>
            <pc:docMk/>
            <pc:sldMk cId="1017168930" sldId="256"/>
            <ac:spMk id="17" creationId="{EEECB015-79BE-4EA0-9B4B-D5F92A341CE5}"/>
          </ac:spMkLst>
        </pc:spChg>
        <pc:spChg chg="add del mod">
          <ac:chgData name="Kanakubo Yuuka" userId="0125345b4684f247" providerId="LiveId" clId="{9F7F8426-3028-457F-A382-C9C151288D1D}" dt="2022-03-14T03:42:04.082" v="7329" actId="478"/>
          <ac:spMkLst>
            <pc:docMk/>
            <pc:sldMk cId="1017168930" sldId="256"/>
            <ac:spMk id="18" creationId="{596923CB-AFB5-435D-B986-47912EE45E54}"/>
          </ac:spMkLst>
        </pc:spChg>
        <pc:grpChg chg="mod">
          <ac:chgData name="Kanakubo Yuuka" userId="0125345b4684f247" providerId="LiveId" clId="{9F7F8426-3028-457F-A382-C9C151288D1D}" dt="2022-03-14T01:00:33.468" v="7125" actId="1076"/>
          <ac:grpSpMkLst>
            <pc:docMk/>
            <pc:sldMk cId="1017168930" sldId="256"/>
            <ac:grpSpMk id="8" creationId="{E859C197-372F-4EB5-83DD-CC127996814E}"/>
          </ac:grpSpMkLst>
        </pc:grpChg>
        <pc:picChg chg="mod">
          <ac:chgData name="Kanakubo Yuuka" userId="0125345b4684f247" providerId="LiveId" clId="{9F7F8426-3028-457F-A382-C9C151288D1D}" dt="2022-03-14T00:58:34.041" v="7096" actId="14100"/>
          <ac:picMkLst>
            <pc:docMk/>
            <pc:sldMk cId="1017168930" sldId="256"/>
            <ac:picMk id="12" creationId="{82FDA363-773F-44F0-9C5F-A7E9A0596F2F}"/>
          </ac:picMkLst>
        </pc:picChg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776802899" sldId="257"/>
        </pc:sldMkLst>
      </pc:sldChg>
      <pc:sldChg chg="del ord">
        <pc:chgData name="Kanakubo Yuuka" userId="0125345b4684f247" providerId="LiveId" clId="{9F7F8426-3028-457F-A382-C9C151288D1D}" dt="2022-03-13T23:58:48.725" v="6474" actId="2696"/>
        <pc:sldMkLst>
          <pc:docMk/>
          <pc:sldMk cId="2677021012" sldId="260"/>
        </pc:sldMkLst>
      </pc:sldChg>
      <pc:sldChg chg="del">
        <pc:chgData name="Kanakubo Yuuka" userId="0125345b4684f247" providerId="LiveId" clId="{9F7F8426-3028-457F-A382-C9C151288D1D}" dt="2022-03-13T23:57:38.566" v="6468" actId="2696"/>
        <pc:sldMkLst>
          <pc:docMk/>
          <pc:sldMk cId="1338783439" sldId="261"/>
        </pc:sldMkLst>
      </pc:sldChg>
      <pc:sldChg chg="addSp delSp modSp add del mod">
        <pc:chgData name="Kanakubo Yuuka" userId="0125345b4684f247" providerId="LiveId" clId="{9F7F8426-3028-457F-A382-C9C151288D1D}" dt="2022-03-14T23:40:47.183" v="7580" actId="1036"/>
        <pc:sldMkLst>
          <pc:docMk/>
          <pc:sldMk cId="735479366" sldId="262"/>
        </pc:sldMkLst>
        <pc:spChg chg="mod">
          <ac:chgData name="Kanakubo Yuuka" userId="0125345b4684f247" providerId="LiveId" clId="{9F7F8426-3028-457F-A382-C9C151288D1D}" dt="2022-03-12T00:02:51.156" v="5863" actId="403"/>
          <ac:spMkLst>
            <pc:docMk/>
            <pc:sldMk cId="735479366" sldId="262"/>
            <ac:spMk id="2" creationId="{A26607EB-4DC6-41E8-BC45-7808A13A4126}"/>
          </ac:spMkLst>
        </pc:spChg>
        <pc:spChg chg="mod">
          <ac:chgData name="Kanakubo Yuuka" userId="0125345b4684f247" providerId="LiveId" clId="{9F7F8426-3028-457F-A382-C9C151288D1D}" dt="2022-03-07T06:10:18.716" v="4341" actId="14100"/>
          <ac:spMkLst>
            <pc:docMk/>
            <pc:sldMk cId="735479366" sldId="262"/>
            <ac:spMk id="7" creationId="{7A88F14B-804B-4AA8-9372-35355A259048}"/>
          </ac:spMkLst>
        </pc:spChg>
        <pc:spChg chg="mod">
          <ac:chgData name="Kanakubo Yuuka" userId="0125345b4684f247" providerId="LiveId" clId="{9F7F8426-3028-457F-A382-C9C151288D1D}" dt="2022-03-08T06:13:48.287" v="5486" actId="1076"/>
          <ac:spMkLst>
            <pc:docMk/>
            <pc:sldMk cId="735479366" sldId="262"/>
            <ac:spMk id="8" creationId="{C3F0A25E-F54B-44DB-AD84-FAFE583C9FEF}"/>
          </ac:spMkLst>
        </pc:spChg>
        <pc:spChg chg="del mod">
          <ac:chgData name="Kanakubo Yuuka" userId="0125345b4684f247" providerId="LiveId" clId="{9F7F8426-3028-457F-A382-C9C151288D1D}" dt="2022-03-14T00:00:17.992" v="6486" actId="478"/>
          <ac:spMkLst>
            <pc:docMk/>
            <pc:sldMk cId="735479366" sldId="262"/>
            <ac:spMk id="9" creationId="{8F2EA92C-9CF5-41E7-916B-A7AE889A9871}"/>
          </ac:spMkLst>
        </pc:spChg>
        <pc:spChg chg="del mod">
          <ac:chgData name="Kanakubo Yuuka" userId="0125345b4684f247" providerId="LiveId" clId="{9F7F8426-3028-457F-A382-C9C151288D1D}" dt="2022-03-14T00:00:09.892" v="6485" actId="478"/>
          <ac:spMkLst>
            <pc:docMk/>
            <pc:sldMk cId="735479366" sldId="262"/>
            <ac:spMk id="10" creationId="{7DA7AF33-401A-4890-A99B-6CCD7EC7527E}"/>
          </ac:spMkLst>
        </pc:spChg>
        <pc:spChg chg="mod">
          <ac:chgData name="Kanakubo Yuuka" userId="0125345b4684f247" providerId="LiveId" clId="{9F7F8426-3028-457F-A382-C9C151288D1D}" dt="2022-03-14T00:00:24.427" v="6495" actId="1036"/>
          <ac:spMkLst>
            <pc:docMk/>
            <pc:sldMk cId="735479366" sldId="262"/>
            <ac:spMk id="14" creationId="{FE2F9D49-4D63-4706-AD6C-3024BEA9AE94}"/>
          </ac:spMkLst>
        </pc:spChg>
        <pc:spChg chg="add del">
          <ac:chgData name="Kanakubo Yuuka" userId="0125345b4684f247" providerId="LiveId" clId="{9F7F8426-3028-457F-A382-C9C151288D1D}" dt="2022-03-08T06:13:44.505" v="5484" actId="478"/>
          <ac:spMkLst>
            <pc:docMk/>
            <pc:sldMk cId="735479366" sldId="262"/>
            <ac:spMk id="17" creationId="{9EB8AF81-5BF1-46A6-8D91-6D102BC0DF98}"/>
          </ac:spMkLst>
        </pc:spChg>
        <pc:spChg chg="mod">
          <ac:chgData name="Kanakubo Yuuka" userId="0125345b4684f247" providerId="LiveId" clId="{9F7F8426-3028-457F-A382-C9C151288D1D}" dt="2022-03-14T00:00:24.427" v="6495" actId="1036"/>
          <ac:spMkLst>
            <pc:docMk/>
            <pc:sldMk cId="735479366" sldId="262"/>
            <ac:spMk id="41" creationId="{AE706BC2-E3C4-4E4C-B01B-C65635EE8FB3}"/>
          </ac:spMkLst>
        </pc:spChg>
        <pc:spChg chg="mod">
          <ac:chgData name="Kanakubo Yuuka" userId="0125345b4684f247" providerId="LiveId" clId="{9F7F8426-3028-457F-A382-C9C151288D1D}" dt="2022-03-14T23:40:47.183" v="7580" actId="1036"/>
          <ac:spMkLst>
            <pc:docMk/>
            <pc:sldMk cId="735479366" sldId="262"/>
            <ac:spMk id="42" creationId="{E977EE81-69DF-441D-8BB2-AF3693664C52}"/>
          </ac:spMkLst>
        </pc:spChg>
        <pc:spChg chg="add del mod">
          <ac:chgData name="Kanakubo Yuuka" userId="0125345b4684f247" providerId="LiveId" clId="{9F7F8426-3028-457F-A382-C9C151288D1D}" dt="2022-03-14T23:40:25.162" v="7541" actId="478"/>
          <ac:spMkLst>
            <pc:docMk/>
            <pc:sldMk cId="735479366" sldId="262"/>
            <ac:spMk id="225" creationId="{9742303B-B282-4C5C-AEF9-04E1105151CD}"/>
          </ac:spMkLst>
        </pc:spChg>
        <pc:spChg chg="add del mod">
          <ac:chgData name="Kanakubo Yuuka" userId="0125345b4684f247" providerId="LiveId" clId="{9F7F8426-3028-457F-A382-C9C151288D1D}" dt="2022-03-14T00:00:08.202" v="6484" actId="478"/>
          <ac:spMkLst>
            <pc:docMk/>
            <pc:sldMk cId="735479366" sldId="262"/>
            <ac:spMk id="225" creationId="{9C3BCE78-8DF2-4B65-A787-8DE9EB49A848}"/>
          </ac:spMkLst>
        </pc:spChg>
        <pc:spChg chg="mod">
          <ac:chgData name="Kanakubo Yuuka" userId="0125345b4684f247" providerId="LiveId" clId="{9F7F8426-3028-457F-A382-C9C151288D1D}" dt="2022-03-14T23:40:41.590" v="7566" actId="14100"/>
          <ac:spMkLst>
            <pc:docMk/>
            <pc:sldMk cId="735479366" sldId="262"/>
            <ac:spMk id="226" creationId="{D430CDF0-B801-4DAC-8C83-C765B3456346}"/>
          </ac:spMkLst>
        </pc:spChg>
        <pc:spChg chg="add mod">
          <ac:chgData name="Kanakubo Yuuka" userId="0125345b4684f247" providerId="LiveId" clId="{9F7F8426-3028-457F-A382-C9C151288D1D}" dt="2022-03-14T23:40:32.313" v="7565" actId="1036"/>
          <ac:spMkLst>
            <pc:docMk/>
            <pc:sldMk cId="735479366" sldId="262"/>
            <ac:spMk id="227" creationId="{D1268368-DFF7-4186-84F0-1C5A46635ED6}"/>
          </ac:spMkLst>
        </pc:spChg>
        <pc:spChg chg="add del mod">
          <ac:chgData name="Kanakubo Yuuka" userId="0125345b4684f247" providerId="LiveId" clId="{9F7F8426-3028-457F-A382-C9C151288D1D}" dt="2022-03-14T00:04:26.942" v="6599"/>
          <ac:spMkLst>
            <pc:docMk/>
            <pc:sldMk cId="735479366" sldId="262"/>
            <ac:spMk id="228" creationId="{81ED5538-F4B7-4CB0-B70E-AF95F25D3586}"/>
          </ac:spMkLst>
        </pc:spChg>
        <pc:spChg chg="add mod">
          <ac:chgData name="Kanakubo Yuuka" userId="0125345b4684f247" providerId="LiveId" clId="{9F7F8426-3028-457F-A382-C9C151288D1D}" dt="2022-03-14T23:40:32.313" v="7565" actId="1036"/>
          <ac:spMkLst>
            <pc:docMk/>
            <pc:sldMk cId="735479366" sldId="262"/>
            <ac:spMk id="229" creationId="{05924E19-67C0-44E6-8B01-2CF7B0920DEF}"/>
          </ac:spMkLst>
        </pc:spChg>
        <pc:spChg chg="add mod">
          <ac:chgData name="Kanakubo Yuuka" userId="0125345b4684f247" providerId="LiveId" clId="{9F7F8426-3028-457F-A382-C9C151288D1D}" dt="2022-03-14T23:40:32.313" v="7565" actId="1036"/>
          <ac:spMkLst>
            <pc:docMk/>
            <pc:sldMk cId="735479366" sldId="262"/>
            <ac:spMk id="230" creationId="{73C24D84-7347-4420-8AE6-18F10AF75BD1}"/>
          </ac:spMkLst>
        </pc:spChg>
        <pc:grpChg chg="mod">
          <ac:chgData name="Kanakubo Yuuka" userId="0125345b4684f247" providerId="LiveId" clId="{9F7F8426-3028-457F-A382-C9C151288D1D}" dt="2022-03-14T00:00:24.427" v="6495" actId="1036"/>
          <ac:grpSpMkLst>
            <pc:docMk/>
            <pc:sldMk cId="735479366" sldId="262"/>
            <ac:grpSpMk id="15" creationId="{74B9C097-79BB-41ED-BF00-13D4CF02550D}"/>
          </ac:grpSpMkLst>
        </pc:grpChg>
        <pc:grpChg chg="mod">
          <ac:chgData name="Kanakubo Yuuka" userId="0125345b4684f247" providerId="LiveId" clId="{9F7F8426-3028-457F-A382-C9C151288D1D}" dt="2022-03-14T00:00:24.427" v="6495" actId="1036"/>
          <ac:grpSpMkLst>
            <pc:docMk/>
            <pc:sldMk cId="735479366" sldId="262"/>
            <ac:grpSpMk id="44" creationId="{0D0AA3AB-2A04-42ED-81E5-8A0655E49CFB}"/>
          </ac:grpSpMkLst>
        </pc:grpChg>
        <pc:grpChg chg="mod">
          <ac:chgData name="Kanakubo Yuuka" userId="0125345b4684f247" providerId="LiveId" clId="{9F7F8426-3028-457F-A382-C9C151288D1D}" dt="2022-03-14T00:00:24.427" v="6495" actId="1036"/>
          <ac:grpSpMkLst>
            <pc:docMk/>
            <pc:sldMk cId="735479366" sldId="262"/>
            <ac:grpSpMk id="100" creationId="{A3ABE1EE-69F3-414B-9B21-064DB5E3D0CD}"/>
          </ac:grpSpMkLst>
        </pc:grpChg>
        <pc:cxnChg chg="del">
          <ac:chgData name="Kanakubo Yuuka" userId="0125345b4684f247" providerId="LiveId" clId="{9F7F8426-3028-457F-A382-C9C151288D1D}" dt="2022-03-08T06:14:50.750" v="5561" actId="478"/>
          <ac:cxnSpMkLst>
            <pc:docMk/>
            <pc:sldMk cId="735479366" sldId="262"/>
            <ac:cxnSpMk id="43" creationId="{37E7CA68-3092-4575-83FB-BE7A9CA1BD70}"/>
          </ac:cxnSpMkLst>
        </pc:cxnChg>
      </pc:sldChg>
      <pc:sldChg chg="delSp modSp del mod ord">
        <pc:chgData name="Kanakubo Yuuka" userId="0125345b4684f247" providerId="LiveId" clId="{9F7F8426-3028-457F-A382-C9C151288D1D}" dt="2022-03-14T00:08:19.613" v="6713" actId="2696"/>
        <pc:sldMkLst>
          <pc:docMk/>
          <pc:sldMk cId="800956562" sldId="264"/>
        </pc:sldMkLst>
        <pc:spChg chg="del mod">
          <ac:chgData name="Kanakubo Yuuka" userId="0125345b4684f247" providerId="LiveId" clId="{9F7F8426-3028-457F-A382-C9C151288D1D}" dt="2022-03-14T00:08:09.663" v="6712" actId="21"/>
          <ac:spMkLst>
            <pc:docMk/>
            <pc:sldMk cId="800956562" sldId="264"/>
            <ac:spMk id="4" creationId="{CA616EF2-00C0-4D4F-AE29-C2F2432CB288}"/>
          </ac:spMkLst>
        </pc:spChg>
      </pc:sldChg>
      <pc:sldChg chg="addSp delSp modSp mod modAnim">
        <pc:chgData name="Kanakubo Yuuka" userId="0125345b4684f247" providerId="LiveId" clId="{9F7F8426-3028-457F-A382-C9C151288D1D}" dt="2022-03-14T00:16:55.341" v="6955" actId="1035"/>
        <pc:sldMkLst>
          <pc:docMk/>
          <pc:sldMk cId="1752427342" sldId="265"/>
        </pc:sldMkLst>
        <pc:spChg chg="mod">
          <ac:chgData name="Kanakubo Yuuka" userId="0125345b4684f247" providerId="LiveId" clId="{9F7F8426-3028-457F-A382-C9C151288D1D}" dt="2022-03-12T00:03:11.533" v="5866" actId="403"/>
          <ac:spMkLst>
            <pc:docMk/>
            <pc:sldMk cId="1752427342" sldId="265"/>
            <ac:spMk id="2" creationId="{E1CE34C2-0B2C-4515-99F9-9E2908DBD673}"/>
          </ac:spMkLst>
        </pc:spChg>
        <pc:spChg chg="mod">
          <ac:chgData name="Kanakubo Yuuka" userId="0125345b4684f247" providerId="LiveId" clId="{9F7F8426-3028-457F-A382-C9C151288D1D}" dt="2022-03-14T00:11:21.762" v="6750" actId="1076"/>
          <ac:spMkLst>
            <pc:docMk/>
            <pc:sldMk cId="1752427342" sldId="265"/>
            <ac:spMk id="13" creationId="{B70FED66-E358-416C-8BA2-D9328398EC70}"/>
          </ac:spMkLst>
        </pc:spChg>
        <pc:spChg chg="del">
          <ac:chgData name="Kanakubo Yuuka" userId="0125345b4684f247" providerId="LiveId" clId="{9F7F8426-3028-457F-A382-C9C151288D1D}" dt="2022-03-14T00:11:09.563" v="6748" actId="478"/>
          <ac:spMkLst>
            <pc:docMk/>
            <pc:sldMk cId="1752427342" sldId="265"/>
            <ac:spMk id="14" creationId="{1057F991-1CEC-4223-B917-E8B0C7BBF490}"/>
          </ac:spMkLst>
        </pc:spChg>
        <pc:spChg chg="add del mod">
          <ac:chgData name="Kanakubo Yuuka" userId="0125345b4684f247" providerId="LiveId" clId="{9F7F8426-3028-457F-A382-C9C151288D1D}" dt="2022-03-14T00:11:21.762" v="6750" actId="1076"/>
          <ac:spMkLst>
            <pc:docMk/>
            <pc:sldMk cId="1752427342" sldId="265"/>
            <ac:spMk id="84" creationId="{A3707624-D8F1-4E21-B130-5B492EAE1321}"/>
          </ac:spMkLst>
        </pc:spChg>
        <pc:spChg chg="add mod">
          <ac:chgData name="Kanakubo Yuuka" userId="0125345b4684f247" providerId="LiveId" clId="{9F7F8426-3028-457F-A382-C9C151288D1D}" dt="2022-03-14T00:13:24.522" v="6841" actId="1035"/>
          <ac:spMkLst>
            <pc:docMk/>
            <pc:sldMk cId="1752427342" sldId="265"/>
            <ac:spMk id="85" creationId="{0772EED1-6B80-4AE0-9C05-5862C977BB57}"/>
          </ac:spMkLst>
        </pc:spChg>
        <pc:spChg chg="mod">
          <ac:chgData name="Kanakubo Yuuka" userId="0125345b4684f247" providerId="LiveId" clId="{9F7F8426-3028-457F-A382-C9C151288D1D}" dt="2022-03-14T00:16:55.341" v="6955" actId="1035"/>
          <ac:spMkLst>
            <pc:docMk/>
            <pc:sldMk cId="1752427342" sldId="265"/>
            <ac:spMk id="302" creationId="{5E9E504D-1E67-4237-908B-5887473AB885}"/>
          </ac:spMkLst>
        </pc:spChg>
      </pc:sldChg>
      <pc:sldChg chg="addSp delSp modSp del mod ord">
        <pc:chgData name="Kanakubo Yuuka" userId="0125345b4684f247" providerId="LiveId" clId="{9F7F8426-3028-457F-A382-C9C151288D1D}" dt="2022-03-14T00:10:05.452" v="6722" actId="2696"/>
        <pc:sldMkLst>
          <pc:docMk/>
          <pc:sldMk cId="4081339633" sldId="267"/>
        </pc:sldMkLst>
        <pc:spChg chg="add mod">
          <ac:chgData name="Kanakubo Yuuka" userId="0125345b4684f247" providerId="LiveId" clId="{9F7F8426-3028-457F-A382-C9C151288D1D}" dt="2022-03-04T06:24:13.309" v="589" actId="1076"/>
          <ac:spMkLst>
            <pc:docMk/>
            <pc:sldMk cId="4081339633" sldId="267"/>
            <ac:spMk id="5" creationId="{AD2BB47E-FC39-4BDE-92F1-6F3F988843BB}"/>
          </ac:spMkLst>
        </pc:spChg>
        <pc:spChg chg="mod">
          <ac:chgData name="Kanakubo Yuuka" userId="0125345b4684f247" providerId="LiveId" clId="{9F7F8426-3028-457F-A382-C9C151288D1D}" dt="2022-03-08T01:32:08.929" v="4461" actId="20577"/>
          <ac:spMkLst>
            <pc:docMk/>
            <pc:sldMk cId="4081339633" sldId="267"/>
            <ac:spMk id="6" creationId="{7903004C-C1B3-487E-98A1-8CA1A8DC57F3}"/>
          </ac:spMkLst>
        </pc:spChg>
        <pc:spChg chg="mod">
          <ac:chgData name="Kanakubo Yuuka" userId="0125345b4684f247" providerId="LiveId" clId="{9F7F8426-3028-457F-A382-C9C151288D1D}" dt="2022-03-04T06:23:25.514" v="528" actId="20577"/>
          <ac:spMkLst>
            <pc:docMk/>
            <pc:sldMk cId="4081339633" sldId="267"/>
            <ac:spMk id="20" creationId="{9280DBED-DD80-4A1D-9474-F869FF487FBD}"/>
          </ac:spMkLst>
        </pc:spChg>
        <pc:spChg chg="del">
          <ac:chgData name="Kanakubo Yuuka" userId="0125345b4684f247" providerId="LiveId" clId="{9F7F8426-3028-457F-A382-C9C151288D1D}" dt="2022-03-04T06:20:13.165" v="417" actId="478"/>
          <ac:spMkLst>
            <pc:docMk/>
            <pc:sldMk cId="4081339633" sldId="267"/>
            <ac:spMk id="22" creationId="{46EB47CE-8045-4AD7-A16C-4D86AB163206}"/>
          </ac:spMkLst>
        </pc:spChg>
        <pc:spChg chg="del">
          <ac:chgData name="Kanakubo Yuuka" userId="0125345b4684f247" providerId="LiveId" clId="{9F7F8426-3028-457F-A382-C9C151288D1D}" dt="2022-03-04T06:20:17.614" v="421" actId="478"/>
          <ac:spMkLst>
            <pc:docMk/>
            <pc:sldMk cId="4081339633" sldId="267"/>
            <ac:spMk id="23" creationId="{9BF436C9-7898-465F-8964-F1945D8F01F5}"/>
          </ac:spMkLst>
        </pc:spChg>
        <pc:spChg chg="del">
          <ac:chgData name="Kanakubo Yuuka" userId="0125345b4684f247" providerId="LiveId" clId="{9F7F8426-3028-457F-A382-C9C151288D1D}" dt="2022-03-04T06:20:15.882" v="420" actId="478"/>
          <ac:spMkLst>
            <pc:docMk/>
            <pc:sldMk cId="4081339633" sldId="267"/>
            <ac:spMk id="24" creationId="{93CECC0E-B6DC-409C-A115-65ACCD0658DC}"/>
          </ac:spMkLst>
        </pc:spChg>
        <pc:spChg chg="del">
          <ac:chgData name="Kanakubo Yuuka" userId="0125345b4684f247" providerId="LiveId" clId="{9F7F8426-3028-457F-A382-C9C151288D1D}" dt="2022-03-04T06:20:13.165" v="417" actId="478"/>
          <ac:spMkLst>
            <pc:docMk/>
            <pc:sldMk cId="4081339633" sldId="267"/>
            <ac:spMk id="25" creationId="{84A9D96F-CBCE-40A7-9D85-1BB37F245798}"/>
          </ac:spMkLst>
        </pc:spChg>
        <pc:spChg chg="del">
          <ac:chgData name="Kanakubo Yuuka" userId="0125345b4684f247" providerId="LiveId" clId="{9F7F8426-3028-457F-A382-C9C151288D1D}" dt="2022-03-04T06:20:13.165" v="417" actId="478"/>
          <ac:spMkLst>
            <pc:docMk/>
            <pc:sldMk cId="4081339633" sldId="267"/>
            <ac:spMk id="26" creationId="{7B734D4A-A6C2-4F42-BC22-02666E5EE88C}"/>
          </ac:spMkLst>
        </pc:spChg>
        <pc:spChg chg="add mod">
          <ac:chgData name="Kanakubo Yuuka" userId="0125345b4684f247" providerId="LiveId" clId="{9F7F8426-3028-457F-A382-C9C151288D1D}" dt="2022-03-04T06:23:12.018" v="522" actId="1076"/>
          <ac:spMkLst>
            <pc:docMk/>
            <pc:sldMk cId="4081339633" sldId="267"/>
            <ac:spMk id="27" creationId="{74AD0FD1-68FE-4F25-B1AE-BA57B4445E99}"/>
          </ac:spMkLst>
        </pc:spChg>
        <pc:spChg chg="mod">
          <ac:chgData name="Kanakubo Yuuka" userId="0125345b4684f247" providerId="LiveId" clId="{9F7F8426-3028-457F-A382-C9C151288D1D}" dt="2022-03-04T06:23:23.835" v="527" actId="1076"/>
          <ac:spMkLst>
            <pc:docMk/>
            <pc:sldMk cId="4081339633" sldId="267"/>
            <ac:spMk id="29" creationId="{002AAD16-3E82-48D3-9630-F87424C0032B}"/>
          </ac:spMkLst>
        </pc:spChg>
        <pc:spChg chg="del">
          <ac:chgData name="Kanakubo Yuuka" userId="0125345b4684f247" providerId="LiveId" clId="{9F7F8426-3028-457F-A382-C9C151288D1D}" dt="2022-03-04T06:20:13.165" v="417" actId="478"/>
          <ac:spMkLst>
            <pc:docMk/>
            <pc:sldMk cId="4081339633" sldId="267"/>
            <ac:spMk id="30" creationId="{5F41DDDD-4BED-4982-B00C-83B2C5079247}"/>
          </ac:spMkLst>
        </pc:spChg>
        <pc:spChg chg="del mod">
          <ac:chgData name="Kanakubo Yuuka" userId="0125345b4684f247" providerId="LiveId" clId="{9F7F8426-3028-457F-A382-C9C151288D1D}" dt="2022-03-04T06:20:14.630" v="419" actId="478"/>
          <ac:spMkLst>
            <pc:docMk/>
            <pc:sldMk cId="4081339633" sldId="267"/>
            <ac:spMk id="31" creationId="{FFED18C3-4A13-4607-AC1C-B0590EDA84D8}"/>
          </ac:spMkLst>
        </pc:spChg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3557065839" sldId="281"/>
        </pc:sldMkLst>
      </pc:sldChg>
      <pc:sldChg chg="delSp modSp del mod">
        <pc:chgData name="Kanakubo Yuuka" userId="0125345b4684f247" providerId="LiveId" clId="{9F7F8426-3028-457F-A382-C9C151288D1D}" dt="2022-03-13T23:57:21.778" v="6464" actId="2696"/>
        <pc:sldMkLst>
          <pc:docMk/>
          <pc:sldMk cId="2895226840" sldId="349"/>
        </pc:sldMkLst>
        <pc:spChg chg="del">
          <ac:chgData name="Kanakubo Yuuka" userId="0125345b4684f247" providerId="LiveId" clId="{9F7F8426-3028-457F-A382-C9C151288D1D}" dt="2022-03-04T06:19:04.392" v="415" actId="478"/>
          <ac:spMkLst>
            <pc:docMk/>
            <pc:sldMk cId="2895226840" sldId="349"/>
            <ac:spMk id="2" creationId="{ED054927-7292-43FC-82A3-3C02F2C8214C}"/>
          </ac:spMkLst>
        </pc:spChg>
        <pc:spChg chg="mod">
          <ac:chgData name="Kanakubo Yuuka" userId="0125345b4684f247" providerId="LiveId" clId="{9F7F8426-3028-457F-A382-C9C151288D1D}" dt="2022-03-04T06:19:08.925" v="416" actId="1076"/>
          <ac:spMkLst>
            <pc:docMk/>
            <pc:sldMk cId="2895226840" sldId="349"/>
            <ac:spMk id="20" creationId="{E7107299-7FC8-45A6-97E6-61E8C8A422F1}"/>
          </ac:spMkLst>
        </pc:spChg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4192319483" sldId="409"/>
        </pc:sldMkLst>
      </pc:sldChg>
      <pc:sldChg chg="del">
        <pc:chgData name="Kanakubo Yuuka" userId="0125345b4684f247" providerId="LiveId" clId="{9F7F8426-3028-457F-A382-C9C151288D1D}" dt="2022-03-13T23:58:01.096" v="6473" actId="2696"/>
        <pc:sldMkLst>
          <pc:docMk/>
          <pc:sldMk cId="705662192" sldId="423"/>
        </pc:sldMkLst>
      </pc:sldChg>
      <pc:sldChg chg="delSp modSp del mod ord">
        <pc:chgData name="Kanakubo Yuuka" userId="0125345b4684f247" providerId="LiveId" clId="{9F7F8426-3028-457F-A382-C9C151288D1D}" dt="2022-03-07T00:01:47.190" v="1031" actId="2696"/>
        <pc:sldMkLst>
          <pc:docMk/>
          <pc:sldMk cId="3530543286" sldId="430"/>
        </pc:sldMkLst>
        <pc:spChg chg="mod">
          <ac:chgData name="Kanakubo Yuuka" userId="0125345b4684f247" providerId="LiveId" clId="{9F7F8426-3028-457F-A382-C9C151288D1D}" dt="2022-03-04T06:34:22.625" v="907" actId="20577"/>
          <ac:spMkLst>
            <pc:docMk/>
            <pc:sldMk cId="3530543286" sldId="430"/>
            <ac:spMk id="6" creationId="{C6F2E7FE-9280-4FC1-A4B2-65CDFAE3439C}"/>
          </ac:spMkLst>
        </pc:spChg>
        <pc:picChg chg="del">
          <ac:chgData name="Kanakubo Yuuka" userId="0125345b4684f247" providerId="LiveId" clId="{9F7F8426-3028-457F-A382-C9C151288D1D}" dt="2022-03-06T23:56:53.702" v="990" actId="21"/>
          <ac:picMkLst>
            <pc:docMk/>
            <pc:sldMk cId="3530543286" sldId="430"/>
            <ac:picMk id="2050" creationId="{8A6FA22B-F9A5-4043-82BD-9B4FDE23BEBA}"/>
          </ac:picMkLst>
        </pc:picChg>
        <pc:picChg chg="del">
          <ac:chgData name="Kanakubo Yuuka" userId="0125345b4684f247" providerId="LiveId" clId="{9F7F8426-3028-457F-A382-C9C151288D1D}" dt="2022-03-06T23:57:07.237" v="996" actId="21"/>
          <ac:picMkLst>
            <pc:docMk/>
            <pc:sldMk cId="3530543286" sldId="430"/>
            <ac:picMk id="2052" creationId="{B5957126-92BF-4097-A50A-F63D59C51F2D}"/>
          </ac:picMkLst>
        </pc:picChg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3964321525" sldId="435"/>
        </pc:sldMkLst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1540470157" sldId="436"/>
        </pc:sldMkLst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1149940306" sldId="440"/>
        </pc:sldMkLst>
      </pc:sldChg>
      <pc:sldChg chg="ord">
        <pc:chgData name="Kanakubo Yuuka" userId="0125345b4684f247" providerId="LiveId" clId="{9F7F8426-3028-457F-A382-C9C151288D1D}" dt="2022-03-13T23:57:56.256" v="6472"/>
        <pc:sldMkLst>
          <pc:docMk/>
          <pc:sldMk cId="4016415004" sldId="441"/>
        </pc:sldMkLst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3860047857" sldId="442"/>
        </pc:sldMkLst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2390137898" sldId="448"/>
        </pc:sldMkLst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1325645562" sldId="453"/>
        </pc:sldMkLst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3075024673" sldId="454"/>
        </pc:sldMkLst>
      </pc:sldChg>
      <pc:sldChg chg="addSp delSp modSp mod modAnim">
        <pc:chgData name="Kanakubo Yuuka" userId="0125345b4684f247" providerId="LiveId" clId="{9F7F8426-3028-457F-A382-C9C151288D1D}" dt="2022-03-14T03:45:43.890" v="7336" actId="1038"/>
        <pc:sldMkLst>
          <pc:docMk/>
          <pc:sldMk cId="3860905615" sldId="459"/>
        </pc:sldMkLst>
        <pc:spChg chg="del">
          <ac:chgData name="Kanakubo Yuuka" userId="0125345b4684f247" providerId="LiveId" clId="{9F7F8426-3028-457F-A382-C9C151288D1D}" dt="2022-03-04T06:24:29.676" v="590" actId="478"/>
          <ac:spMkLst>
            <pc:docMk/>
            <pc:sldMk cId="3860905615" sldId="459"/>
            <ac:spMk id="3" creationId="{DBCF85EB-6E83-45F1-9D7F-AF089D36F956}"/>
          </ac:spMkLst>
        </pc:spChg>
        <pc:spChg chg="del">
          <ac:chgData name="Kanakubo Yuuka" userId="0125345b4684f247" providerId="LiveId" clId="{9F7F8426-3028-457F-A382-C9C151288D1D}" dt="2022-03-04T06:24:31.512" v="591" actId="478"/>
          <ac:spMkLst>
            <pc:docMk/>
            <pc:sldMk cId="3860905615" sldId="459"/>
            <ac:spMk id="5" creationId="{384BF5C0-A1DF-430E-904C-8DA8EA0392F2}"/>
          </ac:spMkLst>
        </pc:spChg>
        <pc:spChg chg="add del mod">
          <ac:chgData name="Kanakubo Yuuka" userId="0125345b4684f247" providerId="LiveId" clId="{9F7F8426-3028-457F-A382-C9C151288D1D}" dt="2022-03-14T00:14:38.772" v="6848" actId="478"/>
          <ac:spMkLst>
            <pc:docMk/>
            <pc:sldMk cId="3860905615" sldId="459"/>
            <ac:spMk id="9" creationId="{DE9EE601-EE7A-4DF1-9AE6-E00516487110}"/>
          </ac:spMkLst>
        </pc:spChg>
        <pc:spChg chg="add mod">
          <ac:chgData name="Kanakubo Yuuka" userId="0125345b4684f247" providerId="LiveId" clId="{9F7F8426-3028-457F-A382-C9C151288D1D}" dt="2022-03-14T03:45:43.890" v="7336" actId="1038"/>
          <ac:spMkLst>
            <pc:docMk/>
            <pc:sldMk cId="3860905615" sldId="459"/>
            <ac:spMk id="11" creationId="{DFA77D2B-C37E-41BE-810E-FEFE7FD4954B}"/>
          </ac:spMkLst>
        </pc:spChg>
      </pc:sldChg>
      <pc:sldChg chg="delSp mod ord">
        <pc:chgData name="Kanakubo Yuuka" userId="0125345b4684f247" providerId="LiveId" clId="{9F7F8426-3028-457F-A382-C9C151288D1D}" dt="2022-03-08T23:36:12.267" v="5709"/>
        <pc:sldMkLst>
          <pc:docMk/>
          <pc:sldMk cId="2653109657" sldId="460"/>
        </pc:sldMkLst>
        <pc:spChg chg="del">
          <ac:chgData name="Kanakubo Yuuka" userId="0125345b4684f247" providerId="LiveId" clId="{9F7F8426-3028-457F-A382-C9C151288D1D}" dt="2022-03-04T06:24:36.009" v="593" actId="478"/>
          <ac:spMkLst>
            <pc:docMk/>
            <pc:sldMk cId="2653109657" sldId="460"/>
            <ac:spMk id="2" creationId="{EE96E7D1-789C-4A7B-86D8-5B396E8059BC}"/>
          </ac:spMkLst>
        </pc:spChg>
        <pc:spChg chg="del">
          <ac:chgData name="Kanakubo Yuuka" userId="0125345b4684f247" providerId="LiveId" clId="{9F7F8426-3028-457F-A382-C9C151288D1D}" dt="2022-03-04T06:24:34.075" v="592" actId="478"/>
          <ac:spMkLst>
            <pc:docMk/>
            <pc:sldMk cId="2653109657" sldId="460"/>
            <ac:spMk id="3" creationId="{2A5DA776-D54A-4F54-811E-F841DDB72582}"/>
          </ac:spMkLst>
        </pc:spChg>
      </pc:sldChg>
      <pc:sldChg chg="addSp delSp modSp mod">
        <pc:chgData name="Kanakubo Yuuka" userId="0125345b4684f247" providerId="LiveId" clId="{9F7F8426-3028-457F-A382-C9C151288D1D}" dt="2022-03-12T14:50:35.817" v="6358" actId="20577"/>
        <pc:sldMkLst>
          <pc:docMk/>
          <pc:sldMk cId="1786325943" sldId="461"/>
        </pc:sldMkLst>
        <pc:spChg chg="mod">
          <ac:chgData name="Kanakubo Yuuka" userId="0125345b4684f247" providerId="LiveId" clId="{9F7F8426-3028-457F-A382-C9C151288D1D}" dt="2022-03-04T06:29:01.363" v="753" actId="1076"/>
          <ac:spMkLst>
            <pc:docMk/>
            <pc:sldMk cId="1786325943" sldId="461"/>
            <ac:spMk id="2" creationId="{AAFC2C62-E3F1-4333-A414-85674F4ACD81}"/>
          </ac:spMkLst>
        </pc:spChg>
        <pc:spChg chg="add mod ord">
          <ac:chgData name="Kanakubo Yuuka" userId="0125345b4684f247" providerId="LiveId" clId="{9F7F8426-3028-457F-A382-C9C151288D1D}" dt="2022-03-08T01:39:19.728" v="4805" actId="1036"/>
          <ac:spMkLst>
            <pc:docMk/>
            <pc:sldMk cId="1786325943" sldId="461"/>
            <ac:spMk id="5" creationId="{A0003F14-B9BF-4554-AA0C-E32DB6E44372}"/>
          </ac:spMkLst>
        </pc:spChg>
        <pc:spChg chg="add mod">
          <ac:chgData name="Kanakubo Yuuka" userId="0125345b4684f247" providerId="LiveId" clId="{9F7F8426-3028-457F-A382-C9C151288D1D}" dt="2022-03-12T00:43:23.307" v="6007" actId="1076"/>
          <ac:spMkLst>
            <pc:docMk/>
            <pc:sldMk cId="1786325943" sldId="461"/>
            <ac:spMk id="8" creationId="{432765A6-C9FF-43BD-9229-76206A0109D3}"/>
          </ac:spMkLst>
        </pc:spChg>
        <pc:spChg chg="mod">
          <ac:chgData name="Kanakubo Yuuka" userId="0125345b4684f247" providerId="LiveId" clId="{9F7F8426-3028-457F-A382-C9C151288D1D}" dt="2022-03-08T01:35:03.989" v="4554" actId="1076"/>
          <ac:spMkLst>
            <pc:docMk/>
            <pc:sldMk cId="1786325943" sldId="461"/>
            <ac:spMk id="10" creationId="{A0FB3BD3-B5EE-4AB6-BBA7-81AB0205BDEA}"/>
          </ac:spMkLst>
        </pc:spChg>
        <pc:spChg chg="add del mod">
          <ac:chgData name="Kanakubo Yuuka" userId="0125345b4684f247" providerId="LiveId" clId="{9F7F8426-3028-457F-A382-C9C151288D1D}" dt="2022-03-08T01:35:04.329" v="4555" actId="21"/>
          <ac:spMkLst>
            <pc:docMk/>
            <pc:sldMk cId="1786325943" sldId="461"/>
            <ac:spMk id="11" creationId="{ADF532DC-FC96-4603-8282-8B07F69F6725}"/>
          </ac:spMkLst>
        </pc:spChg>
        <pc:spChg chg="del mod">
          <ac:chgData name="Kanakubo Yuuka" userId="0125345b4684f247" providerId="LiveId" clId="{9F7F8426-3028-457F-A382-C9C151288D1D}" dt="2022-03-08T01:33:00.109" v="4468" actId="478"/>
          <ac:spMkLst>
            <pc:docMk/>
            <pc:sldMk cId="1786325943" sldId="461"/>
            <ac:spMk id="13" creationId="{F8BCA030-243B-45AD-A368-DF1C11308466}"/>
          </ac:spMkLst>
        </pc:spChg>
        <pc:spChg chg="mod">
          <ac:chgData name="Kanakubo Yuuka" userId="0125345b4684f247" providerId="LiveId" clId="{9F7F8426-3028-457F-A382-C9C151288D1D}" dt="2022-03-08T01:32:50.429" v="4467" actId="1035"/>
          <ac:spMkLst>
            <pc:docMk/>
            <pc:sldMk cId="1786325943" sldId="461"/>
            <ac:spMk id="14" creationId="{3228F91A-3ACD-43C7-8A57-97D5EC9F4FAB}"/>
          </ac:spMkLst>
        </pc:spChg>
        <pc:spChg chg="add mod">
          <ac:chgData name="Kanakubo Yuuka" userId="0125345b4684f247" providerId="LiveId" clId="{9F7F8426-3028-457F-A382-C9C151288D1D}" dt="2022-03-08T01:39:26.108" v="4806" actId="1076"/>
          <ac:spMkLst>
            <pc:docMk/>
            <pc:sldMk cId="1786325943" sldId="461"/>
            <ac:spMk id="15" creationId="{03B21E58-5512-4F99-B951-33F9A2A11DE2}"/>
          </ac:spMkLst>
        </pc:spChg>
        <pc:spChg chg="del">
          <ac:chgData name="Kanakubo Yuuka" userId="0125345b4684f247" providerId="LiveId" clId="{9F7F8426-3028-457F-A382-C9C151288D1D}" dt="2022-03-04T06:26:18.147" v="613" actId="478"/>
          <ac:spMkLst>
            <pc:docMk/>
            <pc:sldMk cId="1786325943" sldId="461"/>
            <ac:spMk id="15" creationId="{17748231-0A8A-4437-9709-DFFCDA36CACD}"/>
          </ac:spMkLst>
        </pc:spChg>
        <pc:spChg chg="add mod">
          <ac:chgData name="Kanakubo Yuuka" userId="0125345b4684f247" providerId="LiveId" clId="{9F7F8426-3028-457F-A382-C9C151288D1D}" dt="2022-03-08T01:39:19.728" v="4805" actId="1036"/>
          <ac:spMkLst>
            <pc:docMk/>
            <pc:sldMk cId="1786325943" sldId="461"/>
            <ac:spMk id="16" creationId="{2BC61D0A-8543-4197-ACD7-7467DD8C5CA5}"/>
          </ac:spMkLst>
        </pc:spChg>
        <pc:spChg chg="del mod">
          <ac:chgData name="Kanakubo Yuuka" userId="0125345b4684f247" providerId="LiveId" clId="{9F7F8426-3028-457F-A382-C9C151288D1D}" dt="2022-03-04T06:26:40.985" v="618" actId="478"/>
          <ac:spMkLst>
            <pc:docMk/>
            <pc:sldMk cId="1786325943" sldId="461"/>
            <ac:spMk id="16" creationId="{744A666C-BA94-4E40-92F4-EC9437175F5A}"/>
          </ac:spMkLst>
        </pc:spChg>
        <pc:spChg chg="add mod">
          <ac:chgData name="Kanakubo Yuuka" userId="0125345b4684f247" providerId="LiveId" clId="{9F7F8426-3028-457F-A382-C9C151288D1D}" dt="2022-03-08T01:39:19.728" v="4805" actId="1036"/>
          <ac:spMkLst>
            <pc:docMk/>
            <pc:sldMk cId="1786325943" sldId="461"/>
            <ac:spMk id="17" creationId="{41F6B379-169C-442E-A748-60653383439D}"/>
          </ac:spMkLst>
        </pc:spChg>
        <pc:spChg chg="del">
          <ac:chgData name="Kanakubo Yuuka" userId="0125345b4684f247" providerId="LiveId" clId="{9F7F8426-3028-457F-A382-C9C151288D1D}" dt="2022-03-04T06:26:15.760" v="611" actId="478"/>
          <ac:spMkLst>
            <pc:docMk/>
            <pc:sldMk cId="1786325943" sldId="461"/>
            <ac:spMk id="17" creationId="{96002662-080D-4EAD-8599-1D76514DEC8A}"/>
          </ac:spMkLst>
        </pc:spChg>
        <pc:spChg chg="del">
          <ac:chgData name="Kanakubo Yuuka" userId="0125345b4684f247" providerId="LiveId" clId="{9F7F8426-3028-457F-A382-C9C151288D1D}" dt="2022-03-04T06:26:17.351" v="612" actId="478"/>
          <ac:spMkLst>
            <pc:docMk/>
            <pc:sldMk cId="1786325943" sldId="461"/>
            <ac:spMk id="18" creationId="{6B6EE2ED-1550-42DE-BAC4-539056F91542}"/>
          </ac:spMkLst>
        </pc:spChg>
        <pc:spChg chg="add mod">
          <ac:chgData name="Kanakubo Yuuka" userId="0125345b4684f247" providerId="LiveId" clId="{9F7F8426-3028-457F-A382-C9C151288D1D}" dt="2022-03-08T07:39:05.430" v="5684" actId="20577"/>
          <ac:spMkLst>
            <pc:docMk/>
            <pc:sldMk cId="1786325943" sldId="461"/>
            <ac:spMk id="18" creationId="{F247B267-6FBC-4161-9F34-8695468420AD}"/>
          </ac:spMkLst>
        </pc:spChg>
        <pc:spChg chg="del">
          <ac:chgData name="Kanakubo Yuuka" userId="0125345b4684f247" providerId="LiveId" clId="{9F7F8426-3028-457F-A382-C9C151288D1D}" dt="2022-03-04T06:26:14.877" v="610" actId="478"/>
          <ac:spMkLst>
            <pc:docMk/>
            <pc:sldMk cId="1786325943" sldId="461"/>
            <ac:spMk id="19" creationId="{2F12CE63-791E-4DD5-970A-D4EF057CCC72}"/>
          </ac:spMkLst>
        </pc:spChg>
        <pc:spChg chg="add mod">
          <ac:chgData name="Kanakubo Yuuka" userId="0125345b4684f247" providerId="LiveId" clId="{9F7F8426-3028-457F-A382-C9C151288D1D}" dt="2022-03-12T00:41:06.225" v="5936" actId="1076"/>
          <ac:spMkLst>
            <pc:docMk/>
            <pc:sldMk cId="1786325943" sldId="461"/>
            <ac:spMk id="19" creationId="{7CF1515C-3AAB-4066-8669-A941E811B35F}"/>
          </ac:spMkLst>
        </pc:spChg>
        <pc:spChg chg="add del mod">
          <ac:chgData name="Kanakubo Yuuka" userId="0125345b4684f247" providerId="LiveId" clId="{9F7F8426-3028-457F-A382-C9C151288D1D}" dt="2022-03-08T01:38:09.623" v="4760"/>
          <ac:spMkLst>
            <pc:docMk/>
            <pc:sldMk cId="1786325943" sldId="461"/>
            <ac:spMk id="19" creationId="{B732C6EB-4CA1-4222-AFF7-71EB9451C410}"/>
          </ac:spMkLst>
        </pc:spChg>
        <pc:spChg chg="add mod">
          <ac:chgData name="Kanakubo Yuuka" userId="0125345b4684f247" providerId="LiveId" clId="{9F7F8426-3028-457F-A382-C9C151288D1D}" dt="2022-03-08T01:39:30.568" v="4819" actId="1036"/>
          <ac:spMkLst>
            <pc:docMk/>
            <pc:sldMk cId="1786325943" sldId="461"/>
            <ac:spMk id="20" creationId="{2FC31CE5-D8C3-4D5B-B7E4-E89AB069C7ED}"/>
          </ac:spMkLst>
        </pc:spChg>
        <pc:spChg chg="add del mod">
          <ac:chgData name="Kanakubo Yuuka" userId="0125345b4684f247" providerId="LiveId" clId="{9F7F8426-3028-457F-A382-C9C151288D1D}" dt="2022-03-08T01:39:30.568" v="4819" actId="1036"/>
          <ac:spMkLst>
            <pc:docMk/>
            <pc:sldMk cId="1786325943" sldId="461"/>
            <ac:spMk id="21" creationId="{06C9E098-50FC-4089-862D-94A1121A9646}"/>
          </ac:spMkLst>
        </pc:spChg>
        <pc:spChg chg="add mod">
          <ac:chgData name="Kanakubo Yuuka" userId="0125345b4684f247" providerId="LiveId" clId="{9F7F8426-3028-457F-A382-C9C151288D1D}" dt="2022-03-12T14:50:35.817" v="6358" actId="20577"/>
          <ac:spMkLst>
            <pc:docMk/>
            <pc:sldMk cId="1786325943" sldId="461"/>
            <ac:spMk id="22" creationId="{13F96347-6B2A-45C1-8105-54E2EAC6696F}"/>
          </ac:spMkLst>
        </pc:spChg>
        <pc:picChg chg="mod">
          <ac:chgData name="Kanakubo Yuuka" userId="0125345b4684f247" providerId="LiveId" clId="{9F7F8426-3028-457F-A382-C9C151288D1D}" dt="2022-03-12T00:42:36.440" v="5952" actId="1076"/>
          <ac:picMkLst>
            <pc:docMk/>
            <pc:sldMk cId="1786325943" sldId="461"/>
            <ac:picMk id="7" creationId="{72E27D21-1E25-405F-9208-67F4E9E7DE55}"/>
          </ac:picMkLst>
        </pc:picChg>
        <pc:picChg chg="mod">
          <ac:chgData name="Kanakubo Yuuka" userId="0125345b4684f247" providerId="LiveId" clId="{9F7F8426-3028-457F-A382-C9C151288D1D}" dt="2022-03-08T01:33:32.293" v="4496" actId="1076"/>
          <ac:picMkLst>
            <pc:docMk/>
            <pc:sldMk cId="1786325943" sldId="461"/>
            <ac:picMk id="9" creationId="{E7A9B37A-3A82-47F4-8AF1-B65043CEB081}"/>
          </ac:picMkLst>
        </pc:picChg>
      </pc:sldChg>
      <pc:sldChg chg="ord">
        <pc:chgData name="Kanakubo Yuuka" userId="0125345b4684f247" providerId="LiveId" clId="{9F7F8426-3028-457F-A382-C9C151288D1D}" dt="2022-03-04T06:29:16.072" v="755"/>
        <pc:sldMkLst>
          <pc:docMk/>
          <pc:sldMk cId="3904693083" sldId="463"/>
        </pc:sldMkLst>
      </pc:sldChg>
      <pc:sldChg chg="del ord">
        <pc:chgData name="Kanakubo Yuuka" userId="0125345b4684f247" providerId="LiveId" clId="{9F7F8426-3028-457F-A382-C9C151288D1D}" dt="2022-03-13T23:59:08.772" v="6476" actId="2696"/>
        <pc:sldMkLst>
          <pc:docMk/>
          <pc:sldMk cId="3631205787" sldId="464"/>
        </pc:sldMkLst>
      </pc:sldChg>
      <pc:sldChg chg="modSp mod ord">
        <pc:chgData name="Kanakubo Yuuka" userId="0125345b4684f247" providerId="LiveId" clId="{9F7F8426-3028-457F-A382-C9C151288D1D}" dt="2022-03-04T06:32:48.431" v="834" actId="1076"/>
        <pc:sldMkLst>
          <pc:docMk/>
          <pc:sldMk cId="4051741840" sldId="465"/>
        </pc:sldMkLst>
        <pc:spChg chg="mod">
          <ac:chgData name="Kanakubo Yuuka" userId="0125345b4684f247" providerId="LiveId" clId="{9F7F8426-3028-457F-A382-C9C151288D1D}" dt="2022-03-04T06:32:48.431" v="834" actId="1076"/>
          <ac:spMkLst>
            <pc:docMk/>
            <pc:sldMk cId="4051741840" sldId="465"/>
            <ac:spMk id="2" creationId="{1533947A-C5EF-4CBA-B311-12143B88BAC3}"/>
          </ac:spMkLst>
        </pc:spChg>
      </pc:sldChg>
      <pc:sldChg chg="addSp modSp del mod ord">
        <pc:chgData name="Kanakubo Yuuka" userId="0125345b4684f247" providerId="LiveId" clId="{9F7F8426-3028-457F-A382-C9C151288D1D}" dt="2022-03-14T00:17:18.704" v="6960" actId="2696"/>
        <pc:sldMkLst>
          <pc:docMk/>
          <pc:sldMk cId="2934290225" sldId="467"/>
        </pc:sldMkLst>
        <pc:spChg chg="add mod">
          <ac:chgData name="Kanakubo Yuuka" userId="0125345b4684f247" providerId="LiveId" clId="{9F7F8426-3028-457F-A382-C9C151288D1D}" dt="2022-03-04T06:25:21.196" v="606" actId="1076"/>
          <ac:spMkLst>
            <pc:docMk/>
            <pc:sldMk cId="2934290225" sldId="467"/>
            <ac:spMk id="4" creationId="{0CC47620-711A-45CB-9929-225B528D8479}"/>
          </ac:spMkLst>
        </pc:spChg>
      </pc:sldChg>
      <pc:sldChg chg="addSp delSp modSp mod">
        <pc:chgData name="Kanakubo Yuuka" userId="0125345b4684f247" providerId="LiveId" clId="{9F7F8426-3028-457F-A382-C9C151288D1D}" dt="2022-03-14T05:57:49.138" v="7484" actId="1037"/>
        <pc:sldMkLst>
          <pc:docMk/>
          <pc:sldMk cId="41164613" sldId="468"/>
        </pc:sldMkLst>
        <pc:spChg chg="mod">
          <ac:chgData name="Kanakubo Yuuka" userId="0125345b4684f247" providerId="LiveId" clId="{9F7F8426-3028-457F-A382-C9C151288D1D}" dt="2022-03-08T08:35:35.723" v="5707" actId="14100"/>
          <ac:spMkLst>
            <pc:docMk/>
            <pc:sldMk cId="41164613" sldId="468"/>
            <ac:spMk id="6" creationId="{EF0020A8-0E99-41AE-B77D-E69ADD6F1495}"/>
          </ac:spMkLst>
        </pc:spChg>
        <pc:spChg chg="mod">
          <ac:chgData name="Kanakubo Yuuka" userId="0125345b4684f247" providerId="LiveId" clId="{9F7F8426-3028-457F-A382-C9C151288D1D}" dt="2022-03-14T05:57:28.240" v="7482" actId="14100"/>
          <ac:spMkLst>
            <pc:docMk/>
            <pc:sldMk cId="41164613" sldId="468"/>
            <ac:spMk id="7" creationId="{F77E8361-4E59-4ACE-9759-204225D8030B}"/>
          </ac:spMkLst>
        </pc:spChg>
        <pc:spChg chg="del">
          <ac:chgData name="Kanakubo Yuuka" userId="0125345b4684f247" providerId="LiveId" clId="{9F7F8426-3028-457F-A382-C9C151288D1D}" dt="2022-03-07T04:24:53.566" v="2078" actId="478"/>
          <ac:spMkLst>
            <pc:docMk/>
            <pc:sldMk cId="41164613" sldId="468"/>
            <ac:spMk id="8" creationId="{DC23215B-6984-4B7C-9E7A-9D7924F567AE}"/>
          </ac:spMkLst>
        </pc:spChg>
        <pc:spChg chg="del">
          <ac:chgData name="Kanakubo Yuuka" userId="0125345b4684f247" providerId="LiveId" clId="{9F7F8426-3028-457F-A382-C9C151288D1D}" dt="2022-03-07T04:24:55.185" v="2079" actId="478"/>
          <ac:spMkLst>
            <pc:docMk/>
            <pc:sldMk cId="41164613" sldId="468"/>
            <ac:spMk id="9" creationId="{4048D307-D42C-411F-ADC0-D24E4CF98F13}"/>
          </ac:spMkLst>
        </pc:spChg>
        <pc:spChg chg="del">
          <ac:chgData name="Kanakubo Yuuka" userId="0125345b4684f247" providerId="LiveId" clId="{9F7F8426-3028-457F-A382-C9C151288D1D}" dt="2022-03-07T04:24:58.232" v="2080" actId="478"/>
          <ac:spMkLst>
            <pc:docMk/>
            <pc:sldMk cId="41164613" sldId="468"/>
            <ac:spMk id="10" creationId="{276727B1-D3EF-4E14-95E0-F2EBBB759E1F}"/>
          </ac:spMkLst>
        </pc:spChg>
        <pc:spChg chg="mod">
          <ac:chgData name="Kanakubo Yuuka" userId="0125345b4684f247" providerId="LiveId" clId="{9F7F8426-3028-457F-A382-C9C151288D1D}" dt="2022-03-14T00:18:19.592" v="6989" actId="20577"/>
          <ac:spMkLst>
            <pc:docMk/>
            <pc:sldMk cId="41164613" sldId="468"/>
            <ac:spMk id="12" creationId="{3B633420-46C8-4DA8-B7CA-B3C32D961BF8}"/>
          </ac:spMkLst>
        </pc:spChg>
        <pc:spChg chg="mod">
          <ac:chgData name="Kanakubo Yuuka" userId="0125345b4684f247" providerId="LiveId" clId="{9F7F8426-3028-457F-A382-C9C151288D1D}" dt="2022-03-12T01:15:47.835" v="6165" actId="1038"/>
          <ac:spMkLst>
            <pc:docMk/>
            <pc:sldMk cId="41164613" sldId="468"/>
            <ac:spMk id="14" creationId="{E91F29BF-0CF0-4E88-AC4B-827BD69AED30}"/>
          </ac:spMkLst>
        </pc:spChg>
        <pc:spChg chg="del">
          <ac:chgData name="Kanakubo Yuuka" userId="0125345b4684f247" providerId="LiveId" clId="{9F7F8426-3028-457F-A382-C9C151288D1D}" dt="2022-03-07T04:24:58.232" v="2080" actId="478"/>
          <ac:spMkLst>
            <pc:docMk/>
            <pc:sldMk cId="41164613" sldId="468"/>
            <ac:spMk id="15" creationId="{58318CF9-B92B-48B0-AC19-1F49B6D8C8A0}"/>
          </ac:spMkLst>
        </pc:spChg>
        <pc:spChg chg="del">
          <ac:chgData name="Kanakubo Yuuka" userId="0125345b4684f247" providerId="LiveId" clId="{9F7F8426-3028-457F-A382-C9C151288D1D}" dt="2022-03-07T04:24:58.232" v="2080" actId="478"/>
          <ac:spMkLst>
            <pc:docMk/>
            <pc:sldMk cId="41164613" sldId="468"/>
            <ac:spMk id="17" creationId="{B7C51796-1CBA-4CE1-8115-614FCE78F238}"/>
          </ac:spMkLst>
        </pc:spChg>
        <pc:spChg chg="del">
          <ac:chgData name="Kanakubo Yuuka" userId="0125345b4684f247" providerId="LiveId" clId="{9F7F8426-3028-457F-A382-C9C151288D1D}" dt="2022-03-07T04:24:58.232" v="2080" actId="478"/>
          <ac:spMkLst>
            <pc:docMk/>
            <pc:sldMk cId="41164613" sldId="468"/>
            <ac:spMk id="18" creationId="{6095E0B1-4D10-4451-83FB-40E236FCBC5B}"/>
          </ac:spMkLst>
        </pc:spChg>
        <pc:spChg chg="del">
          <ac:chgData name="Kanakubo Yuuka" userId="0125345b4684f247" providerId="LiveId" clId="{9F7F8426-3028-457F-A382-C9C151288D1D}" dt="2022-03-07T04:24:58.232" v="2080" actId="478"/>
          <ac:spMkLst>
            <pc:docMk/>
            <pc:sldMk cId="41164613" sldId="468"/>
            <ac:spMk id="19" creationId="{BE0AE023-4331-48B6-A09B-DFAF405CCE45}"/>
          </ac:spMkLst>
        </pc:spChg>
        <pc:spChg chg="add mod">
          <ac:chgData name="Kanakubo Yuuka" userId="0125345b4684f247" providerId="LiveId" clId="{9F7F8426-3028-457F-A382-C9C151288D1D}" dt="2022-03-14T04:51:07.593" v="7427" actId="1036"/>
          <ac:spMkLst>
            <pc:docMk/>
            <pc:sldMk cId="41164613" sldId="468"/>
            <ac:spMk id="20" creationId="{F9DAC92E-949E-4391-A7F7-E3A1DBB1C1DF}"/>
          </ac:spMkLst>
        </pc:spChg>
        <pc:spChg chg="add mod">
          <ac:chgData name="Kanakubo Yuuka" userId="0125345b4684f247" providerId="LiveId" clId="{9F7F8426-3028-457F-A382-C9C151288D1D}" dt="2022-03-12T01:14:55.949" v="6113" actId="1036"/>
          <ac:spMkLst>
            <pc:docMk/>
            <pc:sldMk cId="41164613" sldId="468"/>
            <ac:spMk id="21" creationId="{75706A3D-4B4E-456E-AA6D-6F0A31AD93A2}"/>
          </ac:spMkLst>
        </pc:spChg>
        <pc:spChg chg="add del mod">
          <ac:chgData name="Kanakubo Yuuka" userId="0125345b4684f247" providerId="LiveId" clId="{9F7F8426-3028-457F-A382-C9C151288D1D}" dt="2022-03-07T04:52:42.553" v="2800" actId="478"/>
          <ac:spMkLst>
            <pc:docMk/>
            <pc:sldMk cId="41164613" sldId="468"/>
            <ac:spMk id="23" creationId="{106F95CB-54AE-4F55-8E3B-8693E5C44209}"/>
          </ac:spMkLst>
        </pc:spChg>
        <pc:spChg chg="add del mod">
          <ac:chgData name="Kanakubo Yuuka" userId="0125345b4684f247" providerId="LiveId" clId="{9F7F8426-3028-457F-A382-C9C151288D1D}" dt="2022-03-07T04:52:41.438" v="2799" actId="478"/>
          <ac:spMkLst>
            <pc:docMk/>
            <pc:sldMk cId="41164613" sldId="468"/>
            <ac:spMk id="24" creationId="{232FD9BE-8CD1-448D-8124-E9C281DF6074}"/>
          </ac:spMkLst>
        </pc:spChg>
        <pc:spChg chg="add del mod">
          <ac:chgData name="Kanakubo Yuuka" userId="0125345b4684f247" providerId="LiveId" clId="{9F7F8426-3028-457F-A382-C9C151288D1D}" dt="2022-03-07T04:52:39.894" v="2798" actId="478"/>
          <ac:spMkLst>
            <pc:docMk/>
            <pc:sldMk cId="41164613" sldId="468"/>
            <ac:spMk id="25" creationId="{B7129A49-FD4A-4718-B4DE-A5365DADB0EB}"/>
          </ac:spMkLst>
        </pc:spChg>
        <pc:spChg chg="add mod">
          <ac:chgData name="Kanakubo Yuuka" userId="0125345b4684f247" providerId="LiveId" clId="{9F7F8426-3028-457F-A382-C9C151288D1D}" dt="2022-03-12T01:16:25.093" v="6212" actId="164"/>
          <ac:spMkLst>
            <pc:docMk/>
            <pc:sldMk cId="41164613" sldId="468"/>
            <ac:spMk id="30" creationId="{E41BEA77-A715-43BA-8D69-95C657AC87B7}"/>
          </ac:spMkLst>
        </pc:spChg>
        <pc:spChg chg="add mod">
          <ac:chgData name="Kanakubo Yuuka" userId="0125345b4684f247" providerId="LiveId" clId="{9F7F8426-3028-457F-A382-C9C151288D1D}" dt="2022-03-14T05:24:45.733" v="7459" actId="1076"/>
          <ac:spMkLst>
            <pc:docMk/>
            <pc:sldMk cId="41164613" sldId="468"/>
            <ac:spMk id="31" creationId="{74E0AE71-2E6A-4371-A5B2-D8242AAFA807}"/>
          </ac:spMkLst>
        </pc:spChg>
        <pc:spChg chg="add del mod">
          <ac:chgData name="Kanakubo Yuuka" userId="0125345b4684f247" providerId="LiveId" clId="{9F7F8426-3028-457F-A382-C9C151288D1D}" dt="2022-03-07T04:56:17.695" v="2850"/>
          <ac:spMkLst>
            <pc:docMk/>
            <pc:sldMk cId="41164613" sldId="468"/>
            <ac:spMk id="32" creationId="{9B5811CF-04A0-49C7-9819-3EAE70CAA03F}"/>
          </ac:spMkLst>
        </pc:spChg>
        <pc:spChg chg="add del">
          <ac:chgData name="Kanakubo Yuuka" userId="0125345b4684f247" providerId="LiveId" clId="{9F7F8426-3028-457F-A382-C9C151288D1D}" dt="2022-03-07T04:56:17.695" v="2850"/>
          <ac:spMkLst>
            <pc:docMk/>
            <pc:sldMk cId="41164613" sldId="468"/>
            <ac:spMk id="33" creationId="{ADB0B43E-3BC2-457A-9473-0615FCF10B9A}"/>
          </ac:spMkLst>
        </pc:spChg>
        <pc:spChg chg="mod">
          <ac:chgData name="Kanakubo Yuuka" userId="0125345b4684f247" providerId="LiveId" clId="{9F7F8426-3028-457F-A382-C9C151288D1D}" dt="2022-03-14T05:57:49.138" v="7484" actId="1037"/>
          <ac:spMkLst>
            <pc:docMk/>
            <pc:sldMk cId="41164613" sldId="468"/>
            <ac:spMk id="34" creationId="{8CF88F07-1B6A-434A-84C7-F0096E93A26D}"/>
          </ac:spMkLst>
        </pc:spChg>
        <pc:spChg chg="del mod">
          <ac:chgData name="Kanakubo Yuuka" userId="0125345b4684f247" providerId="LiveId" clId="{9F7F8426-3028-457F-A382-C9C151288D1D}" dt="2022-03-07T04:56:19.961" v="2851" actId="478"/>
          <ac:spMkLst>
            <pc:docMk/>
            <pc:sldMk cId="41164613" sldId="468"/>
            <ac:spMk id="35" creationId="{64AD2D2F-8702-4552-9DE7-19D5AB0918AF}"/>
          </ac:spMkLst>
        </pc:spChg>
        <pc:spChg chg="del mod">
          <ac:chgData name="Kanakubo Yuuka" userId="0125345b4684f247" providerId="LiveId" clId="{9F7F8426-3028-457F-A382-C9C151288D1D}" dt="2022-03-07T04:56:20.574" v="2852" actId="478"/>
          <ac:spMkLst>
            <pc:docMk/>
            <pc:sldMk cId="41164613" sldId="468"/>
            <ac:spMk id="36" creationId="{A67F17ED-EE4B-4D49-814C-5CB17E1D4CDD}"/>
          </ac:spMkLst>
        </pc:spChg>
        <pc:spChg chg="add mod ord">
          <ac:chgData name="Kanakubo Yuuka" userId="0125345b4684f247" providerId="LiveId" clId="{9F7F8426-3028-457F-A382-C9C151288D1D}" dt="2022-03-14T05:24:36.520" v="7457" actId="14100"/>
          <ac:spMkLst>
            <pc:docMk/>
            <pc:sldMk cId="41164613" sldId="468"/>
            <ac:spMk id="37" creationId="{DB3E4F33-2A80-4739-976E-1B9706092171}"/>
          </ac:spMkLst>
        </pc:spChg>
        <pc:spChg chg="add mod">
          <ac:chgData name="Kanakubo Yuuka" userId="0125345b4684f247" providerId="LiveId" clId="{9F7F8426-3028-457F-A382-C9C151288D1D}" dt="2022-03-12T01:16:25.093" v="6212" actId="164"/>
          <ac:spMkLst>
            <pc:docMk/>
            <pc:sldMk cId="41164613" sldId="468"/>
            <ac:spMk id="38" creationId="{A73E681F-6E2A-4B9F-B7FE-D8D8FF30A922}"/>
          </ac:spMkLst>
        </pc:spChg>
        <pc:spChg chg="add mod">
          <ac:chgData name="Kanakubo Yuuka" userId="0125345b4684f247" providerId="LiveId" clId="{9F7F8426-3028-457F-A382-C9C151288D1D}" dt="2022-03-14T05:24:33.133" v="7456" actId="1076"/>
          <ac:spMkLst>
            <pc:docMk/>
            <pc:sldMk cId="41164613" sldId="468"/>
            <ac:spMk id="39" creationId="{7B631E5B-B04A-4AE3-93F8-090BCCBF6958}"/>
          </ac:spMkLst>
        </pc:spChg>
        <pc:spChg chg="add mod topLvl">
          <ac:chgData name="Kanakubo Yuuka" userId="0125345b4684f247" providerId="LiveId" clId="{9F7F8426-3028-457F-A382-C9C151288D1D}" dt="2022-03-14T05:57:33.430" v="7483" actId="1076"/>
          <ac:spMkLst>
            <pc:docMk/>
            <pc:sldMk cId="41164613" sldId="468"/>
            <ac:spMk id="40" creationId="{EF675673-C180-4605-BD26-81BFCBA0F133}"/>
          </ac:spMkLst>
        </pc:spChg>
        <pc:spChg chg="add mod topLvl">
          <ac:chgData name="Kanakubo Yuuka" userId="0125345b4684f247" providerId="LiveId" clId="{9F7F8426-3028-457F-A382-C9C151288D1D}" dt="2022-03-14T05:24:55.717" v="7477" actId="1036"/>
          <ac:spMkLst>
            <pc:docMk/>
            <pc:sldMk cId="41164613" sldId="468"/>
            <ac:spMk id="41" creationId="{B2E0CC9E-9CDC-498E-818F-BC6C33DF86DC}"/>
          </ac:spMkLst>
        </pc:spChg>
        <pc:spChg chg="add mod topLvl">
          <ac:chgData name="Kanakubo Yuuka" userId="0125345b4684f247" providerId="LiveId" clId="{9F7F8426-3028-457F-A382-C9C151288D1D}" dt="2022-03-14T05:25:16.026" v="7480" actId="20577"/>
          <ac:spMkLst>
            <pc:docMk/>
            <pc:sldMk cId="41164613" sldId="468"/>
            <ac:spMk id="42" creationId="{26A5E1BB-53F1-435E-97E4-883F90224302}"/>
          </ac:spMkLst>
        </pc:spChg>
        <pc:spChg chg="add del mod">
          <ac:chgData name="Kanakubo Yuuka" userId="0125345b4684f247" providerId="LiveId" clId="{9F7F8426-3028-457F-A382-C9C151288D1D}" dt="2022-03-07T05:55:19.048" v="4091" actId="478"/>
          <ac:spMkLst>
            <pc:docMk/>
            <pc:sldMk cId="41164613" sldId="468"/>
            <ac:spMk id="43" creationId="{8E7F8B2D-A605-4A60-B35C-86028292F783}"/>
          </ac:spMkLst>
        </pc:spChg>
        <pc:grpChg chg="add mod">
          <ac:chgData name="Kanakubo Yuuka" userId="0125345b4684f247" providerId="LiveId" clId="{9F7F8426-3028-457F-A382-C9C151288D1D}" dt="2022-03-14T05:24:50.024" v="7462" actId="1036"/>
          <ac:grpSpMkLst>
            <pc:docMk/>
            <pc:sldMk cId="41164613" sldId="468"/>
            <ac:grpSpMk id="5" creationId="{6DBEA717-2545-4CA3-8C02-2BD507CC22F0}"/>
          </ac:grpSpMkLst>
        </pc:grpChg>
        <pc:grpChg chg="add del mod">
          <ac:chgData name="Kanakubo Yuuka" userId="0125345b4684f247" providerId="LiveId" clId="{9F7F8426-3028-457F-A382-C9C151288D1D}" dt="2022-03-14T03:58:43.290" v="7339" actId="165"/>
          <ac:grpSpMkLst>
            <pc:docMk/>
            <pc:sldMk cId="41164613" sldId="468"/>
            <ac:grpSpMk id="8" creationId="{3861A2D2-92DC-433D-B7CE-C261C77A6B1E}"/>
          </ac:grpSpMkLst>
        </pc:grpChg>
        <pc:picChg chg="add del mod">
          <ac:chgData name="Kanakubo Yuuka" userId="0125345b4684f247" providerId="LiveId" clId="{9F7F8426-3028-457F-A382-C9C151288D1D}" dt="2022-03-08T01:46:08.106" v="4963" actId="478"/>
          <ac:picMkLst>
            <pc:docMk/>
            <pc:sldMk cId="41164613" sldId="468"/>
            <ac:picMk id="16" creationId="{423BB64D-33FE-4BEA-9EDB-A2AFB1F892B3}"/>
          </ac:picMkLst>
        </pc:picChg>
        <pc:picChg chg="add del mod">
          <ac:chgData name="Kanakubo Yuuka" userId="0125345b4684f247" providerId="LiveId" clId="{9F7F8426-3028-457F-A382-C9C151288D1D}" dt="2022-03-07T05:00:31.950" v="2992" actId="478"/>
          <ac:picMkLst>
            <pc:docMk/>
            <pc:sldMk cId="41164613" sldId="468"/>
            <ac:picMk id="22" creationId="{B1E40DA2-CEEC-48B9-9D2F-B215CCF82D72}"/>
          </ac:picMkLst>
        </pc:picChg>
        <pc:cxnChg chg="add mod">
          <ac:chgData name="Kanakubo Yuuka" userId="0125345b4684f247" providerId="LiveId" clId="{9F7F8426-3028-457F-A382-C9C151288D1D}" dt="2022-03-12T01:16:25.093" v="6212" actId="164"/>
          <ac:cxnSpMkLst>
            <pc:docMk/>
            <pc:sldMk cId="41164613" sldId="468"/>
            <ac:cxnSpMk id="27" creationId="{98F6BE41-D959-4A41-91DB-B3789CA1EE81}"/>
          </ac:cxnSpMkLst>
        </pc:cxnChg>
        <pc:cxnChg chg="add mod">
          <ac:chgData name="Kanakubo Yuuka" userId="0125345b4684f247" providerId="LiveId" clId="{9F7F8426-3028-457F-A382-C9C151288D1D}" dt="2022-03-14T05:24:40.422" v="7458" actId="14100"/>
          <ac:cxnSpMkLst>
            <pc:docMk/>
            <pc:sldMk cId="41164613" sldId="468"/>
            <ac:cxnSpMk id="28" creationId="{5A49E3C7-A23C-4925-A7E4-B655542B8FAF}"/>
          </ac:cxnSpMkLst>
        </pc:cxnChg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1699425690" sldId="470"/>
        </pc:sldMkLst>
      </pc:sldChg>
      <pc:sldChg chg="del">
        <pc:chgData name="Kanakubo Yuuka" userId="0125345b4684f247" providerId="LiveId" clId="{9F7F8426-3028-457F-A382-C9C151288D1D}" dt="2022-03-13T23:57:21.778" v="6464" actId="2696"/>
        <pc:sldMkLst>
          <pc:docMk/>
          <pc:sldMk cId="2569600245" sldId="471"/>
        </pc:sldMkLst>
      </pc:sldChg>
      <pc:sldChg chg="ord">
        <pc:chgData name="Kanakubo Yuuka" userId="0125345b4684f247" providerId="LiveId" clId="{9F7F8426-3028-457F-A382-C9C151288D1D}" dt="2022-03-04T06:18:12.996" v="414"/>
        <pc:sldMkLst>
          <pc:docMk/>
          <pc:sldMk cId="1038650002" sldId="472"/>
        </pc:sldMkLst>
      </pc:sldChg>
      <pc:sldChg chg="ord">
        <pc:chgData name="Kanakubo Yuuka" userId="0125345b4684f247" providerId="LiveId" clId="{9F7F8426-3028-457F-A382-C9C151288D1D}" dt="2022-03-04T06:01:10.563" v="111"/>
        <pc:sldMkLst>
          <pc:docMk/>
          <pc:sldMk cId="4263284453" sldId="475"/>
        </pc:sldMkLst>
      </pc:sldChg>
      <pc:sldChg chg="del">
        <pc:chgData name="Kanakubo Yuuka" userId="0125345b4684f247" providerId="LiveId" clId="{9F7F8426-3028-457F-A382-C9C151288D1D}" dt="2022-03-13T23:57:38.566" v="6468" actId="2696"/>
        <pc:sldMkLst>
          <pc:docMk/>
          <pc:sldMk cId="1779789321" sldId="476"/>
        </pc:sldMkLst>
      </pc:sldChg>
      <pc:sldChg chg="ord">
        <pc:chgData name="Kanakubo Yuuka" userId="0125345b4684f247" providerId="LiveId" clId="{9F7F8426-3028-457F-A382-C9C151288D1D}" dt="2022-03-04T06:01:10.563" v="111"/>
        <pc:sldMkLst>
          <pc:docMk/>
          <pc:sldMk cId="938854438" sldId="477"/>
        </pc:sldMkLst>
      </pc:sldChg>
      <pc:sldChg chg="modSp mod ord">
        <pc:chgData name="Kanakubo Yuuka" userId="0125345b4684f247" providerId="LiveId" clId="{9F7F8426-3028-457F-A382-C9C151288D1D}" dt="2022-03-14T00:05:24.782" v="6631"/>
        <pc:sldMkLst>
          <pc:docMk/>
          <pc:sldMk cId="781371284" sldId="478"/>
        </pc:sldMkLst>
        <pc:spChg chg="mod">
          <ac:chgData name="Kanakubo Yuuka" userId="0125345b4684f247" providerId="LiveId" clId="{9F7F8426-3028-457F-A382-C9C151288D1D}" dt="2022-03-12T00:02:55.096" v="5864" actId="403"/>
          <ac:spMkLst>
            <pc:docMk/>
            <pc:sldMk cId="781371284" sldId="478"/>
            <ac:spMk id="2" creationId="{632C49DD-998F-4584-94E4-39D86EDF01CE}"/>
          </ac:spMkLst>
        </pc:spChg>
        <pc:spChg chg="mod">
          <ac:chgData name="Kanakubo Yuuka" userId="0125345b4684f247" providerId="LiveId" clId="{9F7F8426-3028-457F-A382-C9C151288D1D}" dt="2022-03-08T01:29:08.279" v="4405" actId="1076"/>
          <ac:spMkLst>
            <pc:docMk/>
            <pc:sldMk cId="781371284" sldId="478"/>
            <ac:spMk id="35" creationId="{A3A21E9C-5B44-43C7-A502-AFF4C6366940}"/>
          </ac:spMkLst>
        </pc:spChg>
        <pc:spChg chg="mod">
          <ac:chgData name="Kanakubo Yuuka" userId="0125345b4684f247" providerId="LiveId" clId="{9F7F8426-3028-457F-A382-C9C151288D1D}" dt="2022-03-04T06:16:30.651" v="412" actId="1076"/>
          <ac:spMkLst>
            <pc:docMk/>
            <pc:sldMk cId="781371284" sldId="478"/>
            <ac:spMk id="60" creationId="{1EFD5703-674C-4E9E-AEEB-61AE5B33AAE2}"/>
          </ac:spMkLst>
        </pc:spChg>
      </pc:sldChg>
      <pc:sldChg chg="del">
        <pc:chgData name="Kanakubo Yuuka" userId="0125345b4684f247" providerId="LiveId" clId="{9F7F8426-3028-457F-A382-C9C151288D1D}" dt="2022-03-13T23:57:30.773" v="6465" actId="2696"/>
        <pc:sldMkLst>
          <pc:docMk/>
          <pc:sldMk cId="4091517439" sldId="482"/>
        </pc:sldMkLst>
      </pc:sldChg>
      <pc:sldChg chg="del">
        <pc:chgData name="Kanakubo Yuuka" userId="0125345b4684f247" providerId="LiveId" clId="{9F7F8426-3028-457F-A382-C9C151288D1D}" dt="2022-03-13T23:56:47.315" v="6463" actId="2696"/>
        <pc:sldMkLst>
          <pc:docMk/>
          <pc:sldMk cId="1363576621" sldId="483"/>
        </pc:sldMkLst>
      </pc:sldChg>
      <pc:sldChg chg="del">
        <pc:chgData name="Kanakubo Yuuka" userId="0125345b4684f247" providerId="LiveId" clId="{9F7F8426-3028-457F-A382-C9C151288D1D}" dt="2022-03-13T23:56:47.315" v="6463" actId="2696"/>
        <pc:sldMkLst>
          <pc:docMk/>
          <pc:sldMk cId="1675717721" sldId="484"/>
        </pc:sldMkLst>
      </pc:sldChg>
      <pc:sldChg chg="addSp delSp modSp mod ord">
        <pc:chgData name="Kanakubo Yuuka" userId="0125345b4684f247" providerId="LiveId" clId="{9F7F8426-3028-457F-A382-C9C151288D1D}" dt="2022-03-14T00:08:45.052" v="6718"/>
        <pc:sldMkLst>
          <pc:docMk/>
          <pc:sldMk cId="1933392938" sldId="485"/>
        </pc:sldMkLst>
        <pc:spChg chg="mod">
          <ac:chgData name="Kanakubo Yuuka" userId="0125345b4684f247" providerId="LiveId" clId="{9F7F8426-3028-457F-A382-C9C151288D1D}" dt="2022-03-08T06:24:53.991" v="5639" actId="20577"/>
          <ac:spMkLst>
            <pc:docMk/>
            <pc:sldMk cId="1933392938" sldId="485"/>
            <ac:spMk id="202" creationId="{0F182044-2504-451E-A291-985A0D4BE7CB}"/>
          </ac:spMkLst>
        </pc:spChg>
        <pc:spChg chg="mod">
          <ac:chgData name="Kanakubo Yuuka" userId="0125345b4684f247" providerId="LiveId" clId="{9F7F8426-3028-457F-A382-C9C151288D1D}" dt="2022-03-08T01:31:08.548" v="4454" actId="1035"/>
          <ac:spMkLst>
            <pc:docMk/>
            <pc:sldMk cId="1933392938" sldId="485"/>
            <ac:spMk id="203" creationId="{BE09DD1E-0D8B-4D10-9169-6F3F6096B7DA}"/>
          </ac:spMkLst>
        </pc:spChg>
        <pc:spChg chg="mod">
          <ac:chgData name="Kanakubo Yuuka" userId="0125345b4684f247" providerId="LiveId" clId="{9F7F8426-3028-457F-A382-C9C151288D1D}" dt="2022-03-08T01:31:08.548" v="4454" actId="1035"/>
          <ac:spMkLst>
            <pc:docMk/>
            <pc:sldMk cId="1933392938" sldId="485"/>
            <ac:spMk id="205" creationId="{79AE2625-27E1-42A9-A9E4-86DC0DFC781E}"/>
          </ac:spMkLst>
        </pc:spChg>
        <pc:spChg chg="mod">
          <ac:chgData name="Kanakubo Yuuka" userId="0125345b4684f247" providerId="LiveId" clId="{9F7F8426-3028-457F-A382-C9C151288D1D}" dt="2022-03-08T01:31:08.548" v="4454" actId="1035"/>
          <ac:spMkLst>
            <pc:docMk/>
            <pc:sldMk cId="1933392938" sldId="485"/>
            <ac:spMk id="207" creationId="{190D57D9-F1EA-47E0-9828-44EA46BECF72}"/>
          </ac:spMkLst>
        </pc:spChg>
        <pc:spChg chg="mod">
          <ac:chgData name="Kanakubo Yuuka" userId="0125345b4684f247" providerId="LiveId" clId="{9F7F8426-3028-457F-A382-C9C151288D1D}" dt="2022-03-08T01:31:08.548" v="4454" actId="1035"/>
          <ac:spMkLst>
            <pc:docMk/>
            <pc:sldMk cId="1933392938" sldId="485"/>
            <ac:spMk id="211" creationId="{6CB12004-1314-4DDE-A1BF-468020228C31}"/>
          </ac:spMkLst>
        </pc:spChg>
        <pc:spChg chg="mod">
          <ac:chgData name="Kanakubo Yuuka" userId="0125345b4684f247" providerId="LiveId" clId="{9F7F8426-3028-457F-A382-C9C151288D1D}" dt="2022-03-08T01:31:38.469" v="4458" actId="14100"/>
          <ac:spMkLst>
            <pc:docMk/>
            <pc:sldMk cId="1933392938" sldId="485"/>
            <ac:spMk id="212" creationId="{28D695F9-742F-4ED2-96A4-FD6307870E94}"/>
          </ac:spMkLst>
        </pc:spChg>
        <pc:spChg chg="mod">
          <ac:chgData name="Kanakubo Yuuka" userId="0125345b4684f247" providerId="LiveId" clId="{9F7F8426-3028-457F-A382-C9C151288D1D}" dt="2022-03-08T01:31:17.519" v="4456" actId="14100"/>
          <ac:spMkLst>
            <pc:docMk/>
            <pc:sldMk cId="1933392938" sldId="485"/>
            <ac:spMk id="215" creationId="{6BE91DA6-503A-43DE-872E-5AB57F640FAB}"/>
          </ac:spMkLst>
        </pc:spChg>
        <pc:spChg chg="mod">
          <ac:chgData name="Kanakubo Yuuka" userId="0125345b4684f247" providerId="LiveId" clId="{9F7F8426-3028-457F-A382-C9C151288D1D}" dt="2022-03-08T01:31:08.548" v="4454" actId="1035"/>
          <ac:spMkLst>
            <pc:docMk/>
            <pc:sldMk cId="1933392938" sldId="485"/>
            <ac:spMk id="216" creationId="{6923D21D-F021-4CCD-AB22-A9FA1C1CFFB3}"/>
          </ac:spMkLst>
        </pc:spChg>
        <pc:spChg chg="add del">
          <ac:chgData name="Kanakubo Yuuka" userId="0125345b4684f247" providerId="LiveId" clId="{9F7F8426-3028-457F-A382-C9C151288D1D}" dt="2022-03-08T01:30:05.639" v="4407" actId="22"/>
          <ac:spMkLst>
            <pc:docMk/>
            <pc:sldMk cId="1933392938" sldId="485"/>
            <ac:spMk id="217" creationId="{A809339A-E451-401B-976E-ECFA3D83336A}"/>
          </ac:spMkLst>
        </pc:spChg>
        <pc:spChg chg="add mod">
          <ac:chgData name="Kanakubo Yuuka" userId="0125345b4684f247" providerId="LiveId" clId="{9F7F8426-3028-457F-A382-C9C151288D1D}" dt="2022-03-08T06:25:02.705" v="5642" actId="1035"/>
          <ac:spMkLst>
            <pc:docMk/>
            <pc:sldMk cId="1933392938" sldId="485"/>
            <ac:spMk id="218" creationId="{470ED434-B64B-469D-AAF4-247488102192}"/>
          </ac:spMkLst>
        </pc:spChg>
      </pc:sldChg>
      <pc:sldChg chg="ord">
        <pc:chgData name="Kanakubo Yuuka" userId="0125345b4684f247" providerId="LiveId" clId="{9F7F8426-3028-457F-A382-C9C151288D1D}" dt="2022-03-04T06:29:16.072" v="755"/>
        <pc:sldMkLst>
          <pc:docMk/>
          <pc:sldMk cId="941935327" sldId="486"/>
        </pc:sldMkLst>
      </pc:sldChg>
      <pc:sldChg chg="del">
        <pc:chgData name="Kanakubo Yuuka" userId="0125345b4684f247" providerId="LiveId" clId="{9F7F8426-3028-457F-A382-C9C151288D1D}" dt="2022-03-13T23:57:49.696" v="6470" actId="2696"/>
        <pc:sldMkLst>
          <pc:docMk/>
          <pc:sldMk cId="3064355071" sldId="487"/>
        </pc:sldMkLst>
      </pc:sldChg>
      <pc:sldChg chg="addSp delSp modSp mod ord">
        <pc:chgData name="Kanakubo Yuuka" userId="0125345b4684f247" providerId="LiveId" clId="{9F7F8426-3028-457F-A382-C9C151288D1D}" dt="2022-03-14T04:17:21.205" v="7392" actId="20577"/>
        <pc:sldMkLst>
          <pc:docMk/>
          <pc:sldMk cId="3886285670" sldId="491"/>
        </pc:sldMkLst>
        <pc:spChg chg="mod">
          <ac:chgData name="Kanakubo Yuuka" userId="0125345b4684f247" providerId="LiveId" clId="{9F7F8426-3028-457F-A382-C9C151288D1D}" dt="2022-03-14T04:15:17.437" v="7374" actId="1036"/>
          <ac:spMkLst>
            <pc:docMk/>
            <pc:sldMk cId="3886285670" sldId="491"/>
            <ac:spMk id="2" creationId="{A26607EB-4DC6-41E8-BC45-7808A13A4126}"/>
          </ac:spMkLst>
        </pc:spChg>
        <pc:spChg chg="del">
          <ac:chgData name="Kanakubo Yuuka" userId="0125345b4684f247" providerId="LiveId" clId="{9F7F8426-3028-457F-A382-C9C151288D1D}" dt="2022-03-14T00:05:42.192" v="6634" actId="478"/>
          <ac:spMkLst>
            <pc:docMk/>
            <pc:sldMk cId="3886285670" sldId="491"/>
            <ac:spMk id="6" creationId="{E3081F4B-D0AA-4A8D-A8C0-7E07C75A5316}"/>
          </ac:spMkLst>
        </pc:spChg>
        <pc:spChg chg="mod">
          <ac:chgData name="Kanakubo Yuuka" userId="0125345b4684f247" providerId="LiveId" clId="{9F7F8426-3028-457F-A382-C9C151288D1D}" dt="2022-03-14T00:07:12.142" v="6706" actId="1036"/>
          <ac:spMkLst>
            <pc:docMk/>
            <pc:sldMk cId="3886285670" sldId="491"/>
            <ac:spMk id="7" creationId="{B9D9D7BE-CA1A-4453-A2B4-70FD5C970091}"/>
          </ac:spMkLst>
        </pc:spChg>
        <pc:spChg chg="mod">
          <ac:chgData name="Kanakubo Yuuka" userId="0125345b4684f247" providerId="LiveId" clId="{9F7F8426-3028-457F-A382-C9C151288D1D}" dt="2022-03-14T04:16:17.447" v="7379" actId="688"/>
          <ac:spMkLst>
            <pc:docMk/>
            <pc:sldMk cId="3886285670" sldId="491"/>
            <ac:spMk id="9" creationId="{9D09BF1E-699E-4CCF-B8C1-241C498C93D7}"/>
          </ac:spMkLst>
        </pc:spChg>
        <pc:spChg chg="mod">
          <ac:chgData name="Kanakubo Yuuka" userId="0125345b4684f247" providerId="LiveId" clId="{9F7F8426-3028-457F-A382-C9C151288D1D}" dt="2022-03-14T04:17:21.205" v="7392" actId="20577"/>
          <ac:spMkLst>
            <pc:docMk/>
            <pc:sldMk cId="3886285670" sldId="491"/>
            <ac:spMk id="10" creationId="{4144A17F-9824-4120-A64F-BFB4A825335B}"/>
          </ac:spMkLst>
        </pc:spChg>
        <pc:spChg chg="mod">
          <ac:chgData name="Kanakubo Yuuka" userId="0125345b4684f247" providerId="LiveId" clId="{9F7F8426-3028-457F-A382-C9C151288D1D}" dt="2022-03-14T04:16:39.844" v="7388" actId="1036"/>
          <ac:spMkLst>
            <pc:docMk/>
            <pc:sldMk cId="3886285670" sldId="491"/>
            <ac:spMk id="47" creationId="{8AAF22C1-7A72-487F-98F5-FC0E04441E3E}"/>
          </ac:spMkLst>
        </pc:spChg>
        <pc:spChg chg="del">
          <ac:chgData name="Kanakubo Yuuka" userId="0125345b4684f247" providerId="LiveId" clId="{9F7F8426-3028-457F-A382-C9C151288D1D}" dt="2022-03-14T00:07:30.612" v="6711" actId="478"/>
          <ac:spMkLst>
            <pc:docMk/>
            <pc:sldMk cId="3886285670" sldId="491"/>
            <ac:spMk id="48" creationId="{4CBD20AF-8A64-4EED-9AD3-F042A14235AD}"/>
          </ac:spMkLst>
        </pc:spChg>
        <pc:spChg chg="del">
          <ac:chgData name="Kanakubo Yuuka" userId="0125345b4684f247" providerId="LiveId" clId="{9F7F8426-3028-457F-A382-C9C151288D1D}" dt="2022-03-14T00:07:29.392" v="6710" actId="478"/>
          <ac:spMkLst>
            <pc:docMk/>
            <pc:sldMk cId="3886285670" sldId="491"/>
            <ac:spMk id="49" creationId="{B7BCD616-EA75-42F8-934F-824C3DB35524}"/>
          </ac:spMkLst>
        </pc:spChg>
        <pc:spChg chg="del">
          <ac:chgData name="Kanakubo Yuuka" userId="0125345b4684f247" providerId="LiveId" clId="{9F7F8426-3028-457F-A382-C9C151288D1D}" dt="2022-03-14T00:07:27.513" v="6709" actId="478"/>
          <ac:spMkLst>
            <pc:docMk/>
            <pc:sldMk cId="3886285670" sldId="491"/>
            <ac:spMk id="50" creationId="{87A9CFF7-B007-4152-9019-06F3BB18012C}"/>
          </ac:spMkLst>
        </pc:spChg>
        <pc:spChg chg="mod">
          <ac:chgData name="Kanakubo Yuuka" userId="0125345b4684f247" providerId="LiveId" clId="{9F7F8426-3028-457F-A382-C9C151288D1D}" dt="2022-03-14T04:17:16.781" v="7391" actId="1076"/>
          <ac:spMkLst>
            <pc:docMk/>
            <pc:sldMk cId="3886285670" sldId="491"/>
            <ac:spMk id="52" creationId="{756C78F8-8AE7-4C8A-94D2-743DDC7D48A8}"/>
          </ac:spMkLst>
        </pc:spChg>
        <pc:spChg chg="add mod">
          <ac:chgData name="Kanakubo Yuuka" userId="0125345b4684f247" providerId="LiveId" clId="{9F7F8426-3028-457F-A382-C9C151288D1D}" dt="2022-03-14T00:07:04.523" v="6697" actId="1076"/>
          <ac:spMkLst>
            <pc:docMk/>
            <pc:sldMk cId="3886285670" sldId="491"/>
            <ac:spMk id="54" creationId="{0F903321-05CB-4978-A9B4-FB04DDCCA5FC}"/>
          </ac:spMkLst>
        </pc:spChg>
        <pc:spChg chg="add mod">
          <ac:chgData name="Kanakubo Yuuka" userId="0125345b4684f247" providerId="LiveId" clId="{9F7F8426-3028-457F-A382-C9C151288D1D}" dt="2022-03-14T04:15:29.611" v="7375" actId="404"/>
          <ac:spMkLst>
            <pc:docMk/>
            <pc:sldMk cId="3886285670" sldId="491"/>
            <ac:spMk id="55" creationId="{6F6DD9CD-5450-4587-9371-FBA20E65FCAB}"/>
          </ac:spMkLst>
        </pc:spChg>
        <pc:grpChg chg="add del mod">
          <ac:chgData name="Kanakubo Yuuka" userId="0125345b4684f247" providerId="LiveId" clId="{9F7F8426-3028-457F-A382-C9C151288D1D}" dt="2022-03-14T00:28:55.042" v="7069" actId="1035"/>
          <ac:grpSpMkLst>
            <pc:docMk/>
            <pc:sldMk cId="3886285670" sldId="491"/>
            <ac:grpSpMk id="11" creationId="{DB58B2AF-C296-411F-99EB-B08813C8AAAC}"/>
          </ac:grpSpMkLst>
        </pc:grpChg>
      </pc:sldChg>
      <pc:sldChg chg="del">
        <pc:chgData name="Kanakubo Yuuka" userId="0125345b4684f247" providerId="LiveId" clId="{9F7F8426-3028-457F-A382-C9C151288D1D}" dt="2022-03-13T23:57:49.696" v="6470" actId="2696"/>
        <pc:sldMkLst>
          <pc:docMk/>
          <pc:sldMk cId="3639885463" sldId="494"/>
        </pc:sldMkLst>
      </pc:sldChg>
      <pc:sldChg chg="addSp delSp modSp del mod ord addAnim delAnim modAnim">
        <pc:chgData name="Kanakubo Yuuka" userId="0125345b4684f247" providerId="LiveId" clId="{9F7F8426-3028-457F-A382-C9C151288D1D}" dt="2022-03-07T00:19:43.905" v="1521" actId="2696"/>
        <pc:sldMkLst>
          <pc:docMk/>
          <pc:sldMk cId="3082161362" sldId="496"/>
        </pc:sldMkLst>
        <pc:spChg chg="mod">
          <ac:chgData name="Kanakubo Yuuka" userId="0125345b4684f247" providerId="LiveId" clId="{9F7F8426-3028-457F-A382-C9C151288D1D}" dt="2022-03-04T06:36:27.501" v="941" actId="27636"/>
          <ac:spMkLst>
            <pc:docMk/>
            <pc:sldMk cId="3082161362" sldId="496"/>
            <ac:spMk id="2" creationId="{37EA976D-3C99-4DB4-A664-A41E5A87FBF1}"/>
          </ac:spMkLst>
        </pc:spChg>
        <pc:spChg chg="del mod">
          <ac:chgData name="Kanakubo Yuuka" userId="0125345b4684f247" providerId="LiveId" clId="{9F7F8426-3028-457F-A382-C9C151288D1D}" dt="2022-03-07T00:06:11.813" v="1137" actId="21"/>
          <ac:spMkLst>
            <pc:docMk/>
            <pc:sldMk cId="3082161362" sldId="496"/>
            <ac:spMk id="10" creationId="{DA6793F5-2DDF-436C-938A-2B5D87B56A96}"/>
          </ac:spMkLst>
        </pc:spChg>
        <pc:spChg chg="del mod">
          <ac:chgData name="Kanakubo Yuuka" userId="0125345b4684f247" providerId="LiveId" clId="{9F7F8426-3028-457F-A382-C9C151288D1D}" dt="2022-03-07T00:06:11.813" v="1137" actId="21"/>
          <ac:spMkLst>
            <pc:docMk/>
            <pc:sldMk cId="3082161362" sldId="496"/>
            <ac:spMk id="11" creationId="{9F26B592-1532-47B9-97C0-63572B0DB5E1}"/>
          </ac:spMkLst>
        </pc:spChg>
        <pc:spChg chg="del">
          <ac:chgData name="Kanakubo Yuuka" userId="0125345b4684f247" providerId="LiveId" clId="{9F7F8426-3028-457F-A382-C9C151288D1D}" dt="2022-03-04T06:33:00.390" v="835" actId="478"/>
          <ac:spMkLst>
            <pc:docMk/>
            <pc:sldMk cId="3082161362" sldId="496"/>
            <ac:spMk id="12" creationId="{CB312D9B-BF8F-447E-9825-739B09B22C41}"/>
          </ac:spMkLst>
        </pc:spChg>
        <pc:spChg chg="del mod">
          <ac:chgData name="Kanakubo Yuuka" userId="0125345b4684f247" providerId="LiveId" clId="{9F7F8426-3028-457F-A382-C9C151288D1D}" dt="2022-03-07T00:06:57.819" v="1150" actId="21"/>
          <ac:spMkLst>
            <pc:docMk/>
            <pc:sldMk cId="3082161362" sldId="496"/>
            <ac:spMk id="13" creationId="{4FE1EABD-90DF-41B2-83E2-2C2972540096}"/>
          </ac:spMkLst>
        </pc:spChg>
        <pc:spChg chg="del">
          <ac:chgData name="Kanakubo Yuuka" userId="0125345b4684f247" providerId="LiveId" clId="{9F7F8426-3028-457F-A382-C9C151288D1D}" dt="2022-03-07T00:06:57.819" v="1150" actId="21"/>
          <ac:spMkLst>
            <pc:docMk/>
            <pc:sldMk cId="3082161362" sldId="496"/>
            <ac:spMk id="14" creationId="{C3AAF550-7EEF-47EE-8BB8-55F83BC5C821}"/>
          </ac:spMkLst>
        </pc:spChg>
        <pc:spChg chg="del">
          <ac:chgData name="Kanakubo Yuuka" userId="0125345b4684f247" providerId="LiveId" clId="{9F7F8426-3028-457F-A382-C9C151288D1D}" dt="2022-03-07T00:06:57.819" v="1150" actId="21"/>
          <ac:spMkLst>
            <pc:docMk/>
            <pc:sldMk cId="3082161362" sldId="496"/>
            <ac:spMk id="15" creationId="{2BCD10F7-5333-4252-B4FB-417B5D4B7CDA}"/>
          </ac:spMkLst>
        </pc:spChg>
        <pc:spChg chg="mod">
          <ac:chgData name="Kanakubo Yuuka" userId="0125345b4684f247" providerId="LiveId" clId="{9F7F8426-3028-457F-A382-C9C151288D1D}" dt="2022-03-04T06:33:04.968" v="837"/>
          <ac:spMkLst>
            <pc:docMk/>
            <pc:sldMk cId="3082161362" sldId="496"/>
            <ac:spMk id="24" creationId="{54E92270-D982-45FB-A700-E76FE346848D}"/>
          </ac:spMkLst>
        </pc:spChg>
        <pc:spChg chg="add mod">
          <ac:chgData name="Kanakubo Yuuka" userId="0125345b4684f247" providerId="LiveId" clId="{9F7F8426-3028-457F-A382-C9C151288D1D}" dt="2022-03-04T06:33:08.002" v="838" actId="1076"/>
          <ac:spMkLst>
            <pc:docMk/>
            <pc:sldMk cId="3082161362" sldId="496"/>
            <ac:spMk id="25" creationId="{0C73C8A3-572A-482C-83A2-88B9842690FD}"/>
          </ac:spMkLst>
        </pc:spChg>
        <pc:spChg chg="mod">
          <ac:chgData name="Kanakubo Yuuka" userId="0125345b4684f247" providerId="LiveId" clId="{9F7F8426-3028-457F-A382-C9C151288D1D}" dt="2022-03-04T06:33:04.968" v="837"/>
          <ac:spMkLst>
            <pc:docMk/>
            <pc:sldMk cId="3082161362" sldId="496"/>
            <ac:spMk id="27" creationId="{11B39CE3-E060-45FD-A959-455B98E2F38B}"/>
          </ac:spMkLst>
        </pc:spChg>
        <pc:spChg chg="mod">
          <ac:chgData name="Kanakubo Yuuka" userId="0125345b4684f247" providerId="LiveId" clId="{9F7F8426-3028-457F-A382-C9C151288D1D}" dt="2022-03-04T06:33:04.968" v="837"/>
          <ac:spMkLst>
            <pc:docMk/>
            <pc:sldMk cId="3082161362" sldId="496"/>
            <ac:spMk id="28" creationId="{C88CEDFE-9EDE-4175-899C-CD4F410D62CC}"/>
          </ac:spMkLst>
        </pc:spChg>
        <pc:spChg chg="add del mod">
          <ac:chgData name="Kanakubo Yuuka" userId="0125345b4684f247" providerId="LiveId" clId="{9F7F8426-3028-457F-A382-C9C151288D1D}" dt="2022-03-07T00:04:58.560" v="1104" actId="21"/>
          <ac:spMkLst>
            <pc:docMk/>
            <pc:sldMk cId="3082161362" sldId="496"/>
            <ac:spMk id="29" creationId="{D7C91765-54B1-4733-9DDB-5D227F788C50}"/>
          </ac:spMkLst>
        </pc:spChg>
        <pc:grpChg chg="add del mod">
          <ac:chgData name="Kanakubo Yuuka" userId="0125345b4684f247" providerId="LiveId" clId="{9F7F8426-3028-457F-A382-C9C151288D1D}" dt="2022-03-07T00:04:58.560" v="1104" actId="21"/>
          <ac:grpSpMkLst>
            <pc:docMk/>
            <pc:sldMk cId="3082161362" sldId="496"/>
            <ac:grpSpMk id="17" creationId="{A66A58EB-0A6A-4ABB-9441-7C95F5BAE953}"/>
          </ac:grpSpMkLst>
        </pc:grpChg>
        <pc:grpChg chg="add del mod">
          <ac:chgData name="Kanakubo Yuuka" userId="0125345b4684f247" providerId="LiveId" clId="{9F7F8426-3028-457F-A382-C9C151288D1D}" dt="2022-03-07T00:04:58.560" v="1104" actId="21"/>
          <ac:grpSpMkLst>
            <pc:docMk/>
            <pc:sldMk cId="3082161362" sldId="496"/>
            <ac:grpSpMk id="26" creationId="{3300BDC9-EEE0-4B14-8D61-6D9EAA300A09}"/>
          </ac:grpSpMkLst>
        </pc:grpChg>
        <pc:picChg chg="del">
          <ac:chgData name="Kanakubo Yuuka" userId="0125345b4684f247" providerId="LiveId" clId="{9F7F8426-3028-457F-A382-C9C151288D1D}" dt="2022-03-04T06:33:00.390" v="835" actId="478"/>
          <ac:picMkLst>
            <pc:docMk/>
            <pc:sldMk cId="3082161362" sldId="496"/>
            <ac:picMk id="6" creationId="{357AC56A-F647-49D8-AADE-AF8CB38C22A5}"/>
          </ac:picMkLst>
        </pc:picChg>
        <pc:picChg chg="del mod">
          <ac:chgData name="Kanakubo Yuuka" userId="0125345b4684f247" providerId="LiveId" clId="{9F7F8426-3028-457F-A382-C9C151288D1D}" dt="2022-03-07T00:06:11.813" v="1137" actId="21"/>
          <ac:picMkLst>
            <pc:docMk/>
            <pc:sldMk cId="3082161362" sldId="496"/>
            <ac:picMk id="7" creationId="{A24EB8B5-91A6-4737-A798-EFF39CE9F6E6}"/>
          </ac:picMkLst>
        </pc:picChg>
        <pc:picChg chg="del mod">
          <ac:chgData name="Kanakubo Yuuka" userId="0125345b4684f247" providerId="LiveId" clId="{9F7F8426-3028-457F-A382-C9C151288D1D}" dt="2022-03-07T00:06:11.813" v="1137" actId="21"/>
          <ac:picMkLst>
            <pc:docMk/>
            <pc:sldMk cId="3082161362" sldId="496"/>
            <ac:picMk id="8" creationId="{857CE683-5620-4BD8-87EA-F81AD48ADE12}"/>
          </ac:picMkLst>
        </pc:picChg>
        <pc:picChg chg="add del mod ord modCrop">
          <ac:chgData name="Kanakubo Yuuka" userId="0125345b4684f247" providerId="LiveId" clId="{9F7F8426-3028-457F-A382-C9C151288D1D}" dt="2022-03-07T00:03:48.527" v="1083" actId="21"/>
          <ac:picMkLst>
            <pc:docMk/>
            <pc:sldMk cId="3082161362" sldId="496"/>
            <ac:picMk id="30" creationId="{37946B80-9A4A-47A7-AA11-EDD2FA8F6BFE}"/>
          </ac:picMkLst>
        </pc:picChg>
        <pc:cxnChg chg="mod">
          <ac:chgData name="Kanakubo Yuuka" userId="0125345b4684f247" providerId="LiveId" clId="{9F7F8426-3028-457F-A382-C9C151288D1D}" dt="2022-03-04T06:33:04.968" v="837"/>
          <ac:cxnSpMkLst>
            <pc:docMk/>
            <pc:sldMk cId="3082161362" sldId="496"/>
            <ac:cxnSpMk id="18" creationId="{3998B8BF-B178-4984-AC5E-1CDC39F9A2BE}"/>
          </ac:cxnSpMkLst>
        </pc:cxnChg>
        <pc:cxnChg chg="mod">
          <ac:chgData name="Kanakubo Yuuka" userId="0125345b4684f247" providerId="LiveId" clId="{9F7F8426-3028-457F-A382-C9C151288D1D}" dt="2022-03-04T06:33:04.968" v="837"/>
          <ac:cxnSpMkLst>
            <pc:docMk/>
            <pc:sldMk cId="3082161362" sldId="496"/>
            <ac:cxnSpMk id="19" creationId="{35DC0960-47BA-4469-A41C-A48823B91102}"/>
          </ac:cxnSpMkLst>
        </pc:cxnChg>
        <pc:cxnChg chg="mod">
          <ac:chgData name="Kanakubo Yuuka" userId="0125345b4684f247" providerId="LiveId" clId="{9F7F8426-3028-457F-A382-C9C151288D1D}" dt="2022-03-04T06:33:04.968" v="837"/>
          <ac:cxnSpMkLst>
            <pc:docMk/>
            <pc:sldMk cId="3082161362" sldId="496"/>
            <ac:cxnSpMk id="20" creationId="{B940A45F-3143-4B1E-BEC4-831AA7EDB8EE}"/>
          </ac:cxnSpMkLst>
        </pc:cxnChg>
        <pc:cxnChg chg="mod">
          <ac:chgData name="Kanakubo Yuuka" userId="0125345b4684f247" providerId="LiveId" clId="{9F7F8426-3028-457F-A382-C9C151288D1D}" dt="2022-03-04T06:33:04.968" v="837"/>
          <ac:cxnSpMkLst>
            <pc:docMk/>
            <pc:sldMk cId="3082161362" sldId="496"/>
            <ac:cxnSpMk id="21" creationId="{7BD614D1-40D6-419D-B01B-8109CDF9569C}"/>
          </ac:cxnSpMkLst>
        </pc:cxnChg>
        <pc:cxnChg chg="mod">
          <ac:chgData name="Kanakubo Yuuka" userId="0125345b4684f247" providerId="LiveId" clId="{9F7F8426-3028-457F-A382-C9C151288D1D}" dt="2022-03-04T06:33:04.968" v="837"/>
          <ac:cxnSpMkLst>
            <pc:docMk/>
            <pc:sldMk cId="3082161362" sldId="496"/>
            <ac:cxnSpMk id="22" creationId="{3A96E780-FBF5-4C0C-932C-F470B06C10B2}"/>
          </ac:cxnSpMkLst>
        </pc:cxnChg>
        <pc:cxnChg chg="mod">
          <ac:chgData name="Kanakubo Yuuka" userId="0125345b4684f247" providerId="LiveId" clId="{9F7F8426-3028-457F-A382-C9C151288D1D}" dt="2022-03-04T06:33:04.968" v="837"/>
          <ac:cxnSpMkLst>
            <pc:docMk/>
            <pc:sldMk cId="3082161362" sldId="496"/>
            <ac:cxnSpMk id="23" creationId="{BF76D771-5397-4262-9E01-BC73DF0F6CBA}"/>
          </ac:cxnSpMkLst>
        </pc:cxnChg>
      </pc:sldChg>
      <pc:sldChg chg="del">
        <pc:chgData name="Kanakubo Yuuka" userId="0125345b4684f247" providerId="LiveId" clId="{9F7F8426-3028-457F-A382-C9C151288D1D}" dt="2022-03-13T23:56:47.315" v="6463" actId="2696"/>
        <pc:sldMkLst>
          <pc:docMk/>
          <pc:sldMk cId="4193511740" sldId="497"/>
        </pc:sldMkLst>
      </pc:sldChg>
      <pc:sldChg chg="ord">
        <pc:chgData name="Kanakubo Yuuka" userId="0125345b4684f247" providerId="LiveId" clId="{9F7F8426-3028-457F-A382-C9C151288D1D}" dt="2022-03-07T00:23:56.491" v="1532"/>
        <pc:sldMkLst>
          <pc:docMk/>
          <pc:sldMk cId="1699836206" sldId="502"/>
        </pc:sldMkLst>
      </pc:sldChg>
      <pc:sldChg chg="addSp delSp modSp mod ord">
        <pc:chgData name="Kanakubo Yuuka" userId="0125345b4684f247" providerId="LiveId" clId="{9F7F8426-3028-457F-A382-C9C151288D1D}" dt="2022-03-14T04:12:43.036" v="7360" actId="1076"/>
        <pc:sldMkLst>
          <pc:docMk/>
          <pc:sldMk cId="1367489432" sldId="503"/>
        </pc:sldMkLst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" creationId="{33499C5C-2B53-41BA-8022-36658BB60D49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10" creationId="{4965CC07-2A96-4E14-AFCD-D424D0BA0C7A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19" creationId="{8E6ECE04-2E2B-4C28-861E-EF3E3BB7A7BE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0" creationId="{51988C4E-7EAC-432C-A68B-D3FE10520C44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1" creationId="{04CAE93D-4CBA-4536-BA46-FADBE42C9269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2" creationId="{5109B3AB-D53C-4FCB-A132-40D4417A529C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3" creationId="{F90FD5BF-641D-46F5-9508-F97F43691145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4" creationId="{00036B23-2B50-4A4C-95A6-56EC6A6A1114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5" creationId="{FAFB56CF-23B8-4E70-8977-B5F5B874DCA3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6" creationId="{0B493F57-5ED6-4A55-9E2B-3A53EA0490C7}"/>
          </ac:spMkLst>
        </pc:spChg>
        <pc:spChg chg="del">
          <ac:chgData name="Kanakubo Yuuka" userId="0125345b4684f247" providerId="LiveId" clId="{9F7F8426-3028-457F-A382-C9C151288D1D}" dt="2022-03-04T06:03:33.109" v="115" actId="478"/>
          <ac:spMkLst>
            <pc:docMk/>
            <pc:sldMk cId="1367489432" sldId="503"/>
            <ac:spMk id="27" creationId="{3F108055-7D15-480B-9E38-88E29D7B49EA}"/>
          </ac:spMkLst>
        </pc:spChg>
        <pc:spChg chg="add mod">
          <ac:chgData name="Kanakubo Yuuka" userId="0125345b4684f247" providerId="LiveId" clId="{9F7F8426-3028-457F-A382-C9C151288D1D}" dt="2022-03-08T05:50:07.745" v="5353" actId="403"/>
          <ac:spMkLst>
            <pc:docMk/>
            <pc:sldMk cId="1367489432" sldId="503"/>
            <ac:spMk id="29" creationId="{DAB8FC60-A217-4CEB-9769-90C51B0AEA50}"/>
          </ac:spMkLst>
        </pc:spChg>
        <pc:spChg chg="add mod">
          <ac:chgData name="Kanakubo Yuuka" userId="0125345b4684f247" providerId="LiveId" clId="{9F7F8426-3028-457F-A382-C9C151288D1D}" dt="2022-03-14T00:20:00.992" v="7020" actId="1037"/>
          <ac:spMkLst>
            <pc:docMk/>
            <pc:sldMk cId="1367489432" sldId="503"/>
            <ac:spMk id="30" creationId="{1485E8AE-A0F7-460B-8419-B1153344F958}"/>
          </ac:spMkLst>
        </pc:spChg>
        <pc:spChg chg="add del mod">
          <ac:chgData name="Kanakubo Yuuka" userId="0125345b4684f247" providerId="LiveId" clId="{9F7F8426-3028-457F-A382-C9C151288D1D}" dt="2022-03-11T23:53:49.244" v="5722" actId="478"/>
          <ac:spMkLst>
            <pc:docMk/>
            <pc:sldMk cId="1367489432" sldId="503"/>
            <ac:spMk id="31" creationId="{925465C8-30F2-4989-9F2B-723057279045}"/>
          </ac:spMkLst>
        </pc:spChg>
        <pc:spChg chg="add del mod">
          <ac:chgData name="Kanakubo Yuuka" userId="0125345b4684f247" providerId="LiveId" clId="{9F7F8426-3028-457F-A382-C9C151288D1D}" dt="2022-03-08T05:58:23.588" v="5389" actId="21"/>
          <ac:spMkLst>
            <pc:docMk/>
            <pc:sldMk cId="1367489432" sldId="503"/>
            <ac:spMk id="32" creationId="{509F8D55-9EC8-4953-A134-82A872A567A6}"/>
          </ac:spMkLst>
        </pc:spChg>
        <pc:spChg chg="add mod">
          <ac:chgData name="Kanakubo Yuuka" userId="0125345b4684f247" providerId="LiveId" clId="{9F7F8426-3028-457F-A382-C9C151288D1D}" dt="2022-03-08T05:58:07.034" v="5383" actId="14100"/>
          <ac:spMkLst>
            <pc:docMk/>
            <pc:sldMk cId="1367489432" sldId="503"/>
            <ac:spMk id="33" creationId="{077BC99D-ADB8-4AF5-83D8-6DFA51F0DE17}"/>
          </ac:spMkLst>
        </pc:spChg>
        <pc:spChg chg="add del mod">
          <ac:chgData name="Kanakubo Yuuka" userId="0125345b4684f247" providerId="LiveId" clId="{9F7F8426-3028-457F-A382-C9C151288D1D}" dt="2022-03-08T05:46:43.810" v="5210" actId="478"/>
          <ac:spMkLst>
            <pc:docMk/>
            <pc:sldMk cId="1367489432" sldId="503"/>
            <ac:spMk id="34" creationId="{3846C977-BF52-425F-BF47-FF78B162CE5F}"/>
          </ac:spMkLst>
        </pc:spChg>
        <pc:spChg chg="add del mod">
          <ac:chgData name="Kanakubo Yuuka" userId="0125345b4684f247" providerId="LiveId" clId="{9F7F8426-3028-457F-A382-C9C151288D1D}" dt="2022-03-08T05:46:45.106" v="5211" actId="478"/>
          <ac:spMkLst>
            <pc:docMk/>
            <pc:sldMk cId="1367489432" sldId="503"/>
            <ac:spMk id="35" creationId="{C51060F7-06E2-48AD-80C4-E0D37E01D415}"/>
          </ac:spMkLst>
        </pc:spChg>
        <pc:spChg chg="add del mod">
          <ac:chgData name="Kanakubo Yuuka" userId="0125345b4684f247" providerId="LiveId" clId="{9F7F8426-3028-457F-A382-C9C151288D1D}" dt="2022-03-12T00:10:26.075" v="5934" actId="5793"/>
          <ac:spMkLst>
            <pc:docMk/>
            <pc:sldMk cId="1367489432" sldId="503"/>
            <ac:spMk id="36" creationId="{A5388543-9D00-4BEB-923C-0872FCAC6619}"/>
          </ac:spMkLst>
        </pc:spChg>
        <pc:spChg chg="add del mod">
          <ac:chgData name="Kanakubo Yuuka" userId="0125345b4684f247" providerId="LiveId" clId="{9F7F8426-3028-457F-A382-C9C151288D1D}" dt="2022-03-04T06:06:14.136" v="209" actId="478"/>
          <ac:spMkLst>
            <pc:docMk/>
            <pc:sldMk cId="1367489432" sldId="503"/>
            <ac:spMk id="36" creationId="{DC71AC7C-D60C-4C63-A662-3AC2EAF7B43F}"/>
          </ac:spMkLst>
        </pc:spChg>
        <pc:spChg chg="add mod">
          <ac:chgData name="Kanakubo Yuuka" userId="0125345b4684f247" providerId="LiveId" clId="{9F7F8426-3028-457F-A382-C9C151288D1D}" dt="2022-03-12T00:10:11.324" v="5925" actId="21"/>
          <ac:spMkLst>
            <pc:docMk/>
            <pc:sldMk cId="1367489432" sldId="503"/>
            <ac:spMk id="37" creationId="{C8802917-495E-428E-A4F2-02ACD4E1CBF6}"/>
          </ac:spMkLst>
        </pc:spChg>
        <pc:spChg chg="mod">
          <ac:chgData name="Kanakubo Yuuka" userId="0125345b4684f247" providerId="LiveId" clId="{9F7F8426-3028-457F-A382-C9C151288D1D}" dt="2022-03-04T06:03:50.907" v="119"/>
          <ac:spMkLst>
            <pc:docMk/>
            <pc:sldMk cId="1367489432" sldId="503"/>
            <ac:spMk id="39" creationId="{07271DF1-3413-406B-81B2-622A3E1DAA69}"/>
          </ac:spMkLst>
        </pc:spChg>
        <pc:spChg chg="mod">
          <ac:chgData name="Kanakubo Yuuka" userId="0125345b4684f247" providerId="LiveId" clId="{9F7F8426-3028-457F-A382-C9C151288D1D}" dt="2022-03-04T06:03:50.907" v="119"/>
          <ac:spMkLst>
            <pc:docMk/>
            <pc:sldMk cId="1367489432" sldId="503"/>
            <ac:spMk id="40" creationId="{577EEB0F-A3DB-486B-9F45-C2BC32662AAC}"/>
          </ac:spMkLst>
        </pc:spChg>
        <pc:spChg chg="add del mod">
          <ac:chgData name="Kanakubo Yuuka" userId="0125345b4684f247" providerId="LiveId" clId="{9F7F8426-3028-457F-A382-C9C151288D1D}" dt="2022-03-04T06:12:05.959" v="320" actId="1076"/>
          <ac:spMkLst>
            <pc:docMk/>
            <pc:sldMk cId="1367489432" sldId="503"/>
            <ac:spMk id="41" creationId="{2189B983-B039-438C-97DB-2C6B2BF5306A}"/>
          </ac:spMkLst>
        </pc:spChg>
        <pc:spChg chg="add del mod">
          <ac:chgData name="Kanakubo Yuuka" userId="0125345b4684f247" providerId="LiveId" clId="{9F7F8426-3028-457F-A382-C9C151288D1D}" dt="2022-03-04T06:12:09.007" v="321" actId="1076"/>
          <ac:spMkLst>
            <pc:docMk/>
            <pc:sldMk cId="1367489432" sldId="503"/>
            <ac:spMk id="42" creationId="{2EC4582A-2A4D-463F-92D3-C405A87FCB37}"/>
          </ac:spMkLst>
        </pc:spChg>
        <pc:spChg chg="mod">
          <ac:chgData name="Kanakubo Yuuka" userId="0125345b4684f247" providerId="LiveId" clId="{9F7F8426-3028-457F-A382-C9C151288D1D}" dt="2022-03-04T06:03:50.907" v="119"/>
          <ac:spMkLst>
            <pc:docMk/>
            <pc:sldMk cId="1367489432" sldId="503"/>
            <ac:spMk id="44" creationId="{DE6F935C-2C82-4B05-9E5B-37FF7216EFE4}"/>
          </ac:spMkLst>
        </pc:spChg>
        <pc:spChg chg="add del mod">
          <ac:chgData name="Kanakubo Yuuka" userId="0125345b4684f247" providerId="LiveId" clId="{9F7F8426-3028-457F-A382-C9C151288D1D}" dt="2022-03-04T06:11:57.230" v="317" actId="1076"/>
          <ac:spMkLst>
            <pc:docMk/>
            <pc:sldMk cId="1367489432" sldId="503"/>
            <ac:spMk id="45" creationId="{0B1FAE78-3C7E-4983-B458-C9F2A82F5C8F}"/>
          </ac:spMkLst>
        </pc:spChg>
        <pc:spChg chg="add del mod ord">
          <ac:chgData name="Kanakubo Yuuka" userId="0125345b4684f247" providerId="LiveId" clId="{9F7F8426-3028-457F-A382-C9C151288D1D}" dt="2022-03-04T06:12:02.822" v="319" actId="166"/>
          <ac:spMkLst>
            <pc:docMk/>
            <pc:sldMk cId="1367489432" sldId="503"/>
            <ac:spMk id="46" creationId="{22648135-8C47-4AE8-84C1-F83CDCCBF076}"/>
          </ac:spMkLst>
        </pc:spChg>
        <pc:spChg chg="mod">
          <ac:chgData name="Kanakubo Yuuka" userId="0125345b4684f247" providerId="LiveId" clId="{9F7F8426-3028-457F-A382-C9C151288D1D}" dt="2022-03-04T06:03:50.907" v="119"/>
          <ac:spMkLst>
            <pc:docMk/>
            <pc:sldMk cId="1367489432" sldId="503"/>
            <ac:spMk id="47" creationId="{9F83C99A-C981-471F-BE5A-C61C84EB9BB6}"/>
          </ac:spMkLst>
        </pc:spChg>
        <pc:spChg chg="add mod">
          <ac:chgData name="Kanakubo Yuuka" userId="0125345b4684f247" providerId="LiveId" clId="{9F7F8426-3028-457F-A382-C9C151288D1D}" dt="2022-03-14T04:12:29.473" v="7358" actId="1036"/>
          <ac:spMkLst>
            <pc:docMk/>
            <pc:sldMk cId="1367489432" sldId="503"/>
            <ac:spMk id="48" creationId="{19D0B0CC-F21F-4AAA-98D3-C2CC8C7F3AF0}"/>
          </ac:spMkLst>
        </pc:spChg>
        <pc:spChg chg="add mod">
          <ac:chgData name="Kanakubo Yuuka" userId="0125345b4684f247" providerId="LiveId" clId="{9F7F8426-3028-457F-A382-C9C151288D1D}" dt="2022-03-14T00:19:55.023" v="7013" actId="1076"/>
          <ac:spMkLst>
            <pc:docMk/>
            <pc:sldMk cId="1367489432" sldId="503"/>
            <ac:spMk id="49" creationId="{5FCA7E0E-66AB-4FEB-86D0-8CD1B60ACCFA}"/>
          </ac:spMkLst>
        </pc:spChg>
        <pc:spChg chg="add del mod">
          <ac:chgData name="Kanakubo Yuuka" userId="0125345b4684f247" providerId="LiveId" clId="{9F7F8426-3028-457F-A382-C9C151288D1D}" dt="2022-03-04T06:07:12.845" v="218" actId="478"/>
          <ac:spMkLst>
            <pc:docMk/>
            <pc:sldMk cId="1367489432" sldId="503"/>
            <ac:spMk id="50" creationId="{4B201000-F3FF-4AED-B2F6-93CB6CFFC493}"/>
          </ac:spMkLst>
        </pc:spChg>
        <pc:spChg chg="add del mod">
          <ac:chgData name="Kanakubo Yuuka" userId="0125345b4684f247" providerId="LiveId" clId="{9F7F8426-3028-457F-A382-C9C151288D1D}" dt="2022-03-04T06:06:12.433" v="207" actId="478"/>
          <ac:spMkLst>
            <pc:docMk/>
            <pc:sldMk cId="1367489432" sldId="503"/>
            <ac:spMk id="51" creationId="{533BA07E-B794-49C5-831D-01F097142FF1}"/>
          </ac:spMkLst>
        </pc:spChg>
        <pc:spChg chg="add del mod">
          <ac:chgData name="Kanakubo Yuuka" userId="0125345b4684f247" providerId="LiveId" clId="{9F7F8426-3028-457F-A382-C9C151288D1D}" dt="2022-03-04T06:14:49.861" v="376" actId="478"/>
          <ac:spMkLst>
            <pc:docMk/>
            <pc:sldMk cId="1367489432" sldId="503"/>
            <ac:spMk id="52" creationId="{2A130FF1-969C-4466-A9B1-5DD1AAA12649}"/>
          </ac:spMkLst>
        </pc:spChg>
        <pc:spChg chg="add mod">
          <ac:chgData name="Kanakubo Yuuka" userId="0125345b4684f247" providerId="LiveId" clId="{9F7F8426-3028-457F-A382-C9C151288D1D}" dt="2022-03-14T04:12:29.473" v="7358" actId="1036"/>
          <ac:spMkLst>
            <pc:docMk/>
            <pc:sldMk cId="1367489432" sldId="503"/>
            <ac:spMk id="53" creationId="{B79C52B9-A7BC-415F-83FD-1B7F1BC7B93A}"/>
          </ac:spMkLst>
        </pc:spChg>
        <pc:spChg chg="add mod">
          <ac:chgData name="Kanakubo Yuuka" userId="0125345b4684f247" providerId="LiveId" clId="{9F7F8426-3028-457F-A382-C9C151288D1D}" dt="2022-03-11T23:53:57.081" v="5749" actId="1036"/>
          <ac:spMkLst>
            <pc:docMk/>
            <pc:sldMk cId="1367489432" sldId="503"/>
            <ac:spMk id="54" creationId="{A6B91C15-5DB1-4D7B-B26F-B9239700A033}"/>
          </ac:spMkLst>
        </pc:spChg>
        <pc:spChg chg="add mod">
          <ac:chgData name="Kanakubo Yuuka" userId="0125345b4684f247" providerId="LiveId" clId="{9F7F8426-3028-457F-A382-C9C151288D1D}" dt="2022-03-11T23:53:57.081" v="5749" actId="1036"/>
          <ac:spMkLst>
            <pc:docMk/>
            <pc:sldMk cId="1367489432" sldId="503"/>
            <ac:spMk id="55" creationId="{133A9462-E5E7-4360-9777-3C1303607D17}"/>
          </ac:spMkLst>
        </pc:spChg>
        <pc:spChg chg="add mod">
          <ac:chgData name="Kanakubo Yuuka" userId="0125345b4684f247" providerId="LiveId" clId="{9F7F8426-3028-457F-A382-C9C151288D1D}" dt="2022-03-11T23:53:57.081" v="5749" actId="1036"/>
          <ac:spMkLst>
            <pc:docMk/>
            <pc:sldMk cId="1367489432" sldId="503"/>
            <ac:spMk id="56" creationId="{FDCB011C-4ACE-455B-A371-CB43D17B7D49}"/>
          </ac:spMkLst>
        </pc:spChg>
        <pc:spChg chg="add mod">
          <ac:chgData name="Kanakubo Yuuka" userId="0125345b4684f247" providerId="LiveId" clId="{9F7F8426-3028-457F-A382-C9C151288D1D}" dt="2022-03-04T06:08:58.383" v="236" actId="571"/>
          <ac:spMkLst>
            <pc:docMk/>
            <pc:sldMk cId="1367489432" sldId="503"/>
            <ac:spMk id="59" creationId="{DF948946-FE68-41DD-9389-49A4F33DB520}"/>
          </ac:spMkLst>
        </pc:spChg>
        <pc:spChg chg="add mod">
          <ac:chgData name="Kanakubo Yuuka" userId="0125345b4684f247" providerId="LiveId" clId="{9F7F8426-3028-457F-A382-C9C151288D1D}" dt="2022-03-04T06:08:58.383" v="236" actId="571"/>
          <ac:spMkLst>
            <pc:docMk/>
            <pc:sldMk cId="1367489432" sldId="503"/>
            <ac:spMk id="60" creationId="{EE630CEE-734E-45F7-B0D4-AE8D5037E39F}"/>
          </ac:spMkLst>
        </pc:spChg>
        <pc:spChg chg="add mod">
          <ac:chgData name="Kanakubo Yuuka" userId="0125345b4684f247" providerId="LiveId" clId="{9F7F8426-3028-457F-A382-C9C151288D1D}" dt="2022-03-04T06:13:31.395" v="334" actId="571"/>
          <ac:spMkLst>
            <pc:docMk/>
            <pc:sldMk cId="1367489432" sldId="503"/>
            <ac:spMk id="61" creationId="{73991C80-A48D-4AF8-8EDF-DDC1A11012EA}"/>
          </ac:spMkLst>
        </pc:spChg>
        <pc:spChg chg="add mod">
          <ac:chgData name="Kanakubo Yuuka" userId="0125345b4684f247" providerId="LiveId" clId="{9F7F8426-3028-457F-A382-C9C151288D1D}" dt="2022-03-14T04:12:43.036" v="7360" actId="1076"/>
          <ac:spMkLst>
            <pc:docMk/>
            <pc:sldMk cId="1367489432" sldId="503"/>
            <ac:spMk id="64" creationId="{E104E84A-A90A-4414-8854-F55D810DC6A3}"/>
          </ac:spMkLst>
        </pc:spChg>
        <pc:grpChg chg="del">
          <ac:chgData name="Kanakubo Yuuka" userId="0125345b4684f247" providerId="LiveId" clId="{9F7F8426-3028-457F-A382-C9C151288D1D}" dt="2022-03-04T06:03:33.109" v="115" actId="478"/>
          <ac:grpSpMkLst>
            <pc:docMk/>
            <pc:sldMk cId="1367489432" sldId="503"/>
            <ac:grpSpMk id="28" creationId="{E4BC561D-7DBC-46DB-9FF8-0EC6482CCB07}"/>
          </ac:grpSpMkLst>
        </pc:grpChg>
        <pc:grpChg chg="add mod">
          <ac:chgData name="Kanakubo Yuuka" userId="0125345b4684f247" providerId="LiveId" clId="{9F7F8426-3028-457F-A382-C9C151288D1D}" dt="2022-03-14T04:12:29.473" v="7358" actId="1036"/>
          <ac:grpSpMkLst>
            <pc:docMk/>
            <pc:sldMk cId="1367489432" sldId="503"/>
            <ac:grpSpMk id="38" creationId="{591B030B-7A89-43B6-9391-0274A1BF0F48}"/>
          </ac:grpSpMkLst>
        </pc:grpChg>
        <pc:grpChg chg="add mod">
          <ac:chgData name="Kanakubo Yuuka" userId="0125345b4684f247" providerId="LiveId" clId="{9F7F8426-3028-457F-A382-C9C151288D1D}" dt="2022-03-14T00:19:47.252" v="7009" actId="1076"/>
          <ac:grpSpMkLst>
            <pc:docMk/>
            <pc:sldMk cId="1367489432" sldId="503"/>
            <ac:grpSpMk id="43" creationId="{B39A8254-98D7-4897-8094-807BF51C80B0}"/>
          </ac:grpSpMkLst>
        </pc:grpChg>
        <pc:picChg chg="del">
          <ac:chgData name="Kanakubo Yuuka" userId="0125345b4684f247" providerId="LiveId" clId="{9F7F8426-3028-457F-A382-C9C151288D1D}" dt="2022-03-04T06:03:33.109" v="115" actId="478"/>
          <ac:picMkLst>
            <pc:docMk/>
            <pc:sldMk cId="1367489432" sldId="503"/>
            <ac:picMk id="30" creationId="{F0409FE3-159D-42AD-8F0E-ACCC1B70E79E}"/>
          </ac:picMkLst>
        </pc:picChg>
        <pc:picChg chg="del">
          <ac:chgData name="Kanakubo Yuuka" userId="0125345b4684f247" providerId="LiveId" clId="{9F7F8426-3028-457F-A382-C9C151288D1D}" dt="2022-03-04T06:03:33.109" v="115" actId="478"/>
          <ac:picMkLst>
            <pc:docMk/>
            <pc:sldMk cId="1367489432" sldId="503"/>
            <ac:picMk id="32" creationId="{EEF143D5-F4A9-41E0-950E-4E88A3F84561}"/>
          </ac:picMkLst>
        </pc:picChg>
        <pc:picChg chg="add mod">
          <ac:chgData name="Kanakubo Yuuka" userId="0125345b4684f247" providerId="LiveId" clId="{9F7F8426-3028-457F-A382-C9C151288D1D}" dt="2022-03-11T23:53:57.081" v="5749" actId="1036"/>
          <ac:picMkLst>
            <pc:docMk/>
            <pc:sldMk cId="1367489432" sldId="503"/>
            <ac:picMk id="57" creationId="{89E0132E-7AF4-4689-806D-045370A2AD59}"/>
          </ac:picMkLst>
        </pc:picChg>
        <pc:picChg chg="add mod">
          <ac:chgData name="Kanakubo Yuuka" userId="0125345b4684f247" providerId="LiveId" clId="{9F7F8426-3028-457F-A382-C9C151288D1D}" dt="2022-03-11T23:53:57.081" v="5749" actId="1036"/>
          <ac:picMkLst>
            <pc:docMk/>
            <pc:sldMk cId="1367489432" sldId="503"/>
            <ac:picMk id="58" creationId="{C8ECC944-5A81-429C-B1DE-3A709517B6C5}"/>
          </ac:picMkLst>
        </pc:picChg>
        <pc:picChg chg="add mod">
          <ac:chgData name="Kanakubo Yuuka" userId="0125345b4684f247" providerId="LiveId" clId="{9F7F8426-3028-457F-A382-C9C151288D1D}" dt="2022-03-04T06:13:31.395" v="334" actId="571"/>
          <ac:picMkLst>
            <pc:docMk/>
            <pc:sldMk cId="1367489432" sldId="503"/>
            <ac:picMk id="62" creationId="{493BE9A3-8139-485A-A119-9B451E365082}"/>
          </ac:picMkLst>
        </pc:picChg>
        <pc:picChg chg="add mod">
          <ac:chgData name="Kanakubo Yuuka" userId="0125345b4684f247" providerId="LiveId" clId="{9F7F8426-3028-457F-A382-C9C151288D1D}" dt="2022-03-04T06:13:31.395" v="334" actId="571"/>
          <ac:picMkLst>
            <pc:docMk/>
            <pc:sldMk cId="1367489432" sldId="503"/>
            <ac:picMk id="63" creationId="{EAFAB076-72C9-4B2B-94B3-442B5767963C}"/>
          </ac:picMkLst>
        </pc:picChg>
      </pc:sldChg>
      <pc:sldChg chg="del">
        <pc:chgData name="Kanakubo Yuuka" userId="0125345b4684f247" providerId="LiveId" clId="{9F7F8426-3028-457F-A382-C9C151288D1D}" dt="2022-03-13T23:57:41.628" v="6469" actId="2696"/>
        <pc:sldMkLst>
          <pc:docMk/>
          <pc:sldMk cId="3379787861" sldId="504"/>
        </pc:sldMkLst>
      </pc:sldChg>
      <pc:sldChg chg="add ord">
        <pc:chgData name="Kanakubo Yuuka" userId="0125345b4684f247" providerId="LiveId" clId="{9F7F8426-3028-457F-A382-C9C151288D1D}" dt="2022-03-04T06:14:31.105" v="375"/>
        <pc:sldMkLst>
          <pc:docMk/>
          <pc:sldMk cId="2629067897" sldId="505"/>
        </pc:sldMkLst>
      </pc:sldChg>
      <pc:sldChg chg="add ord">
        <pc:chgData name="Kanakubo Yuuka" userId="0125345b4684f247" providerId="LiveId" clId="{9F7F8426-3028-457F-A382-C9C151288D1D}" dt="2022-03-04T06:26:10.065" v="609"/>
        <pc:sldMkLst>
          <pc:docMk/>
          <pc:sldMk cId="1197216143" sldId="506"/>
        </pc:sldMkLst>
      </pc:sldChg>
      <pc:sldChg chg="addSp delSp modSp add mod modAnim">
        <pc:chgData name="Kanakubo Yuuka" userId="0125345b4684f247" providerId="LiveId" clId="{9F7F8426-3028-457F-A382-C9C151288D1D}" dt="2022-03-14T06:02:43.800" v="7485" actId="20577"/>
        <pc:sldMkLst>
          <pc:docMk/>
          <pc:sldMk cId="1419782419" sldId="507"/>
        </pc:sldMkLst>
        <pc:spChg chg="mod">
          <ac:chgData name="Kanakubo Yuuka" userId="0125345b4684f247" providerId="LiveId" clId="{9F7F8426-3028-457F-A382-C9C151288D1D}" dt="2022-03-13T23:34:36.366" v="6436" actId="20577"/>
          <ac:spMkLst>
            <pc:docMk/>
            <pc:sldMk cId="1419782419" sldId="507"/>
            <ac:spMk id="2" creationId="{AAFC2C62-E3F1-4333-A414-85674F4ACD81}"/>
          </ac:spMkLst>
        </pc:spChg>
        <pc:spChg chg="add mod">
          <ac:chgData name="Kanakubo Yuuka" userId="0125345b4684f247" providerId="LiveId" clId="{9F7F8426-3028-457F-A382-C9C151288D1D}" dt="2022-03-14T06:02:43.800" v="7485" actId="20577"/>
          <ac:spMkLst>
            <pc:docMk/>
            <pc:sldMk cId="1419782419" sldId="507"/>
            <ac:spMk id="7" creationId="{80A4821C-E766-4AFD-9D5E-8363153E7A05}"/>
          </ac:spMkLst>
        </pc:spChg>
        <pc:spChg chg="del">
          <ac:chgData name="Kanakubo Yuuka" userId="0125345b4684f247" providerId="LiveId" clId="{9F7F8426-3028-457F-A382-C9C151288D1D}" dt="2022-03-04T06:30:30.980" v="806" actId="478"/>
          <ac:spMkLst>
            <pc:docMk/>
            <pc:sldMk cId="1419782419" sldId="507"/>
            <ac:spMk id="10" creationId="{A0FB3BD3-B5EE-4AB6-BBA7-81AB0205BDEA}"/>
          </ac:spMkLst>
        </pc:spChg>
        <pc:spChg chg="add mod">
          <ac:chgData name="Kanakubo Yuuka" userId="0125345b4684f247" providerId="LiveId" clId="{9F7F8426-3028-457F-A382-C9C151288D1D}" dt="2022-03-07T04:12:52.684" v="1926" actId="1076"/>
          <ac:spMkLst>
            <pc:docMk/>
            <pc:sldMk cId="1419782419" sldId="507"/>
            <ac:spMk id="11" creationId="{2A192887-53E0-4CA1-BB5F-84EF9917DD0B}"/>
          </ac:spMkLst>
        </pc:spChg>
        <pc:spChg chg="del">
          <ac:chgData name="Kanakubo Yuuka" userId="0125345b4684f247" providerId="LiveId" clId="{9F7F8426-3028-457F-A382-C9C151288D1D}" dt="2022-03-04T06:30:31.761" v="807" actId="478"/>
          <ac:spMkLst>
            <pc:docMk/>
            <pc:sldMk cId="1419782419" sldId="507"/>
            <ac:spMk id="11" creationId="{ADF532DC-FC96-4603-8282-8B07F69F6725}"/>
          </ac:spMkLst>
        </pc:spChg>
        <pc:spChg chg="add del mod">
          <ac:chgData name="Kanakubo Yuuka" userId="0125345b4684f247" providerId="LiveId" clId="{9F7F8426-3028-457F-A382-C9C151288D1D}" dt="2022-03-07T00:24:57.180" v="1538" actId="478"/>
          <ac:spMkLst>
            <pc:docMk/>
            <pc:sldMk cId="1419782419" sldId="507"/>
            <ac:spMk id="12" creationId="{A5D96807-9D71-42F9-A8EE-A234F6526F9A}"/>
          </ac:spMkLst>
        </pc:spChg>
        <pc:spChg chg="add del mod">
          <ac:chgData name="Kanakubo Yuuka" userId="0125345b4684f247" providerId="LiveId" clId="{9F7F8426-3028-457F-A382-C9C151288D1D}" dt="2022-03-08T07:54:11.284" v="5688" actId="478"/>
          <ac:spMkLst>
            <pc:docMk/>
            <pc:sldMk cId="1419782419" sldId="507"/>
            <ac:spMk id="13" creationId="{F1E7F713-0BE4-4C86-9CE3-A3C57799A3AA}"/>
          </ac:spMkLst>
        </pc:spChg>
        <pc:spChg chg="del">
          <ac:chgData name="Kanakubo Yuuka" userId="0125345b4684f247" providerId="LiveId" clId="{9F7F8426-3028-457F-A382-C9C151288D1D}" dt="2022-03-04T06:30:34.811" v="808" actId="478"/>
          <ac:spMkLst>
            <pc:docMk/>
            <pc:sldMk cId="1419782419" sldId="507"/>
            <ac:spMk id="13" creationId="{F8BCA030-243B-45AD-A368-DF1C11308466}"/>
          </ac:spMkLst>
        </pc:spChg>
        <pc:spChg chg="del">
          <ac:chgData name="Kanakubo Yuuka" userId="0125345b4684f247" providerId="LiveId" clId="{9F7F8426-3028-457F-A382-C9C151288D1D}" dt="2022-03-04T06:30:34.811" v="808" actId="478"/>
          <ac:spMkLst>
            <pc:docMk/>
            <pc:sldMk cId="1419782419" sldId="507"/>
            <ac:spMk id="14" creationId="{3228F91A-3ACD-43C7-8A57-97D5EC9F4FAB}"/>
          </ac:spMkLst>
        </pc:spChg>
        <pc:spChg chg="add mod">
          <ac:chgData name="Kanakubo Yuuka" userId="0125345b4684f247" providerId="LiveId" clId="{9F7F8426-3028-457F-A382-C9C151288D1D}" dt="2022-03-08T01:42:15.508" v="4887" actId="20577"/>
          <ac:spMkLst>
            <pc:docMk/>
            <pc:sldMk cId="1419782419" sldId="507"/>
            <ac:spMk id="15" creationId="{5E751B6C-647B-486F-883E-50F1D9EE82A8}"/>
          </ac:spMkLst>
        </pc:spChg>
        <pc:spChg chg="add mod">
          <ac:chgData name="Kanakubo Yuuka" userId="0125345b4684f247" providerId="LiveId" clId="{9F7F8426-3028-457F-A382-C9C151288D1D}" dt="2022-03-08T05:50:36.164" v="5356" actId="1076"/>
          <ac:spMkLst>
            <pc:docMk/>
            <pc:sldMk cId="1419782419" sldId="507"/>
            <ac:spMk id="16" creationId="{5AFDFE43-33CF-47A4-843F-25F32DDB57FA}"/>
          </ac:spMkLst>
        </pc:spChg>
        <pc:spChg chg="add mod">
          <ac:chgData name="Kanakubo Yuuka" userId="0125345b4684f247" providerId="LiveId" clId="{9F7F8426-3028-457F-A382-C9C151288D1D}" dt="2022-03-07T04:18:04.728" v="2054" actId="1076"/>
          <ac:spMkLst>
            <pc:docMk/>
            <pc:sldMk cId="1419782419" sldId="507"/>
            <ac:spMk id="17" creationId="{52F72A7C-FA0E-4A9E-8D1F-0C06A66C7E02}"/>
          </ac:spMkLst>
        </pc:spChg>
        <pc:spChg chg="add mod">
          <ac:chgData name="Kanakubo Yuuka" userId="0125345b4684f247" providerId="LiveId" clId="{9F7F8426-3028-457F-A382-C9C151288D1D}" dt="2022-03-07T04:18:04.728" v="2054" actId="1076"/>
          <ac:spMkLst>
            <pc:docMk/>
            <pc:sldMk cId="1419782419" sldId="507"/>
            <ac:spMk id="18" creationId="{FAAD58A7-4AF2-419D-A902-C4671198DD04}"/>
          </ac:spMkLst>
        </pc:spChg>
        <pc:spChg chg="add mod">
          <ac:chgData name="Kanakubo Yuuka" userId="0125345b4684f247" providerId="LiveId" clId="{9F7F8426-3028-457F-A382-C9C151288D1D}" dt="2022-03-07T04:18:04.728" v="2054" actId="1076"/>
          <ac:spMkLst>
            <pc:docMk/>
            <pc:sldMk cId="1419782419" sldId="507"/>
            <ac:spMk id="19" creationId="{49EA9E35-2048-4558-89EF-518E9206A488}"/>
          </ac:spMkLst>
        </pc:spChg>
        <pc:spChg chg="del">
          <ac:chgData name="Kanakubo Yuuka" userId="0125345b4684f247" providerId="LiveId" clId="{9F7F8426-3028-457F-A382-C9C151288D1D}" dt="2022-03-04T06:30:34.811" v="808" actId="478"/>
          <ac:spMkLst>
            <pc:docMk/>
            <pc:sldMk cId="1419782419" sldId="507"/>
            <ac:spMk id="20" creationId="{2FC31CE5-D8C3-4D5B-B7E4-E89AB069C7ED}"/>
          </ac:spMkLst>
        </pc:spChg>
        <pc:spChg chg="add mod">
          <ac:chgData name="Kanakubo Yuuka" userId="0125345b4684f247" providerId="LiveId" clId="{9F7F8426-3028-457F-A382-C9C151288D1D}" dt="2022-03-07T04:18:04.728" v="2054" actId="1076"/>
          <ac:spMkLst>
            <pc:docMk/>
            <pc:sldMk cId="1419782419" sldId="507"/>
            <ac:spMk id="20" creationId="{77C23F07-F1E9-47AD-AA07-823079C89893}"/>
          </ac:spMkLst>
        </pc:spChg>
        <pc:spChg chg="del">
          <ac:chgData name="Kanakubo Yuuka" userId="0125345b4684f247" providerId="LiveId" clId="{9F7F8426-3028-457F-A382-C9C151288D1D}" dt="2022-03-04T06:30:34.811" v="808" actId="478"/>
          <ac:spMkLst>
            <pc:docMk/>
            <pc:sldMk cId="1419782419" sldId="507"/>
            <ac:spMk id="21" creationId="{06C9E098-50FC-4089-862D-94A1121A9646}"/>
          </ac:spMkLst>
        </pc:spChg>
        <pc:spChg chg="add mod">
          <ac:chgData name="Kanakubo Yuuka" userId="0125345b4684f247" providerId="LiveId" clId="{9F7F8426-3028-457F-A382-C9C151288D1D}" dt="2022-03-07T04:18:04.728" v="2054" actId="1076"/>
          <ac:spMkLst>
            <pc:docMk/>
            <pc:sldMk cId="1419782419" sldId="507"/>
            <ac:spMk id="21" creationId="{5E62DC94-B90F-4148-9740-6D599E8D04E1}"/>
          </ac:spMkLst>
        </pc:spChg>
        <pc:spChg chg="add mod">
          <ac:chgData name="Kanakubo Yuuka" userId="0125345b4684f247" providerId="LiveId" clId="{9F7F8426-3028-457F-A382-C9C151288D1D}" dt="2022-03-07T04:18:04.728" v="2054" actId="1076"/>
          <ac:spMkLst>
            <pc:docMk/>
            <pc:sldMk cId="1419782419" sldId="507"/>
            <ac:spMk id="22" creationId="{B2FF1FAC-A66D-4E61-BC69-A8029A0EC75F}"/>
          </ac:spMkLst>
        </pc:spChg>
        <pc:spChg chg="add mod">
          <ac:chgData name="Kanakubo Yuuka" userId="0125345b4684f247" providerId="LiveId" clId="{9F7F8426-3028-457F-A382-C9C151288D1D}" dt="2022-03-08T01:42:11.526" v="4886" actId="14100"/>
          <ac:spMkLst>
            <pc:docMk/>
            <pc:sldMk cId="1419782419" sldId="507"/>
            <ac:spMk id="23" creationId="{DB3B58D3-3A90-40F1-B33A-1C69954B20AB}"/>
          </ac:spMkLst>
        </pc:spChg>
        <pc:spChg chg="add mod">
          <ac:chgData name="Kanakubo Yuuka" userId="0125345b4684f247" providerId="LiveId" clId="{9F7F8426-3028-457F-A382-C9C151288D1D}" dt="2022-03-08T07:52:41.400" v="5687" actId="1076"/>
          <ac:spMkLst>
            <pc:docMk/>
            <pc:sldMk cId="1419782419" sldId="507"/>
            <ac:spMk id="25" creationId="{2F6AA96C-B1E3-45C3-BFC8-5ACBE3B3697C}"/>
          </ac:spMkLst>
        </pc:spChg>
        <pc:spChg chg="add mod">
          <ac:chgData name="Kanakubo Yuuka" userId="0125345b4684f247" providerId="LiveId" clId="{9F7F8426-3028-457F-A382-C9C151288D1D}" dt="2022-03-08T07:52:35.758" v="5686" actId="1076"/>
          <ac:spMkLst>
            <pc:docMk/>
            <pc:sldMk cId="1419782419" sldId="507"/>
            <ac:spMk id="26" creationId="{A4E314C3-CF12-4C13-ABC4-CD433B5ADD5C}"/>
          </ac:spMkLst>
        </pc:spChg>
        <pc:picChg chg="add mod">
          <ac:chgData name="Kanakubo Yuuka" userId="0125345b4684f247" providerId="LiveId" clId="{9F7F8426-3028-457F-A382-C9C151288D1D}" dt="2022-03-08T07:54:19.685" v="5692" actId="14100"/>
          <ac:picMkLst>
            <pc:docMk/>
            <pc:sldMk cId="1419782419" sldId="507"/>
            <ac:picMk id="5" creationId="{3F72CB28-824F-4A27-80E9-6EAF21622E9E}"/>
          </ac:picMkLst>
        </pc:picChg>
        <pc:picChg chg="del">
          <ac:chgData name="Kanakubo Yuuka" userId="0125345b4684f247" providerId="LiveId" clId="{9F7F8426-3028-457F-A382-C9C151288D1D}" dt="2022-03-04T06:30:34.811" v="808" actId="478"/>
          <ac:picMkLst>
            <pc:docMk/>
            <pc:sldMk cId="1419782419" sldId="507"/>
            <ac:picMk id="7" creationId="{72E27D21-1E25-405F-9208-67F4E9E7DE55}"/>
          </ac:picMkLst>
        </pc:picChg>
        <pc:picChg chg="add del mod">
          <ac:chgData name="Kanakubo Yuuka" userId="0125345b4684f247" providerId="LiveId" clId="{9F7F8426-3028-457F-A382-C9C151288D1D}" dt="2022-03-08T01:42:22.438" v="4888" actId="478"/>
          <ac:picMkLst>
            <pc:docMk/>
            <pc:sldMk cId="1419782419" sldId="507"/>
            <ac:picMk id="8" creationId="{7284B7A4-5557-4D2C-A59E-9E764DC1C37C}"/>
          </ac:picMkLst>
        </pc:picChg>
        <pc:picChg chg="add del mod">
          <ac:chgData name="Kanakubo Yuuka" userId="0125345b4684f247" providerId="LiveId" clId="{9F7F8426-3028-457F-A382-C9C151288D1D}" dt="2022-03-06T23:57:04.882" v="995" actId="478"/>
          <ac:picMkLst>
            <pc:docMk/>
            <pc:sldMk cId="1419782419" sldId="507"/>
            <ac:picMk id="9" creationId="{3205D394-3570-4186-B5A5-0FD2136753E4}"/>
          </ac:picMkLst>
        </pc:picChg>
        <pc:picChg chg="del">
          <ac:chgData name="Kanakubo Yuuka" userId="0125345b4684f247" providerId="LiveId" clId="{9F7F8426-3028-457F-A382-C9C151288D1D}" dt="2022-03-04T06:30:34.811" v="808" actId="478"/>
          <ac:picMkLst>
            <pc:docMk/>
            <pc:sldMk cId="1419782419" sldId="507"/>
            <ac:picMk id="9" creationId="{E7A9B37A-3A82-47F4-8AF1-B65043CEB081}"/>
          </ac:picMkLst>
        </pc:picChg>
        <pc:picChg chg="add del mod">
          <ac:chgData name="Kanakubo Yuuka" userId="0125345b4684f247" providerId="LiveId" clId="{9F7F8426-3028-457F-A382-C9C151288D1D}" dt="2022-03-08T03:23:33.923" v="4996" actId="478"/>
          <ac:picMkLst>
            <pc:docMk/>
            <pc:sldMk cId="1419782419" sldId="507"/>
            <ac:picMk id="10" creationId="{5DD91BE1-7D77-4FFE-BAFF-BFD02D2917CC}"/>
          </ac:picMkLst>
        </pc:picChg>
        <pc:picChg chg="add del mod">
          <ac:chgData name="Kanakubo Yuuka" userId="0125345b4684f247" providerId="LiveId" clId="{9F7F8426-3028-457F-A382-C9C151288D1D}" dt="2022-03-13T23:34:32.825" v="6433" actId="478"/>
          <ac:picMkLst>
            <pc:docMk/>
            <pc:sldMk cId="1419782419" sldId="507"/>
            <ac:picMk id="24" creationId="{4BD6C221-82D6-42F8-AC90-5AB26B37775F}"/>
          </ac:picMkLst>
        </pc:picChg>
        <pc:picChg chg="add mod">
          <ac:chgData name="Kanakubo Yuuka" userId="0125345b4684f247" providerId="LiveId" clId="{9F7F8426-3028-457F-A382-C9C151288D1D}" dt="2022-03-07T04:18:04.728" v="2054" actId="1076"/>
          <ac:picMkLst>
            <pc:docMk/>
            <pc:sldMk cId="1419782419" sldId="507"/>
            <ac:picMk id="1026" creationId="{DAD652FA-49A0-4DDB-BDFD-51C4D7F23672}"/>
          </ac:picMkLst>
        </pc:picChg>
      </pc:sldChg>
      <pc:sldChg chg="addSp delSp modSp add del mod ord">
        <pc:chgData name="Kanakubo Yuuka" userId="0125345b4684f247" providerId="LiveId" clId="{9F7F8426-3028-457F-A382-C9C151288D1D}" dt="2022-03-07T00:02:07.470" v="1035" actId="2696"/>
        <pc:sldMkLst>
          <pc:docMk/>
          <pc:sldMk cId="48205327" sldId="508"/>
        </pc:sldMkLst>
        <pc:spChg chg="del">
          <ac:chgData name="Kanakubo Yuuka" userId="0125345b4684f247" providerId="LiveId" clId="{9F7F8426-3028-457F-A382-C9C151288D1D}" dt="2022-03-04T06:35:54.642" v="916" actId="478"/>
          <ac:spMkLst>
            <pc:docMk/>
            <pc:sldMk cId="48205327" sldId="508"/>
            <ac:spMk id="2" creationId="{2BECA616-3595-4A12-BA93-FC0F0D5C6885}"/>
          </ac:spMkLst>
        </pc:spChg>
        <pc:spChg chg="del">
          <ac:chgData name="Kanakubo Yuuka" userId="0125345b4684f247" providerId="LiveId" clId="{9F7F8426-3028-457F-A382-C9C151288D1D}" dt="2022-03-04T06:35:55.634" v="917" actId="478"/>
          <ac:spMkLst>
            <pc:docMk/>
            <pc:sldMk cId="48205327" sldId="508"/>
            <ac:spMk id="3" creationId="{78590712-DF6D-457F-B1F9-47EA2F2F4D1E}"/>
          </ac:spMkLst>
        </pc:spChg>
        <pc:spChg chg="add mod">
          <ac:chgData name="Kanakubo Yuuka" userId="0125345b4684f247" providerId="LiveId" clId="{9F7F8426-3028-457F-A382-C9C151288D1D}" dt="2022-03-07T00:01:58.826" v="1032"/>
          <ac:spMkLst>
            <pc:docMk/>
            <pc:sldMk cId="48205327" sldId="508"/>
            <ac:spMk id="4" creationId="{D9E1D8D3-D9D8-4A1D-AF72-F9243EC941AC}"/>
          </ac:spMkLst>
        </pc:spChg>
        <pc:spChg chg="mod">
          <ac:chgData name="Kanakubo Yuuka" userId="0125345b4684f247" providerId="LiveId" clId="{9F7F8426-3028-457F-A382-C9C151288D1D}" dt="2022-03-07T00:02:03.600" v="1034" actId="1076"/>
          <ac:spMkLst>
            <pc:docMk/>
            <pc:sldMk cId="48205327" sldId="508"/>
            <ac:spMk id="6" creationId="{C6F2E7FE-9280-4FC1-A4B2-65CDFAE3439C}"/>
          </ac:spMkLst>
        </pc:spChg>
        <pc:spChg chg="add mod">
          <ac:chgData name="Kanakubo Yuuka" userId="0125345b4684f247" providerId="LiveId" clId="{9F7F8426-3028-457F-A382-C9C151288D1D}" dt="2022-03-07T00:01:58.826" v="1032"/>
          <ac:spMkLst>
            <pc:docMk/>
            <pc:sldMk cId="48205327" sldId="508"/>
            <ac:spMk id="7" creationId="{D2019445-36FA-4BE7-A275-34CF4AEDBB0F}"/>
          </ac:spMkLst>
        </pc:spChg>
        <pc:spChg chg="del">
          <ac:chgData name="Kanakubo Yuuka" userId="0125345b4684f247" providerId="LiveId" clId="{9F7F8426-3028-457F-A382-C9C151288D1D}" dt="2022-03-04T06:35:48.527" v="912" actId="478"/>
          <ac:spMkLst>
            <pc:docMk/>
            <pc:sldMk cId="48205327" sldId="508"/>
            <ac:spMk id="8" creationId="{94342945-AA18-4522-BD2D-FF13B298BE0E}"/>
          </ac:spMkLst>
        </pc:spChg>
        <pc:spChg chg="add mod">
          <ac:chgData name="Kanakubo Yuuka" userId="0125345b4684f247" providerId="LiveId" clId="{9F7F8426-3028-457F-A382-C9C151288D1D}" dt="2022-03-07T00:01:58.826" v="1032"/>
          <ac:spMkLst>
            <pc:docMk/>
            <pc:sldMk cId="48205327" sldId="508"/>
            <ac:spMk id="9" creationId="{7E9B7D3E-EBE2-4FEE-8C66-EEC837C27484}"/>
          </ac:spMkLst>
        </pc:spChg>
        <pc:spChg chg="add mod">
          <ac:chgData name="Kanakubo Yuuka" userId="0125345b4684f247" providerId="LiveId" clId="{9F7F8426-3028-457F-A382-C9C151288D1D}" dt="2022-03-07T00:01:58.826" v="1032"/>
          <ac:spMkLst>
            <pc:docMk/>
            <pc:sldMk cId="48205327" sldId="508"/>
            <ac:spMk id="10" creationId="{09151787-8E75-4A36-8118-938D3C187A81}"/>
          </ac:spMkLst>
        </pc:spChg>
        <pc:spChg chg="del mod">
          <ac:chgData name="Kanakubo Yuuka" userId="0125345b4684f247" providerId="LiveId" clId="{9F7F8426-3028-457F-A382-C9C151288D1D}" dt="2022-03-04T06:35:52.974" v="915" actId="478"/>
          <ac:spMkLst>
            <pc:docMk/>
            <pc:sldMk cId="48205327" sldId="508"/>
            <ac:spMk id="10" creationId="{959F1503-5A8D-42E2-9404-2829CAF6B6C7}"/>
          </ac:spMkLst>
        </pc:spChg>
        <pc:picChg chg="add mod">
          <ac:chgData name="Kanakubo Yuuka" userId="0125345b4684f247" providerId="LiveId" clId="{9F7F8426-3028-457F-A382-C9C151288D1D}" dt="2022-03-07T00:01:58.826" v="1032"/>
          <ac:picMkLst>
            <pc:docMk/>
            <pc:sldMk cId="48205327" sldId="508"/>
            <ac:picMk id="8" creationId="{4E6165B5-625C-4B54-81A0-5DF29C1ACFF3}"/>
          </ac:picMkLst>
        </pc:picChg>
        <pc:picChg chg="del">
          <ac:chgData name="Kanakubo Yuuka" userId="0125345b4684f247" providerId="LiveId" clId="{9F7F8426-3028-457F-A382-C9C151288D1D}" dt="2022-03-04T06:35:48.527" v="912" actId="478"/>
          <ac:picMkLst>
            <pc:docMk/>
            <pc:sldMk cId="48205327" sldId="508"/>
            <ac:picMk id="2050" creationId="{8A6FA22B-F9A5-4043-82BD-9B4FDE23BEBA}"/>
          </ac:picMkLst>
        </pc:picChg>
        <pc:picChg chg="del mod">
          <ac:chgData name="Kanakubo Yuuka" userId="0125345b4684f247" providerId="LiveId" clId="{9F7F8426-3028-457F-A382-C9C151288D1D}" dt="2022-03-04T06:35:48.951" v="913" actId="478"/>
          <ac:picMkLst>
            <pc:docMk/>
            <pc:sldMk cId="48205327" sldId="508"/>
            <ac:picMk id="2052" creationId="{B5957126-92BF-4097-A50A-F63D59C51F2D}"/>
          </ac:picMkLst>
        </pc:picChg>
      </pc:sldChg>
      <pc:sldChg chg="addSp delSp modSp add mod modAnim">
        <pc:chgData name="Kanakubo Yuuka" userId="0125345b4684f247" providerId="LiveId" clId="{9F7F8426-3028-457F-A382-C9C151288D1D}" dt="2022-03-14T00:17:51.262" v="6965" actId="20577"/>
        <pc:sldMkLst>
          <pc:docMk/>
          <pc:sldMk cId="4103501378" sldId="508"/>
        </pc:sldMkLst>
        <pc:spChg chg="mod">
          <ac:chgData name="Kanakubo Yuuka" userId="0125345b4684f247" providerId="LiveId" clId="{9F7F8426-3028-457F-A382-C9C151288D1D}" dt="2022-03-13T23:34:46.511" v="6441" actId="20577"/>
          <ac:spMkLst>
            <pc:docMk/>
            <pc:sldMk cId="4103501378" sldId="508"/>
            <ac:spMk id="2" creationId="{AAFC2C62-E3F1-4333-A414-85674F4ACD81}"/>
          </ac:spMkLst>
        </pc:spChg>
        <pc:spChg chg="add del mod ord">
          <ac:chgData name="Kanakubo Yuuka" userId="0125345b4684f247" providerId="LiveId" clId="{9F7F8426-3028-457F-A382-C9C151288D1D}" dt="2022-03-07T05:21:54.903" v="3264" actId="478"/>
          <ac:spMkLst>
            <pc:docMk/>
            <pc:sldMk cId="4103501378" sldId="508"/>
            <ac:spMk id="5" creationId="{21C9E089-5F28-4049-A104-203F309E0D49}"/>
          </ac:spMkLst>
        </pc:spChg>
        <pc:spChg chg="mod">
          <ac:chgData name="Kanakubo Yuuka" userId="0125345b4684f247" providerId="LiveId" clId="{9F7F8426-3028-457F-A382-C9C151288D1D}" dt="2022-03-14T00:17:51.262" v="6965" actId="20577"/>
          <ac:spMkLst>
            <pc:docMk/>
            <pc:sldMk cId="4103501378" sldId="508"/>
            <ac:spMk id="7" creationId="{80A4821C-E766-4AFD-9D5E-8363153E7A05}"/>
          </ac:spMkLst>
        </pc:spChg>
        <pc:spChg chg="del">
          <ac:chgData name="Kanakubo Yuuka" userId="0125345b4684f247" providerId="LiveId" clId="{9F7F8426-3028-457F-A382-C9C151288D1D}" dt="2022-03-07T00:02:34.684" v="1065" actId="478"/>
          <ac:spMkLst>
            <pc:docMk/>
            <pc:sldMk cId="4103501378" sldId="508"/>
            <ac:spMk id="11" creationId="{2A192887-53E0-4CA1-BB5F-84EF9917DD0B}"/>
          </ac:spMkLst>
        </pc:spChg>
        <pc:spChg chg="del mod">
          <ac:chgData name="Kanakubo Yuuka" userId="0125345b4684f247" providerId="LiveId" clId="{9F7F8426-3028-457F-A382-C9C151288D1D}" dt="2022-03-08T01:45:36.100" v="4957" actId="478"/>
          <ac:spMkLst>
            <pc:docMk/>
            <pc:sldMk cId="4103501378" sldId="508"/>
            <ac:spMk id="12" creationId="{A5D96807-9D71-42F9-A8EE-A234F6526F9A}"/>
          </ac:spMkLst>
        </pc:spChg>
        <pc:spChg chg="add del mod">
          <ac:chgData name="Kanakubo Yuuka" userId="0125345b4684f247" providerId="LiveId" clId="{9F7F8426-3028-457F-A382-C9C151288D1D}" dt="2022-03-07T05:22:23.353" v="3270" actId="478"/>
          <ac:spMkLst>
            <pc:docMk/>
            <pc:sldMk cId="4103501378" sldId="508"/>
            <ac:spMk id="13" creationId="{2652A558-A274-4006-BA6A-F6B4C7CE8246}"/>
          </ac:spMkLst>
        </pc:spChg>
        <pc:spChg chg="del">
          <ac:chgData name="Kanakubo Yuuka" userId="0125345b4684f247" providerId="LiveId" clId="{9F7F8426-3028-457F-A382-C9C151288D1D}" dt="2022-03-07T00:02:32.026" v="1064" actId="478"/>
          <ac:spMkLst>
            <pc:docMk/>
            <pc:sldMk cId="4103501378" sldId="508"/>
            <ac:spMk id="13" creationId="{F1E7F713-0BE4-4C86-9CE3-A3C57799A3AA}"/>
          </ac:spMkLst>
        </pc:spChg>
        <pc:spChg chg="add mod">
          <ac:chgData name="Kanakubo Yuuka" userId="0125345b4684f247" providerId="LiveId" clId="{9F7F8426-3028-457F-A382-C9C151288D1D}" dt="2022-03-08T01:49:29.278" v="4987" actId="1035"/>
          <ac:spMkLst>
            <pc:docMk/>
            <pc:sldMk cId="4103501378" sldId="508"/>
            <ac:spMk id="16" creationId="{5A3D95FA-C239-4BA9-892F-835B8E8AECEB}"/>
          </ac:spMkLst>
        </pc:spChg>
        <pc:spChg chg="add mod">
          <ac:chgData name="Kanakubo Yuuka" userId="0125345b4684f247" providerId="LiveId" clId="{9F7F8426-3028-457F-A382-C9C151288D1D}" dt="2022-03-07T05:33:10.637" v="3618" actId="1035"/>
          <ac:spMkLst>
            <pc:docMk/>
            <pc:sldMk cId="4103501378" sldId="508"/>
            <ac:spMk id="17" creationId="{69CF851B-74B6-417F-BD34-F016E42F99DA}"/>
          </ac:spMkLst>
        </pc:spChg>
        <pc:spChg chg="add mod">
          <ac:chgData name="Kanakubo Yuuka" userId="0125345b4684f247" providerId="LiveId" clId="{9F7F8426-3028-457F-A382-C9C151288D1D}" dt="2022-03-07T05:33:10.637" v="3618" actId="1035"/>
          <ac:spMkLst>
            <pc:docMk/>
            <pc:sldMk cId="4103501378" sldId="508"/>
            <ac:spMk id="18" creationId="{617E2DC3-F48E-4659-BFA4-6EDF3CC40B30}"/>
          </ac:spMkLst>
        </pc:spChg>
        <pc:spChg chg="mod">
          <ac:chgData name="Kanakubo Yuuka" userId="0125345b4684f247" providerId="LiveId" clId="{9F7F8426-3028-457F-A382-C9C151288D1D}" dt="2022-03-07T05:33:10.637" v="3618" actId="1035"/>
          <ac:spMkLst>
            <pc:docMk/>
            <pc:sldMk cId="4103501378" sldId="508"/>
            <ac:spMk id="20" creationId="{ECEF4FB4-5358-47D6-AED7-60E43590610D}"/>
          </ac:spMkLst>
        </pc:spChg>
        <pc:spChg chg="mod">
          <ac:chgData name="Kanakubo Yuuka" userId="0125345b4684f247" providerId="LiveId" clId="{9F7F8426-3028-457F-A382-C9C151288D1D}" dt="2022-03-07T05:33:10.637" v="3618" actId="1035"/>
          <ac:spMkLst>
            <pc:docMk/>
            <pc:sldMk cId="4103501378" sldId="508"/>
            <ac:spMk id="21" creationId="{04F4BFD8-454D-4526-877F-D58667908814}"/>
          </ac:spMkLst>
        </pc:spChg>
        <pc:spChg chg="add del mod">
          <ac:chgData name="Kanakubo Yuuka" userId="0125345b4684f247" providerId="LiveId" clId="{9F7F8426-3028-457F-A382-C9C151288D1D}" dt="2022-03-07T05:32:44.783" v="3590" actId="478"/>
          <ac:spMkLst>
            <pc:docMk/>
            <pc:sldMk cId="4103501378" sldId="508"/>
            <ac:spMk id="22" creationId="{ECAB2948-BF70-4A11-BAAC-4B7DB66732EB}"/>
          </ac:spMkLst>
        </pc:spChg>
        <pc:spChg chg="add mod">
          <ac:chgData name="Kanakubo Yuuka" userId="0125345b4684f247" providerId="LiveId" clId="{9F7F8426-3028-457F-A382-C9C151288D1D}" dt="2022-03-12T01:33:12.166" v="6261" actId="114"/>
          <ac:spMkLst>
            <pc:docMk/>
            <pc:sldMk cId="4103501378" sldId="508"/>
            <ac:spMk id="23" creationId="{200D4FCB-A261-486E-873D-181FE9835E77}"/>
          </ac:spMkLst>
        </pc:spChg>
        <pc:spChg chg="add mod">
          <ac:chgData name="Kanakubo Yuuka" userId="0125345b4684f247" providerId="LiveId" clId="{9F7F8426-3028-457F-A382-C9C151288D1D}" dt="2022-03-08T01:45:36.210" v="4958"/>
          <ac:spMkLst>
            <pc:docMk/>
            <pc:sldMk cId="4103501378" sldId="508"/>
            <ac:spMk id="25" creationId="{5A375C6E-4EF8-4D55-810B-C83382850299}"/>
          </ac:spMkLst>
        </pc:spChg>
        <pc:spChg chg="add del">
          <ac:chgData name="Kanakubo Yuuka" userId="0125345b4684f247" providerId="LiveId" clId="{9F7F8426-3028-457F-A382-C9C151288D1D}" dt="2022-03-08T01:49:03.218" v="4974" actId="22"/>
          <ac:spMkLst>
            <pc:docMk/>
            <pc:sldMk cId="4103501378" sldId="508"/>
            <ac:spMk id="26" creationId="{B254D5BB-90F9-4425-A4EF-68643B8126CA}"/>
          </ac:spMkLst>
        </pc:spChg>
        <pc:spChg chg="add mod">
          <ac:chgData name="Kanakubo Yuuka" userId="0125345b4684f247" providerId="LiveId" clId="{9F7F8426-3028-457F-A382-C9C151288D1D}" dt="2022-03-08T08:06:57.811" v="5693" actId="1076"/>
          <ac:spMkLst>
            <pc:docMk/>
            <pc:sldMk cId="4103501378" sldId="508"/>
            <ac:spMk id="27" creationId="{0D2198BB-2FF0-482C-BC62-8B4AB9AB1EF6}"/>
          </ac:spMkLst>
        </pc:spChg>
        <pc:grpChg chg="add mod">
          <ac:chgData name="Kanakubo Yuuka" userId="0125345b4684f247" providerId="LiveId" clId="{9F7F8426-3028-457F-A382-C9C151288D1D}" dt="2022-03-08T08:09:49.894" v="5694" actId="1076"/>
          <ac:grpSpMkLst>
            <pc:docMk/>
            <pc:sldMk cId="4103501378" sldId="508"/>
            <ac:grpSpMk id="19" creationId="{43D92E3B-F7D4-4941-BC58-BF170FBF467F}"/>
          </ac:grpSpMkLst>
        </pc:grpChg>
        <pc:picChg chg="del">
          <ac:chgData name="Kanakubo Yuuka" userId="0125345b4684f247" providerId="LiveId" clId="{9F7F8426-3028-457F-A382-C9C151288D1D}" dt="2022-03-08T01:42:58.081" v="4910" actId="478"/>
          <ac:picMkLst>
            <pc:docMk/>
            <pc:sldMk cId="4103501378" sldId="508"/>
            <ac:picMk id="8" creationId="{7284B7A4-5557-4D2C-A59E-9E764DC1C37C}"/>
          </ac:picMkLst>
        </pc:picChg>
        <pc:picChg chg="del">
          <ac:chgData name="Kanakubo Yuuka" userId="0125345b4684f247" providerId="LiveId" clId="{9F7F8426-3028-457F-A382-C9C151288D1D}" dt="2022-03-07T00:02:26.644" v="1063" actId="478"/>
          <ac:picMkLst>
            <pc:docMk/>
            <pc:sldMk cId="4103501378" sldId="508"/>
            <ac:picMk id="10" creationId="{5DD91BE1-7D77-4FFE-BAFF-BFD02D2917CC}"/>
          </ac:picMkLst>
        </pc:picChg>
        <pc:picChg chg="add del mod">
          <ac:chgData name="Kanakubo Yuuka" userId="0125345b4684f247" providerId="LiveId" clId="{9F7F8426-3028-457F-A382-C9C151288D1D}" dt="2022-03-13T23:34:43.314" v="6438" actId="478"/>
          <ac:picMkLst>
            <pc:docMk/>
            <pc:sldMk cId="4103501378" sldId="508"/>
            <ac:picMk id="22" creationId="{9662CA54-739E-4AE0-9705-0CC15D386263}"/>
          </ac:picMkLst>
        </pc:picChg>
        <pc:picChg chg="add mod">
          <ac:chgData name="Kanakubo Yuuka" userId="0125345b4684f247" providerId="LiveId" clId="{9F7F8426-3028-457F-A382-C9C151288D1D}" dt="2022-03-07T05:46:47.533" v="3898" actId="14826"/>
          <ac:picMkLst>
            <pc:docMk/>
            <pc:sldMk cId="4103501378" sldId="508"/>
            <ac:picMk id="24" creationId="{D176AF21-5085-403A-BDA0-E1652A239F65}"/>
          </ac:picMkLst>
        </pc:picChg>
        <pc:picChg chg="add mod">
          <ac:chgData name="Kanakubo Yuuka" userId="0125345b4684f247" providerId="LiveId" clId="{9F7F8426-3028-457F-A382-C9C151288D1D}" dt="2022-03-07T05:33:16.835" v="3622" actId="1035"/>
          <ac:picMkLst>
            <pc:docMk/>
            <pc:sldMk cId="4103501378" sldId="508"/>
            <ac:picMk id="1026" creationId="{9563F21A-0A0F-491B-8AE3-F513D7D2E011}"/>
          </ac:picMkLst>
        </pc:picChg>
        <pc:picChg chg="add del mod">
          <ac:chgData name="Kanakubo Yuuka" userId="0125345b4684f247" providerId="LiveId" clId="{9F7F8426-3028-457F-A382-C9C151288D1D}" dt="2022-03-07T05:18:15.824" v="3172" actId="478"/>
          <ac:picMkLst>
            <pc:docMk/>
            <pc:sldMk cId="4103501378" sldId="508"/>
            <ac:picMk id="1028" creationId="{FD1F8449-D874-419D-A3B1-A02FC8F932D2}"/>
          </ac:picMkLst>
        </pc:picChg>
        <pc:picChg chg="add del mod">
          <ac:chgData name="Kanakubo Yuuka" userId="0125345b4684f247" providerId="LiveId" clId="{9F7F8426-3028-457F-A382-C9C151288D1D}" dt="2022-03-07T05:46:29.937" v="3895" actId="478"/>
          <ac:picMkLst>
            <pc:docMk/>
            <pc:sldMk cId="4103501378" sldId="508"/>
            <ac:picMk id="1030" creationId="{3132E6B9-A029-40FB-99B6-1D8C048965EC}"/>
          </ac:picMkLst>
        </pc:picChg>
        <pc:cxnChg chg="add mod">
          <ac:chgData name="Kanakubo Yuuka" userId="0125345b4684f247" providerId="LiveId" clId="{9F7F8426-3028-457F-A382-C9C151288D1D}" dt="2022-03-07T05:33:10.637" v="3618" actId="1035"/>
          <ac:cxnSpMkLst>
            <pc:docMk/>
            <pc:sldMk cId="4103501378" sldId="508"/>
            <ac:cxnSpMk id="14" creationId="{E90C0712-64FD-4847-80ED-657B8E8A0283}"/>
          </ac:cxnSpMkLst>
        </pc:cxnChg>
        <pc:cxnChg chg="add mod">
          <ac:chgData name="Kanakubo Yuuka" userId="0125345b4684f247" providerId="LiveId" clId="{9F7F8426-3028-457F-A382-C9C151288D1D}" dt="2022-03-07T05:33:10.637" v="3618" actId="1035"/>
          <ac:cxnSpMkLst>
            <pc:docMk/>
            <pc:sldMk cId="4103501378" sldId="508"/>
            <ac:cxnSpMk id="15" creationId="{6FD2B32D-4321-402D-91A3-4A7859D6F8EC}"/>
          </ac:cxnSpMkLst>
        </pc:cxnChg>
      </pc:sldChg>
      <pc:sldChg chg="addSp delSp modSp add del mod ord delAnim modAnim">
        <pc:chgData name="Kanakubo Yuuka" userId="0125345b4684f247" providerId="LiveId" clId="{9F7F8426-3028-457F-A382-C9C151288D1D}" dt="2022-03-13T23:58:55.662" v="6475" actId="2696"/>
        <pc:sldMkLst>
          <pc:docMk/>
          <pc:sldMk cId="3917477734" sldId="509"/>
        </pc:sldMkLst>
        <pc:spChg chg="del mod">
          <ac:chgData name="Kanakubo Yuuka" userId="0125345b4684f247" providerId="LiveId" clId="{9F7F8426-3028-457F-A382-C9C151288D1D}" dt="2022-03-08T01:43:44.389" v="4924" actId="478"/>
          <ac:spMkLst>
            <pc:docMk/>
            <pc:sldMk cId="3917477734" sldId="509"/>
            <ac:spMk id="2" creationId="{AAFC2C62-E3F1-4333-A414-85674F4ACD81}"/>
          </ac:spMkLst>
        </pc:spChg>
        <pc:spChg chg="add del mod">
          <ac:chgData name="Kanakubo Yuuka" userId="0125345b4684f247" providerId="LiveId" clId="{9F7F8426-3028-457F-A382-C9C151288D1D}" dt="2022-03-07T06:01:16.422" v="4239" actId="478"/>
          <ac:spMkLst>
            <pc:docMk/>
            <pc:sldMk cId="3917477734" sldId="509"/>
            <ac:spMk id="5" creationId="{6FE2CD87-B2CB-4F14-8015-298509B72B19}"/>
          </ac:spMkLst>
        </pc:spChg>
        <pc:spChg chg="mod">
          <ac:chgData name="Kanakubo Yuuka" userId="0125345b4684f247" providerId="LiveId" clId="{9F7F8426-3028-457F-A382-C9C151288D1D}" dt="2022-03-08T01:43:50.490" v="4933" actId="20577"/>
          <ac:spMkLst>
            <pc:docMk/>
            <pc:sldMk cId="3917477734" sldId="509"/>
            <ac:spMk id="7" creationId="{80A4821C-E766-4AFD-9D5E-8363153E7A05}"/>
          </ac:spMkLst>
        </pc:spChg>
        <pc:spChg chg="mod">
          <ac:chgData name="Kanakubo Yuuka" userId="0125345b4684f247" providerId="LiveId" clId="{9F7F8426-3028-457F-A382-C9C151288D1D}" dt="2022-03-08T01:47:05.170" v="4972" actId="1076"/>
          <ac:spMkLst>
            <pc:docMk/>
            <pc:sldMk cId="3917477734" sldId="509"/>
            <ac:spMk id="12" creationId="{A5D96807-9D71-42F9-A8EE-A234F6526F9A}"/>
          </ac:spMkLst>
        </pc:spChg>
        <pc:spChg chg="mod">
          <ac:chgData name="Kanakubo Yuuka" userId="0125345b4684f247" providerId="LiveId" clId="{9F7F8426-3028-457F-A382-C9C151288D1D}" dt="2022-03-07T00:05:00.157" v="1105"/>
          <ac:spMkLst>
            <pc:docMk/>
            <pc:sldMk cId="3917477734" sldId="509"/>
            <ac:spMk id="18" creationId="{20F8A16F-D5A6-442D-A9C1-3427B5C7959C}"/>
          </ac:spMkLst>
        </pc:spChg>
        <pc:spChg chg="mod">
          <ac:chgData name="Kanakubo Yuuka" userId="0125345b4684f247" providerId="LiveId" clId="{9F7F8426-3028-457F-A382-C9C151288D1D}" dt="2022-03-07T00:05:00.157" v="1105"/>
          <ac:spMkLst>
            <pc:docMk/>
            <pc:sldMk cId="3917477734" sldId="509"/>
            <ac:spMk id="20" creationId="{5004002F-DD2D-495B-933C-4A35F1FD91C2}"/>
          </ac:spMkLst>
        </pc:spChg>
        <pc:spChg chg="mod">
          <ac:chgData name="Kanakubo Yuuka" userId="0125345b4684f247" providerId="LiveId" clId="{9F7F8426-3028-457F-A382-C9C151288D1D}" dt="2022-03-07T00:05:00.157" v="1105"/>
          <ac:spMkLst>
            <pc:docMk/>
            <pc:sldMk cId="3917477734" sldId="509"/>
            <ac:spMk id="21" creationId="{BB7F4160-2D69-48E5-871C-7BA969CECFF6}"/>
          </ac:spMkLst>
        </pc:spChg>
        <pc:spChg chg="add del mod">
          <ac:chgData name="Kanakubo Yuuka" userId="0125345b4684f247" providerId="LiveId" clId="{9F7F8426-3028-457F-A382-C9C151288D1D}" dt="2022-03-08T01:46:40.473" v="4967" actId="478"/>
          <ac:spMkLst>
            <pc:docMk/>
            <pc:sldMk cId="3917477734" sldId="509"/>
            <ac:spMk id="22" creationId="{3ACF78C4-D7F8-4107-9970-0DDB1E9526CF}"/>
          </ac:spMkLst>
        </pc:spChg>
        <pc:spChg chg="add del mod">
          <ac:chgData name="Kanakubo Yuuka" userId="0125345b4684f247" providerId="LiveId" clId="{9F7F8426-3028-457F-A382-C9C151288D1D}" dt="2022-03-08T01:46:40.473" v="4967" actId="478"/>
          <ac:spMkLst>
            <pc:docMk/>
            <pc:sldMk cId="3917477734" sldId="509"/>
            <ac:spMk id="23" creationId="{422E1E08-2111-4967-BE04-095D7635715E}"/>
          </ac:spMkLst>
        </pc:spChg>
        <pc:spChg chg="add mod">
          <ac:chgData name="Kanakubo Yuuka" userId="0125345b4684f247" providerId="LiveId" clId="{9F7F8426-3028-457F-A382-C9C151288D1D}" dt="2022-03-08T04:28:02.510" v="5033" actId="1076"/>
          <ac:spMkLst>
            <pc:docMk/>
            <pc:sldMk cId="3917477734" sldId="509"/>
            <ac:spMk id="26" creationId="{D94E257E-5A9D-4E16-B536-9936B934F464}"/>
          </ac:spMkLst>
        </pc:spChg>
        <pc:spChg chg="add mod ord">
          <ac:chgData name="Kanakubo Yuuka" userId="0125345b4684f247" providerId="LiveId" clId="{9F7F8426-3028-457F-A382-C9C151288D1D}" dt="2022-03-08T04:27:56.078" v="5030" actId="166"/>
          <ac:spMkLst>
            <pc:docMk/>
            <pc:sldMk cId="3917477734" sldId="509"/>
            <ac:spMk id="27" creationId="{F78EDCA5-0AB6-478B-97F7-9816E98489F7}"/>
          </ac:spMkLst>
        </pc:spChg>
        <pc:spChg chg="add del mod">
          <ac:chgData name="Kanakubo Yuuka" userId="0125345b4684f247" providerId="LiveId" clId="{9F7F8426-3028-457F-A382-C9C151288D1D}" dt="2022-03-07T00:07:28.090" v="1154" actId="478"/>
          <ac:spMkLst>
            <pc:docMk/>
            <pc:sldMk cId="3917477734" sldId="509"/>
            <ac:spMk id="28" creationId="{346A9D5F-0E8F-409B-9141-2C03435F1553}"/>
          </ac:spMkLst>
        </pc:spChg>
        <pc:spChg chg="add del mod">
          <ac:chgData name="Kanakubo Yuuka" userId="0125345b4684f247" providerId="LiveId" clId="{9F7F8426-3028-457F-A382-C9C151288D1D}" dt="2022-03-08T04:25:55.482" v="5023" actId="478"/>
          <ac:spMkLst>
            <pc:docMk/>
            <pc:sldMk cId="3917477734" sldId="509"/>
            <ac:spMk id="28" creationId="{5CAE1B97-4099-4208-AAC3-4797552E3054}"/>
          </ac:spMkLst>
        </pc:spChg>
        <pc:spChg chg="add mod">
          <ac:chgData name="Kanakubo Yuuka" userId="0125345b4684f247" providerId="LiveId" clId="{9F7F8426-3028-457F-A382-C9C151288D1D}" dt="2022-03-07T06:08:20.609" v="4329" actId="1076"/>
          <ac:spMkLst>
            <pc:docMk/>
            <pc:sldMk cId="3917477734" sldId="509"/>
            <ac:spMk id="29" creationId="{A85716C5-9CD6-4229-B679-CC434DA5AD03}"/>
          </ac:spMkLst>
        </pc:spChg>
        <pc:spChg chg="add del mod">
          <ac:chgData name="Kanakubo Yuuka" userId="0125345b4684f247" providerId="LiveId" clId="{9F7F8426-3028-457F-A382-C9C151288D1D}" dt="2022-03-08T01:43:45.898" v="4925" actId="478"/>
          <ac:spMkLst>
            <pc:docMk/>
            <pc:sldMk cId="3917477734" sldId="509"/>
            <ac:spMk id="30" creationId="{3F83FA64-3C92-4A7F-B5C0-2B2EFA050D61}"/>
          </ac:spMkLst>
        </pc:spChg>
        <pc:spChg chg="add del mod">
          <ac:chgData name="Kanakubo Yuuka" userId="0125345b4684f247" providerId="LiveId" clId="{9F7F8426-3028-457F-A382-C9C151288D1D}" dt="2022-03-07T00:08:06.557" v="1256" actId="478"/>
          <ac:spMkLst>
            <pc:docMk/>
            <pc:sldMk cId="3917477734" sldId="509"/>
            <ac:spMk id="30" creationId="{A5CD07A4-83D0-45DB-9349-11054C5DF5D4}"/>
          </ac:spMkLst>
        </pc:spChg>
        <pc:spChg chg="add del mod">
          <ac:chgData name="Kanakubo Yuuka" userId="0125345b4684f247" providerId="LiveId" clId="{9F7F8426-3028-457F-A382-C9C151288D1D}" dt="2022-03-07T06:01:15.747" v="4238" actId="478"/>
          <ac:spMkLst>
            <pc:docMk/>
            <pc:sldMk cId="3917477734" sldId="509"/>
            <ac:spMk id="31" creationId="{8EC46465-1FF9-4B00-AADF-D3124A818D26}"/>
          </ac:spMkLst>
        </pc:spChg>
        <pc:spChg chg="add del mod ord topLvl">
          <ac:chgData name="Kanakubo Yuuka" userId="0125345b4684f247" providerId="LiveId" clId="{9F7F8426-3028-457F-A382-C9C151288D1D}" dt="2022-03-08T04:25:53.829" v="5022" actId="478"/>
          <ac:spMkLst>
            <pc:docMk/>
            <pc:sldMk cId="3917477734" sldId="509"/>
            <ac:spMk id="33" creationId="{4E0ACEA8-BD56-460A-8DB4-1D9B21788560}"/>
          </ac:spMkLst>
        </pc:spChg>
        <pc:spChg chg="del mod topLvl">
          <ac:chgData name="Kanakubo Yuuka" userId="0125345b4684f247" providerId="LiveId" clId="{9F7F8426-3028-457F-A382-C9C151288D1D}" dt="2022-03-07T00:16:57.297" v="1485" actId="478"/>
          <ac:spMkLst>
            <pc:docMk/>
            <pc:sldMk cId="3917477734" sldId="509"/>
            <ac:spMk id="34" creationId="{38D52BF5-05FB-4A60-9411-72D40F7BBC0E}"/>
          </ac:spMkLst>
        </pc:spChg>
        <pc:spChg chg="add del mod ord">
          <ac:chgData name="Kanakubo Yuuka" userId="0125345b4684f247" providerId="LiveId" clId="{9F7F8426-3028-457F-A382-C9C151288D1D}" dt="2022-03-08T04:25:56.376" v="5024" actId="478"/>
          <ac:spMkLst>
            <pc:docMk/>
            <pc:sldMk cId="3917477734" sldId="509"/>
            <ac:spMk id="35" creationId="{6237DE76-25DB-43E2-9474-3274AF0D0577}"/>
          </ac:spMkLst>
        </pc:spChg>
        <pc:spChg chg="add mod">
          <ac:chgData name="Kanakubo Yuuka" userId="0125345b4684f247" providerId="LiveId" clId="{9F7F8426-3028-457F-A382-C9C151288D1D}" dt="2022-03-08T01:45:11.378" v="4949" actId="207"/>
          <ac:spMkLst>
            <pc:docMk/>
            <pc:sldMk cId="3917477734" sldId="509"/>
            <ac:spMk id="36" creationId="{6DDA798E-A693-4AC2-8DE9-E6C8DD905F58}"/>
          </ac:spMkLst>
        </pc:spChg>
        <pc:spChg chg="add del mod">
          <ac:chgData name="Kanakubo Yuuka" userId="0125345b4684f247" providerId="LiveId" clId="{9F7F8426-3028-457F-A382-C9C151288D1D}" dt="2022-03-07T04:19:32.624" v="2067" actId="478"/>
          <ac:spMkLst>
            <pc:docMk/>
            <pc:sldMk cId="3917477734" sldId="509"/>
            <ac:spMk id="36" creationId="{8B884021-2D17-4140-B75E-D5B9FBAAEBBF}"/>
          </ac:spMkLst>
        </pc:spChg>
        <pc:spChg chg="add del mod">
          <ac:chgData name="Kanakubo Yuuka" userId="0125345b4684f247" providerId="LiveId" clId="{9F7F8426-3028-457F-A382-C9C151288D1D}" dt="2022-03-07T04:19:31.235" v="2066" actId="478"/>
          <ac:spMkLst>
            <pc:docMk/>
            <pc:sldMk cId="3917477734" sldId="509"/>
            <ac:spMk id="37" creationId="{14B373CF-AC41-4BDC-88AD-FD58F81D341C}"/>
          </ac:spMkLst>
        </pc:spChg>
        <pc:spChg chg="add del mod">
          <ac:chgData name="Kanakubo Yuuka" userId="0125345b4684f247" providerId="LiveId" clId="{9F7F8426-3028-457F-A382-C9C151288D1D}" dt="2022-03-08T04:25:52.977" v="5021" actId="478"/>
          <ac:spMkLst>
            <pc:docMk/>
            <pc:sldMk cId="3917477734" sldId="509"/>
            <ac:spMk id="38" creationId="{A2EEE110-DA97-4819-B8E2-24EF818814C1}"/>
          </ac:spMkLst>
        </pc:spChg>
        <pc:spChg chg="add del mod">
          <ac:chgData name="Kanakubo Yuuka" userId="0125345b4684f247" providerId="LiveId" clId="{9F7F8426-3028-457F-A382-C9C151288D1D}" dt="2022-03-07T05:28:30.055" v="3456" actId="21"/>
          <ac:spMkLst>
            <pc:docMk/>
            <pc:sldMk cId="3917477734" sldId="509"/>
            <ac:spMk id="39" creationId="{019359B7-6F71-41E1-862F-E5A692F36DD5}"/>
          </ac:spMkLst>
        </pc:spChg>
        <pc:spChg chg="add mod">
          <ac:chgData name="Kanakubo Yuuka" userId="0125345b4684f247" providerId="LiveId" clId="{9F7F8426-3028-457F-A382-C9C151288D1D}" dt="2022-03-07T06:12:43.545" v="4349" actId="1076"/>
          <ac:spMkLst>
            <pc:docMk/>
            <pc:sldMk cId="3917477734" sldId="509"/>
            <ac:spMk id="40" creationId="{F08134F5-32FA-4024-A6B4-414F75005E9E}"/>
          </ac:spMkLst>
        </pc:spChg>
        <pc:spChg chg="add del">
          <ac:chgData name="Kanakubo Yuuka" userId="0125345b4684f247" providerId="LiveId" clId="{9F7F8426-3028-457F-A382-C9C151288D1D}" dt="2022-03-08T04:40:20.898" v="5039" actId="22"/>
          <ac:spMkLst>
            <pc:docMk/>
            <pc:sldMk cId="3917477734" sldId="509"/>
            <ac:spMk id="41" creationId="{D9C17015-6DC1-4717-B4BA-1336B5796AFD}"/>
          </ac:spMkLst>
        </pc:spChg>
        <pc:grpChg chg="add del mod">
          <ac:chgData name="Kanakubo Yuuka" userId="0125345b4684f247" providerId="LiveId" clId="{9F7F8426-3028-457F-A382-C9C151288D1D}" dt="2022-03-08T01:46:40.473" v="4967" actId="478"/>
          <ac:grpSpMkLst>
            <pc:docMk/>
            <pc:sldMk cId="3917477734" sldId="509"/>
            <ac:grpSpMk id="10" creationId="{33F2ED3C-7F72-4F36-BB38-DFCC90652DE8}"/>
          </ac:grpSpMkLst>
        </pc:grpChg>
        <pc:grpChg chg="add del mod">
          <ac:chgData name="Kanakubo Yuuka" userId="0125345b4684f247" providerId="LiveId" clId="{9F7F8426-3028-457F-A382-C9C151288D1D}" dt="2022-03-08T01:46:40.473" v="4967" actId="478"/>
          <ac:grpSpMkLst>
            <pc:docMk/>
            <pc:sldMk cId="3917477734" sldId="509"/>
            <ac:grpSpMk id="19" creationId="{78B219BD-BFCD-4231-B320-DA598367A34D}"/>
          </ac:grpSpMkLst>
        </pc:grpChg>
        <pc:grpChg chg="add del mod">
          <ac:chgData name="Kanakubo Yuuka" userId="0125345b4684f247" providerId="LiveId" clId="{9F7F8426-3028-457F-A382-C9C151288D1D}" dt="2022-03-07T00:16:57.297" v="1485" actId="478"/>
          <ac:grpSpMkLst>
            <pc:docMk/>
            <pc:sldMk cId="3917477734" sldId="509"/>
            <ac:grpSpMk id="32" creationId="{9C8481FD-57F2-49AE-A469-71DA9133DE2C}"/>
          </ac:grpSpMkLst>
        </pc:grpChg>
        <pc:picChg chg="del">
          <ac:chgData name="Kanakubo Yuuka" userId="0125345b4684f247" providerId="LiveId" clId="{9F7F8426-3028-457F-A382-C9C151288D1D}" dt="2022-03-08T01:43:46.487" v="4926" actId="478"/>
          <ac:picMkLst>
            <pc:docMk/>
            <pc:sldMk cId="3917477734" sldId="509"/>
            <ac:picMk id="8" creationId="{7284B7A4-5557-4D2C-A59E-9E764DC1C37C}"/>
          </ac:picMkLst>
        </pc:picChg>
        <pc:picChg chg="add del mod">
          <ac:chgData name="Kanakubo Yuuka" userId="0125345b4684f247" providerId="LiveId" clId="{9F7F8426-3028-457F-A382-C9C151288D1D}" dt="2022-03-08T01:46:41.148" v="4969" actId="478"/>
          <ac:picMkLst>
            <pc:docMk/>
            <pc:sldMk cId="3917477734" sldId="509"/>
            <ac:picMk id="9" creationId="{33132A13-20C6-4DB3-8B88-600F091C2795}"/>
          </ac:picMkLst>
        </pc:picChg>
        <pc:picChg chg="add del mod">
          <ac:chgData name="Kanakubo Yuuka" userId="0125345b4684f247" providerId="LiveId" clId="{9F7F8426-3028-457F-A382-C9C151288D1D}" dt="2022-03-08T04:25:57.470" v="5025" actId="478"/>
          <ac:picMkLst>
            <pc:docMk/>
            <pc:sldMk cId="3917477734" sldId="509"/>
            <ac:picMk id="24" creationId="{AC413355-7650-4603-AD6D-87932FF3AA03}"/>
          </ac:picMkLst>
        </pc:picChg>
        <pc:picChg chg="add del mod">
          <ac:chgData name="Kanakubo Yuuka" userId="0125345b4684f247" providerId="LiveId" clId="{9F7F8426-3028-457F-A382-C9C151288D1D}" dt="2022-03-08T04:25:12.733" v="5006" actId="478"/>
          <ac:picMkLst>
            <pc:docMk/>
            <pc:sldMk cId="3917477734" sldId="509"/>
            <ac:picMk id="25" creationId="{9C50221E-0850-41E0-A812-0F03662F25CA}"/>
          </ac:picMkLst>
        </pc:picChg>
        <pc:picChg chg="add mod">
          <ac:chgData name="Kanakubo Yuuka" userId="0125345b4684f247" providerId="LiveId" clId="{9F7F8426-3028-457F-A382-C9C151288D1D}" dt="2022-03-08T01:45:46.618" v="4959" actId="1076"/>
          <ac:picMkLst>
            <pc:docMk/>
            <pc:sldMk cId="3917477734" sldId="509"/>
            <ac:picMk id="37" creationId="{7B208478-4083-4B0C-A0F9-A414EAF0193A}"/>
          </ac:picMkLst>
        </pc:picChg>
        <pc:picChg chg="add mod">
          <ac:chgData name="Kanakubo Yuuka" userId="0125345b4684f247" providerId="LiveId" clId="{9F7F8426-3028-457F-A382-C9C151288D1D}" dt="2022-03-08T04:28:12.903" v="5036" actId="1076"/>
          <ac:picMkLst>
            <pc:docMk/>
            <pc:sldMk cId="3917477734" sldId="509"/>
            <ac:picMk id="3074" creationId="{5555B8F7-AD16-47A5-B368-3808DB47BF0E}"/>
          </ac:picMkLst>
        </pc:picChg>
        <pc:picChg chg="add mod">
          <ac:chgData name="Kanakubo Yuuka" userId="0125345b4684f247" providerId="LiveId" clId="{9F7F8426-3028-457F-A382-C9C151288D1D}" dt="2022-03-08T04:28:17.375" v="5037" actId="1076"/>
          <ac:picMkLst>
            <pc:docMk/>
            <pc:sldMk cId="3917477734" sldId="509"/>
            <ac:picMk id="3076" creationId="{B460C123-BC60-40E9-91C2-A3B48EBB6C6A}"/>
          </ac:picMkLst>
        </pc:picChg>
        <pc:cxnChg chg="mod">
          <ac:chgData name="Kanakubo Yuuka" userId="0125345b4684f247" providerId="LiveId" clId="{9F7F8426-3028-457F-A382-C9C151288D1D}" dt="2022-03-07T00:05:00.157" v="1105"/>
          <ac:cxnSpMkLst>
            <pc:docMk/>
            <pc:sldMk cId="3917477734" sldId="509"/>
            <ac:cxnSpMk id="11" creationId="{045390EF-0FA9-47B6-8287-36C9D41E52E6}"/>
          </ac:cxnSpMkLst>
        </pc:cxnChg>
        <pc:cxnChg chg="mod">
          <ac:chgData name="Kanakubo Yuuka" userId="0125345b4684f247" providerId="LiveId" clId="{9F7F8426-3028-457F-A382-C9C151288D1D}" dt="2022-03-07T00:05:00.157" v="1105"/>
          <ac:cxnSpMkLst>
            <pc:docMk/>
            <pc:sldMk cId="3917477734" sldId="509"/>
            <ac:cxnSpMk id="13" creationId="{ED91C5F0-9643-41FF-9972-FAACBD10E6C3}"/>
          </ac:cxnSpMkLst>
        </pc:cxnChg>
        <pc:cxnChg chg="mod">
          <ac:chgData name="Kanakubo Yuuka" userId="0125345b4684f247" providerId="LiveId" clId="{9F7F8426-3028-457F-A382-C9C151288D1D}" dt="2022-03-07T00:05:00.157" v="1105"/>
          <ac:cxnSpMkLst>
            <pc:docMk/>
            <pc:sldMk cId="3917477734" sldId="509"/>
            <ac:cxnSpMk id="14" creationId="{1AB6CDC6-F1E4-4462-A559-19B9A03FC6C6}"/>
          </ac:cxnSpMkLst>
        </pc:cxnChg>
        <pc:cxnChg chg="mod">
          <ac:chgData name="Kanakubo Yuuka" userId="0125345b4684f247" providerId="LiveId" clId="{9F7F8426-3028-457F-A382-C9C151288D1D}" dt="2022-03-07T00:05:00.157" v="1105"/>
          <ac:cxnSpMkLst>
            <pc:docMk/>
            <pc:sldMk cId="3917477734" sldId="509"/>
            <ac:cxnSpMk id="15" creationId="{D5893BAB-82EE-45F4-AC02-6CD599B844C0}"/>
          </ac:cxnSpMkLst>
        </pc:cxnChg>
        <pc:cxnChg chg="mod">
          <ac:chgData name="Kanakubo Yuuka" userId="0125345b4684f247" providerId="LiveId" clId="{9F7F8426-3028-457F-A382-C9C151288D1D}" dt="2022-03-07T00:05:00.157" v="1105"/>
          <ac:cxnSpMkLst>
            <pc:docMk/>
            <pc:sldMk cId="3917477734" sldId="509"/>
            <ac:cxnSpMk id="16" creationId="{B9B76DDB-1D1E-46CB-B7E1-414350C1BCA1}"/>
          </ac:cxnSpMkLst>
        </pc:cxnChg>
        <pc:cxnChg chg="mod">
          <ac:chgData name="Kanakubo Yuuka" userId="0125345b4684f247" providerId="LiveId" clId="{9F7F8426-3028-457F-A382-C9C151288D1D}" dt="2022-03-07T00:05:00.157" v="1105"/>
          <ac:cxnSpMkLst>
            <pc:docMk/>
            <pc:sldMk cId="3917477734" sldId="509"/>
            <ac:cxnSpMk id="17" creationId="{60E68E43-EE05-4E79-9F44-E861A1368C03}"/>
          </ac:cxnSpMkLst>
        </pc:cxnChg>
      </pc:sldChg>
      <pc:sldChg chg="addSp delSp modSp add mod ord delAnim modAnim">
        <pc:chgData name="Kanakubo Yuuka" userId="0125345b4684f247" providerId="LiveId" clId="{9F7F8426-3028-457F-A382-C9C151288D1D}" dt="2022-03-14T08:24:13.012" v="7518" actId="1076"/>
        <pc:sldMkLst>
          <pc:docMk/>
          <pc:sldMk cId="426737149" sldId="510"/>
        </pc:sldMkLst>
        <pc:spChg chg="del">
          <ac:chgData name="Kanakubo Yuuka" userId="0125345b4684f247" providerId="LiveId" clId="{9F7F8426-3028-457F-A382-C9C151288D1D}" dt="2022-03-08T01:43:27.395" v="4917" actId="478"/>
          <ac:spMkLst>
            <pc:docMk/>
            <pc:sldMk cId="426737149" sldId="510"/>
            <ac:spMk id="2" creationId="{AAFC2C62-E3F1-4333-A414-85674F4ACD81}"/>
          </ac:spMkLst>
        </pc:spChg>
        <pc:spChg chg="add del mod">
          <ac:chgData name="Kanakubo Yuuka" userId="0125345b4684f247" providerId="LiveId" clId="{9F7F8426-3028-457F-A382-C9C151288D1D}" dt="2022-03-14T08:23:12.020" v="7487" actId="478"/>
          <ac:spMkLst>
            <pc:docMk/>
            <pc:sldMk cId="426737149" sldId="510"/>
            <ac:spMk id="5" creationId="{49B088C3-383E-4612-8011-E799EECE4BE0}"/>
          </ac:spMkLst>
        </pc:spChg>
        <pc:spChg chg="del">
          <ac:chgData name="Kanakubo Yuuka" userId="0125345b4684f247" providerId="LiveId" clId="{9F7F8426-3028-457F-A382-C9C151288D1D}" dt="2022-03-08T01:43:26.537" v="4916" actId="478"/>
          <ac:spMkLst>
            <pc:docMk/>
            <pc:sldMk cId="426737149" sldId="510"/>
            <ac:spMk id="7" creationId="{80A4821C-E766-4AFD-9D5E-8363153E7A05}"/>
          </ac:spMkLst>
        </pc:spChg>
        <pc:spChg chg="add del mod">
          <ac:chgData name="Kanakubo Yuuka" userId="0125345b4684f247" providerId="LiveId" clId="{9F7F8426-3028-457F-A382-C9C151288D1D}" dt="2022-03-08T01:43:31.028" v="4919" actId="478"/>
          <ac:spMkLst>
            <pc:docMk/>
            <pc:sldMk cId="426737149" sldId="510"/>
            <ac:spMk id="9" creationId="{F09E144B-1910-4EA7-9337-6192A76F0F48}"/>
          </ac:spMkLst>
        </pc:spChg>
        <pc:spChg chg="del">
          <ac:chgData name="Kanakubo Yuuka" userId="0125345b4684f247" providerId="LiveId" clId="{9F7F8426-3028-457F-A382-C9C151288D1D}" dt="2022-03-08T01:45:32.958" v="4955" actId="478"/>
          <ac:spMkLst>
            <pc:docMk/>
            <pc:sldMk cId="426737149" sldId="510"/>
            <ac:spMk id="12" creationId="{A5D96807-9D71-42F9-A8EE-A234F6526F9A}"/>
          </ac:spMkLst>
        </pc:spChg>
        <pc:spChg chg="del">
          <ac:chgData name="Kanakubo Yuuka" userId="0125345b4684f247" providerId="LiveId" clId="{9F7F8426-3028-457F-A382-C9C151288D1D}" dt="2022-03-07T05:40:47.448" v="3865" actId="478"/>
          <ac:spMkLst>
            <pc:docMk/>
            <pc:sldMk cId="426737149" sldId="510"/>
            <ac:spMk id="16" creationId="{5A3D95FA-C239-4BA9-892F-835B8E8AECEB}"/>
          </ac:spMkLst>
        </pc:spChg>
        <pc:spChg chg="del">
          <ac:chgData name="Kanakubo Yuuka" userId="0125345b4684f247" providerId="LiveId" clId="{9F7F8426-3028-457F-A382-C9C151288D1D}" dt="2022-03-14T08:23:26.612" v="7507" actId="478"/>
          <ac:spMkLst>
            <pc:docMk/>
            <pc:sldMk cId="426737149" sldId="510"/>
            <ac:spMk id="17" creationId="{69CF851B-74B6-417F-BD34-F016E42F99DA}"/>
          </ac:spMkLst>
        </pc:spChg>
        <pc:spChg chg="del">
          <ac:chgData name="Kanakubo Yuuka" userId="0125345b4684f247" providerId="LiveId" clId="{9F7F8426-3028-457F-A382-C9C151288D1D}" dt="2022-03-14T08:23:26.612" v="7507" actId="478"/>
          <ac:spMkLst>
            <pc:docMk/>
            <pc:sldMk cId="426737149" sldId="510"/>
            <ac:spMk id="18" creationId="{617E2DC3-F48E-4659-BFA4-6EDF3CC40B30}"/>
          </ac:spMkLst>
        </pc:spChg>
        <pc:spChg chg="add del mod">
          <ac:chgData name="Kanakubo Yuuka" userId="0125345b4684f247" providerId="LiveId" clId="{9F7F8426-3028-457F-A382-C9C151288D1D}" dt="2022-03-14T08:23:07.343" v="7486" actId="478"/>
          <ac:spMkLst>
            <pc:docMk/>
            <pc:sldMk cId="426737149" sldId="510"/>
            <ac:spMk id="19" creationId="{09C24735-5005-40B8-97EA-79444F2565FE}"/>
          </ac:spMkLst>
        </pc:spChg>
        <pc:spChg chg="add del mod">
          <ac:chgData name="Kanakubo Yuuka" userId="0125345b4684f247" providerId="LiveId" clId="{9F7F8426-3028-457F-A382-C9C151288D1D}" dt="2022-03-14T08:23:13.266" v="7488" actId="478"/>
          <ac:spMkLst>
            <pc:docMk/>
            <pc:sldMk cId="426737149" sldId="510"/>
            <ac:spMk id="20" creationId="{82D5AE6F-8312-4F57-8CB5-E30387452470}"/>
          </ac:spMkLst>
        </pc:spChg>
        <pc:spChg chg="del">
          <ac:chgData name="Kanakubo Yuuka" userId="0125345b4684f247" providerId="LiveId" clId="{9F7F8426-3028-457F-A382-C9C151288D1D}" dt="2022-03-07T05:40:49.055" v="3866" actId="478"/>
          <ac:spMkLst>
            <pc:docMk/>
            <pc:sldMk cId="426737149" sldId="510"/>
            <ac:spMk id="23" creationId="{200D4FCB-A261-486E-873D-181FE9835E77}"/>
          </ac:spMkLst>
        </pc:spChg>
        <pc:spChg chg="add mod">
          <ac:chgData name="Kanakubo Yuuka" userId="0125345b4684f247" providerId="LiveId" clId="{9F7F8426-3028-457F-A382-C9C151288D1D}" dt="2022-03-14T08:23:22.923" v="7506" actId="20577"/>
          <ac:spMkLst>
            <pc:docMk/>
            <pc:sldMk cId="426737149" sldId="510"/>
            <ac:spMk id="23" creationId="{82452E96-49FD-41EB-99C1-1A38AF31FAD2}"/>
          </ac:spMkLst>
        </pc:spChg>
        <pc:grpChg chg="del">
          <ac:chgData name="Kanakubo Yuuka" userId="0125345b4684f247" providerId="LiveId" clId="{9F7F8426-3028-457F-A382-C9C151288D1D}" dt="2022-03-07T05:47:47.220" v="3900" actId="478"/>
          <ac:grpSpMkLst>
            <pc:docMk/>
            <pc:sldMk cId="426737149" sldId="510"/>
            <ac:grpSpMk id="19" creationId="{43D92E3B-F7D4-4941-BC58-BF170FBF467F}"/>
          </ac:grpSpMkLst>
        </pc:grpChg>
        <pc:picChg chg="del mod">
          <ac:chgData name="Kanakubo Yuuka" userId="0125345b4684f247" providerId="LiveId" clId="{9F7F8426-3028-457F-A382-C9C151288D1D}" dt="2022-03-08T01:43:30.068" v="4918" actId="478"/>
          <ac:picMkLst>
            <pc:docMk/>
            <pc:sldMk cId="426737149" sldId="510"/>
            <ac:picMk id="8" creationId="{7284B7A4-5557-4D2C-A59E-9E764DC1C37C}"/>
          </ac:picMkLst>
        </pc:picChg>
        <pc:picChg chg="add mod">
          <ac:chgData name="Kanakubo Yuuka" userId="0125345b4684f247" providerId="LiveId" clId="{9F7F8426-3028-457F-A382-C9C151288D1D}" dt="2022-03-14T08:24:13.012" v="7518" actId="1076"/>
          <ac:picMkLst>
            <pc:docMk/>
            <pc:sldMk cId="426737149" sldId="510"/>
            <ac:picMk id="8" creationId="{B840FAB1-879E-4CAB-A557-2996387B10D7}"/>
          </ac:picMkLst>
        </pc:picChg>
        <pc:picChg chg="add mod">
          <ac:chgData name="Kanakubo Yuuka" userId="0125345b4684f247" providerId="LiveId" clId="{9F7F8426-3028-457F-A382-C9C151288D1D}" dt="2022-03-14T08:24:03.877" v="7515" actId="1076"/>
          <ac:picMkLst>
            <pc:docMk/>
            <pc:sldMk cId="426737149" sldId="510"/>
            <ac:picMk id="10" creationId="{2CEE267F-1F13-414A-8988-5514C3AED3BE}"/>
          </ac:picMkLst>
        </pc:picChg>
        <pc:picChg chg="add del mod">
          <ac:chgData name="Kanakubo Yuuka" userId="0125345b4684f247" providerId="LiveId" clId="{9F7F8426-3028-457F-A382-C9C151288D1D}" dt="2022-03-14T08:23:13.987" v="7489" actId="478"/>
          <ac:picMkLst>
            <pc:docMk/>
            <pc:sldMk cId="426737149" sldId="510"/>
            <ac:picMk id="21" creationId="{89D6B379-830F-4589-8C39-BA3F47DA275E}"/>
          </ac:picMkLst>
        </pc:picChg>
        <pc:picChg chg="add del mod">
          <ac:chgData name="Kanakubo Yuuka" userId="0125345b4684f247" providerId="LiveId" clId="{9F7F8426-3028-457F-A382-C9C151288D1D}" dt="2022-03-14T08:23:26.612" v="7507" actId="478"/>
          <ac:picMkLst>
            <pc:docMk/>
            <pc:sldMk cId="426737149" sldId="510"/>
            <ac:picMk id="22" creationId="{99AA4ABC-B7E3-4FA9-B718-189D46DF7FE6}"/>
          </ac:picMkLst>
        </pc:picChg>
        <pc:picChg chg="del mod">
          <ac:chgData name="Kanakubo Yuuka" userId="0125345b4684f247" providerId="LiveId" clId="{9F7F8426-3028-457F-A382-C9C151288D1D}" dt="2022-03-14T08:23:26.612" v="7507" actId="478"/>
          <ac:picMkLst>
            <pc:docMk/>
            <pc:sldMk cId="426737149" sldId="510"/>
            <ac:picMk id="1026" creationId="{9563F21A-0A0F-491B-8AE3-F513D7D2E011}"/>
          </ac:picMkLst>
        </pc:picChg>
        <pc:picChg chg="del mod">
          <ac:chgData name="Kanakubo Yuuka" userId="0125345b4684f247" providerId="LiveId" clId="{9F7F8426-3028-457F-A382-C9C151288D1D}" dt="2022-03-07T05:44:11.344" v="3878" actId="478"/>
          <ac:picMkLst>
            <pc:docMk/>
            <pc:sldMk cId="426737149" sldId="510"/>
            <ac:picMk id="1030" creationId="{3132E6B9-A029-40FB-99B6-1D8C048965EC}"/>
          </ac:picMkLst>
        </pc:picChg>
        <pc:cxnChg chg="del">
          <ac:chgData name="Kanakubo Yuuka" userId="0125345b4684f247" providerId="LiveId" clId="{9F7F8426-3028-457F-A382-C9C151288D1D}" dt="2022-03-14T08:23:26.612" v="7507" actId="478"/>
          <ac:cxnSpMkLst>
            <pc:docMk/>
            <pc:sldMk cId="426737149" sldId="510"/>
            <ac:cxnSpMk id="14" creationId="{E90C0712-64FD-4847-80ED-657B8E8A0283}"/>
          </ac:cxnSpMkLst>
        </pc:cxnChg>
        <pc:cxnChg chg="del">
          <ac:chgData name="Kanakubo Yuuka" userId="0125345b4684f247" providerId="LiveId" clId="{9F7F8426-3028-457F-A382-C9C151288D1D}" dt="2022-03-14T08:23:26.612" v="7507" actId="478"/>
          <ac:cxnSpMkLst>
            <pc:docMk/>
            <pc:sldMk cId="426737149" sldId="510"/>
            <ac:cxnSpMk id="15" creationId="{6FD2B32D-4321-402D-91A3-4A7859D6F8EC}"/>
          </ac:cxnSpMkLst>
        </pc:cxnChg>
      </pc:sldChg>
      <pc:sldChg chg="add del">
        <pc:chgData name="Kanakubo Yuuka" userId="0125345b4684f247" providerId="LiveId" clId="{9F7F8426-3028-457F-A382-C9C151288D1D}" dt="2022-03-07T00:04:46.090" v="1097"/>
        <pc:sldMkLst>
          <pc:docMk/>
          <pc:sldMk cId="3873714115" sldId="510"/>
        </pc:sldMkLst>
      </pc:sldChg>
      <pc:sldChg chg="delSp modSp add del mod">
        <pc:chgData name="Kanakubo Yuuka" userId="0125345b4684f247" providerId="LiveId" clId="{9F7F8426-3028-457F-A382-C9C151288D1D}" dt="2022-03-07T00:25:00.882" v="1539" actId="2696"/>
        <pc:sldMkLst>
          <pc:docMk/>
          <pc:sldMk cId="4083612350" sldId="510"/>
        </pc:sldMkLst>
        <pc:spChg chg="del">
          <ac:chgData name="Kanakubo Yuuka" userId="0125345b4684f247" providerId="LiveId" clId="{9F7F8426-3028-457F-A382-C9C151288D1D}" dt="2022-03-07T00:24:54.751" v="1537" actId="478"/>
          <ac:spMkLst>
            <pc:docMk/>
            <pc:sldMk cId="4083612350" sldId="510"/>
            <ac:spMk id="12" creationId="{A5D96807-9D71-42F9-A8EE-A234F6526F9A}"/>
          </ac:spMkLst>
        </pc:spChg>
        <pc:picChg chg="del">
          <ac:chgData name="Kanakubo Yuuka" userId="0125345b4684f247" providerId="LiveId" clId="{9F7F8426-3028-457F-A382-C9C151288D1D}" dt="2022-03-07T00:24:25.997" v="1535" actId="478"/>
          <ac:picMkLst>
            <pc:docMk/>
            <pc:sldMk cId="4083612350" sldId="510"/>
            <ac:picMk id="10" creationId="{5DD91BE1-7D77-4FFE-BAFF-BFD02D2917CC}"/>
          </ac:picMkLst>
        </pc:picChg>
        <pc:picChg chg="mod">
          <ac:chgData name="Kanakubo Yuuka" userId="0125345b4684f247" providerId="LiveId" clId="{9F7F8426-3028-457F-A382-C9C151288D1D}" dt="2022-03-07T00:24:27.272" v="1536" actId="1076"/>
          <ac:picMkLst>
            <pc:docMk/>
            <pc:sldMk cId="4083612350" sldId="510"/>
            <ac:picMk id="1026" creationId="{DAD652FA-49A0-4DDB-BDFD-51C4D7F23672}"/>
          </ac:picMkLst>
        </pc:picChg>
      </pc:sldChg>
      <pc:sldChg chg="addSp delSp modSp add mod ord delAnim modAnim">
        <pc:chgData name="Kanakubo Yuuka" userId="0125345b4684f247" providerId="LiveId" clId="{9F7F8426-3028-457F-A382-C9C151288D1D}" dt="2022-03-12T13:49:17.233" v="6352"/>
        <pc:sldMkLst>
          <pc:docMk/>
          <pc:sldMk cId="573015311" sldId="511"/>
        </pc:sldMkLst>
        <pc:spChg chg="del">
          <ac:chgData name="Kanakubo Yuuka" userId="0125345b4684f247" providerId="LiveId" clId="{9F7F8426-3028-457F-A382-C9C151288D1D}" dt="2022-03-08T01:43:33.598" v="4920" actId="478"/>
          <ac:spMkLst>
            <pc:docMk/>
            <pc:sldMk cId="573015311" sldId="511"/>
            <ac:spMk id="2" creationId="{AAFC2C62-E3F1-4333-A414-85674F4ACD81}"/>
          </ac:spMkLst>
        </pc:spChg>
        <pc:spChg chg="del">
          <ac:chgData name="Kanakubo Yuuka" userId="0125345b4684f247" providerId="LiveId" clId="{9F7F8426-3028-457F-A382-C9C151288D1D}" dt="2022-03-08T01:43:36.698" v="4923" actId="478"/>
          <ac:spMkLst>
            <pc:docMk/>
            <pc:sldMk cId="573015311" sldId="511"/>
            <ac:spMk id="7" creationId="{80A4821C-E766-4AFD-9D5E-8363153E7A05}"/>
          </ac:spMkLst>
        </pc:spChg>
        <pc:spChg chg="add del mod">
          <ac:chgData name="Kanakubo Yuuka" userId="0125345b4684f247" providerId="LiveId" clId="{9F7F8426-3028-457F-A382-C9C151288D1D}" dt="2022-03-08T01:43:35.668" v="4922" actId="478"/>
          <ac:spMkLst>
            <pc:docMk/>
            <pc:sldMk cId="573015311" sldId="511"/>
            <ac:spMk id="9" creationId="{B3DFE107-8235-4873-8C56-1AF4D14E8E7A}"/>
          </ac:spMkLst>
        </pc:spChg>
        <pc:spChg chg="mod">
          <ac:chgData name="Kanakubo Yuuka" userId="0125345b4684f247" providerId="LiveId" clId="{9F7F8426-3028-457F-A382-C9C151288D1D}" dt="2022-03-08T01:45:27.918" v="4954" actId="1076"/>
          <ac:spMkLst>
            <pc:docMk/>
            <pc:sldMk cId="573015311" sldId="511"/>
            <ac:spMk id="12" creationId="{A5D96807-9D71-42F9-A8EE-A234F6526F9A}"/>
          </ac:spMkLst>
        </pc:spChg>
        <pc:spChg chg="add mod">
          <ac:chgData name="Kanakubo Yuuka" userId="0125345b4684f247" providerId="LiveId" clId="{9F7F8426-3028-457F-A382-C9C151288D1D}" dt="2022-03-07T05:49:14.516" v="3909" actId="1076"/>
          <ac:spMkLst>
            <pc:docMk/>
            <pc:sldMk cId="573015311" sldId="511"/>
            <ac:spMk id="25" creationId="{36442802-AAFC-4150-B2C4-957A65AD6A01}"/>
          </ac:spMkLst>
        </pc:spChg>
        <pc:spChg chg="add mod">
          <ac:chgData name="Kanakubo Yuuka" userId="0125345b4684f247" providerId="LiveId" clId="{9F7F8426-3028-457F-A382-C9C151288D1D}" dt="2022-03-07T05:49:24.253" v="3913" actId="1076"/>
          <ac:spMkLst>
            <pc:docMk/>
            <pc:sldMk cId="573015311" sldId="511"/>
            <ac:spMk id="26" creationId="{AB20A0D8-51FD-408B-96F4-B8482348AC12}"/>
          </ac:spMkLst>
        </pc:spChg>
        <pc:spChg chg="add mod">
          <ac:chgData name="Kanakubo Yuuka" userId="0125345b4684f247" providerId="LiveId" clId="{9F7F8426-3028-457F-A382-C9C151288D1D}" dt="2022-03-07T05:52:51.973" v="4043" actId="1076"/>
          <ac:spMkLst>
            <pc:docMk/>
            <pc:sldMk cId="573015311" sldId="511"/>
            <ac:spMk id="27" creationId="{A7F7DE07-F972-45DC-A56D-C6A1BD0C2CF4}"/>
          </ac:spMkLst>
        </pc:spChg>
        <pc:spChg chg="add mod">
          <ac:chgData name="Kanakubo Yuuka" userId="0125345b4684f247" providerId="LiveId" clId="{9F7F8426-3028-457F-A382-C9C151288D1D}" dt="2022-03-12T01:58:26.476" v="6350" actId="1037"/>
          <ac:spMkLst>
            <pc:docMk/>
            <pc:sldMk cId="573015311" sldId="511"/>
            <ac:spMk id="28" creationId="{5E5DD4DF-AF29-4B67-8FB5-DF1ED558F082}"/>
          </ac:spMkLst>
        </pc:spChg>
        <pc:spChg chg="add mod">
          <ac:chgData name="Kanakubo Yuuka" userId="0125345b4684f247" providerId="LiveId" clId="{9F7F8426-3028-457F-A382-C9C151288D1D}" dt="2022-03-08T01:44:00.578" v="4935"/>
          <ac:spMkLst>
            <pc:docMk/>
            <pc:sldMk cId="573015311" sldId="511"/>
            <ac:spMk id="29" creationId="{FD22FD85-2F38-47DD-9341-165E513EC012}"/>
          </ac:spMkLst>
        </pc:spChg>
        <pc:spChg chg="add mod">
          <ac:chgData name="Kanakubo Yuuka" userId="0125345b4684f247" providerId="LiveId" clId="{9F7F8426-3028-457F-A382-C9C151288D1D}" dt="2022-03-08T01:44:00.578" v="4935"/>
          <ac:spMkLst>
            <pc:docMk/>
            <pc:sldMk cId="573015311" sldId="511"/>
            <ac:spMk id="30" creationId="{4B5ADDB8-F6E0-4DE6-8826-25B5E96E3220}"/>
          </ac:spMkLst>
        </pc:spChg>
        <pc:grpChg chg="del">
          <ac:chgData name="Kanakubo Yuuka" userId="0125345b4684f247" providerId="LiveId" clId="{9F7F8426-3028-457F-A382-C9C151288D1D}" dt="2022-03-07T05:47:50.207" v="3901" actId="478"/>
          <ac:grpSpMkLst>
            <pc:docMk/>
            <pc:sldMk cId="573015311" sldId="511"/>
            <ac:grpSpMk id="19" creationId="{43D92E3B-F7D4-4941-BC58-BF170FBF467F}"/>
          </ac:grpSpMkLst>
        </pc:grpChg>
        <pc:picChg chg="del">
          <ac:chgData name="Kanakubo Yuuka" userId="0125345b4684f247" providerId="LiveId" clId="{9F7F8426-3028-457F-A382-C9C151288D1D}" dt="2022-03-08T01:43:34.757" v="4921" actId="478"/>
          <ac:picMkLst>
            <pc:docMk/>
            <pc:sldMk cId="573015311" sldId="511"/>
            <ac:picMk id="8" creationId="{7284B7A4-5557-4D2C-A59E-9E764DC1C37C}"/>
          </ac:picMkLst>
        </pc:picChg>
        <pc:picChg chg="mod">
          <ac:chgData name="Kanakubo Yuuka" userId="0125345b4684f247" providerId="LiveId" clId="{9F7F8426-3028-457F-A382-C9C151288D1D}" dt="2022-03-07T05:46:20.653" v="3894" actId="14826"/>
          <ac:picMkLst>
            <pc:docMk/>
            <pc:sldMk cId="573015311" sldId="511"/>
            <ac:picMk id="22" creationId="{99AA4ABC-B7E3-4FA9-B718-189D46DF7FE6}"/>
          </ac:picMkLst>
        </pc:picChg>
        <pc:picChg chg="add mod">
          <ac:chgData name="Kanakubo Yuuka" userId="0125345b4684f247" providerId="LiveId" clId="{9F7F8426-3028-457F-A382-C9C151288D1D}" dt="2022-03-08T01:44:00.578" v="4935"/>
          <ac:picMkLst>
            <pc:docMk/>
            <pc:sldMk cId="573015311" sldId="511"/>
            <ac:picMk id="31" creationId="{F8941103-2AD3-4EE7-BF12-CA83EB16F105}"/>
          </ac:picMkLst>
        </pc:picChg>
        <pc:picChg chg="mod">
          <ac:chgData name="Kanakubo Yuuka" userId="0125345b4684f247" providerId="LiveId" clId="{9F7F8426-3028-457F-A382-C9C151288D1D}" dt="2022-03-07T05:47:23.266" v="3899" actId="14826"/>
          <ac:picMkLst>
            <pc:docMk/>
            <pc:sldMk cId="573015311" sldId="511"/>
            <ac:picMk id="1026" creationId="{9563F21A-0A0F-491B-8AE3-F513D7D2E011}"/>
          </ac:picMkLst>
        </pc:picChg>
        <pc:cxnChg chg="add mod">
          <ac:chgData name="Kanakubo Yuuka" userId="0125345b4684f247" providerId="LiveId" clId="{9F7F8426-3028-457F-A382-C9C151288D1D}" dt="2022-03-07T05:48:28.203" v="3904" actId="208"/>
          <ac:cxnSpMkLst>
            <pc:docMk/>
            <pc:sldMk cId="573015311" sldId="511"/>
            <ac:cxnSpMk id="23" creationId="{3C3781B3-C7A4-47A7-AAE7-34E54A1E78BF}"/>
          </ac:cxnSpMkLst>
        </pc:cxnChg>
        <pc:cxnChg chg="add mod">
          <ac:chgData name="Kanakubo Yuuka" userId="0125345b4684f247" providerId="LiveId" clId="{9F7F8426-3028-457F-A382-C9C151288D1D}" dt="2022-03-07T05:48:40.811" v="3906" actId="1076"/>
          <ac:cxnSpMkLst>
            <pc:docMk/>
            <pc:sldMk cId="573015311" sldId="511"/>
            <ac:cxnSpMk id="24" creationId="{C54CCC1E-D866-4069-A009-DB81765C34C7}"/>
          </ac:cxnSpMkLst>
        </pc:cxnChg>
      </pc:sldChg>
      <pc:sldChg chg="add del ord">
        <pc:chgData name="Kanakubo Yuuka" userId="0125345b4684f247" providerId="LiveId" clId="{9F7F8426-3028-457F-A382-C9C151288D1D}" dt="2022-03-15T05:44:29.142" v="7581" actId="2696"/>
        <pc:sldMkLst>
          <pc:docMk/>
          <pc:sldMk cId="129773116" sldId="512"/>
        </pc:sldMkLst>
      </pc:sldChg>
      <pc:sldChg chg="addSp delSp modSp new ord">
        <pc:chgData name="Kanakubo Yuuka" userId="0125345b4684f247" providerId="LiveId" clId="{9F7F8426-3028-457F-A382-C9C151288D1D}" dt="2022-03-13T23:59:20.904" v="6478"/>
        <pc:sldMkLst>
          <pc:docMk/>
          <pc:sldMk cId="1472083681" sldId="513"/>
        </pc:sldMkLst>
        <pc:picChg chg="add mod">
          <ac:chgData name="Kanakubo Yuuka" userId="0125345b4684f247" providerId="LiveId" clId="{9F7F8426-3028-457F-A382-C9C151288D1D}" dt="2022-03-11T00:34:07.742" v="5719" actId="1076"/>
          <ac:picMkLst>
            <pc:docMk/>
            <pc:sldMk cId="1472083681" sldId="513"/>
            <ac:picMk id="1026" creationId="{931CC7D8-16E2-481E-BC38-54B9CFE9718D}"/>
          </ac:picMkLst>
        </pc:picChg>
        <pc:picChg chg="add del mod">
          <ac:chgData name="Kanakubo Yuuka" userId="0125345b4684f247" providerId="LiveId" clId="{9F7F8426-3028-457F-A382-C9C151288D1D}" dt="2022-03-11T00:34:00.160" v="5716" actId="478"/>
          <ac:picMkLst>
            <pc:docMk/>
            <pc:sldMk cId="1472083681" sldId="513"/>
            <ac:picMk id="2050" creationId="{77F2C8B9-B483-45B4-9D99-09B5F6A053EA}"/>
          </ac:picMkLst>
        </pc:picChg>
      </pc:sldChg>
      <pc:sldChg chg="addSp delSp modSp add mod modAnim">
        <pc:chgData name="Kanakubo Yuuka" userId="0125345b4684f247" providerId="LiveId" clId="{9F7F8426-3028-457F-A382-C9C151288D1D}" dt="2022-03-14T00:17:55.572" v="6967" actId="20577"/>
        <pc:sldMkLst>
          <pc:docMk/>
          <pc:sldMk cId="116736564" sldId="514"/>
        </pc:sldMkLst>
        <pc:spChg chg="mod">
          <ac:chgData name="Kanakubo Yuuka" userId="0125345b4684f247" providerId="LiveId" clId="{9F7F8426-3028-457F-A382-C9C151288D1D}" dt="2022-03-14T00:17:55.572" v="6967" actId="20577"/>
          <ac:spMkLst>
            <pc:docMk/>
            <pc:sldMk cId="116736564" sldId="514"/>
            <ac:spMk id="7" creationId="{80A4821C-E766-4AFD-9D5E-8363153E7A05}"/>
          </ac:spMkLst>
        </pc:spChg>
        <pc:spChg chg="mod">
          <ac:chgData name="Kanakubo Yuuka" userId="0125345b4684f247" providerId="LiveId" clId="{9F7F8426-3028-457F-A382-C9C151288D1D}" dt="2022-03-08T04:47:24.842" v="5099" actId="1076"/>
          <ac:spMkLst>
            <pc:docMk/>
            <pc:sldMk cId="116736564" sldId="514"/>
            <ac:spMk id="12" creationId="{A5D96807-9D71-42F9-A8EE-A234F6526F9A}"/>
          </ac:spMkLst>
        </pc:spChg>
        <pc:spChg chg="mod">
          <ac:chgData name="Kanakubo Yuuka" userId="0125345b4684f247" providerId="LiveId" clId="{9F7F8426-3028-457F-A382-C9C151288D1D}" dt="2022-03-12T15:14:50.974" v="6359"/>
          <ac:spMkLst>
            <pc:docMk/>
            <pc:sldMk cId="116736564" sldId="514"/>
            <ac:spMk id="19" creationId="{775C9150-3D7F-41DF-81C7-410833E18DE8}"/>
          </ac:spMkLst>
        </pc:spChg>
        <pc:spChg chg="mod">
          <ac:chgData name="Kanakubo Yuuka" userId="0125345b4684f247" providerId="LiveId" clId="{9F7F8426-3028-457F-A382-C9C151288D1D}" dt="2022-03-12T15:14:50.974" v="6359"/>
          <ac:spMkLst>
            <pc:docMk/>
            <pc:sldMk cId="116736564" sldId="514"/>
            <ac:spMk id="20" creationId="{545CEFD8-F542-4E74-AC0A-6AE50C6C9580}"/>
          </ac:spMkLst>
        </pc:spChg>
        <pc:spChg chg="mod">
          <ac:chgData name="Kanakubo Yuuka" userId="0125345b4684f247" providerId="LiveId" clId="{9F7F8426-3028-457F-A382-C9C151288D1D}" dt="2022-03-12T15:15:13.303" v="6363"/>
          <ac:spMkLst>
            <pc:docMk/>
            <pc:sldMk cId="116736564" sldId="514"/>
            <ac:spMk id="22" creationId="{D54851A4-C707-47F2-A6F9-32F1BD1E7371}"/>
          </ac:spMkLst>
        </pc:spChg>
        <pc:spChg chg="add mod">
          <ac:chgData name="Kanakubo Yuuka" userId="0125345b4684f247" providerId="LiveId" clId="{9F7F8426-3028-457F-A382-C9C151288D1D}" dt="2022-03-08T04:56:56.361" v="5156" actId="1076"/>
          <ac:spMkLst>
            <pc:docMk/>
            <pc:sldMk cId="116736564" sldId="514"/>
            <ac:spMk id="23" creationId="{FC74EA31-DB33-40E3-A3E9-E70D08C3049A}"/>
          </ac:spMkLst>
        </pc:spChg>
        <pc:spChg chg="add del mod">
          <ac:chgData name="Kanakubo Yuuka" userId="0125345b4684f247" providerId="LiveId" clId="{9F7F8426-3028-457F-A382-C9C151288D1D}" dt="2022-03-08T05:01:21.705" v="5190" actId="478"/>
          <ac:spMkLst>
            <pc:docMk/>
            <pc:sldMk cId="116736564" sldId="514"/>
            <ac:spMk id="24" creationId="{1C8E7F01-94C1-44BB-8B10-028D1C1EEA26}"/>
          </ac:spMkLst>
        </pc:spChg>
        <pc:spChg chg="mod">
          <ac:chgData name="Kanakubo Yuuka" userId="0125345b4684f247" providerId="LiveId" clId="{9F7F8426-3028-457F-A382-C9C151288D1D}" dt="2022-03-12T15:15:13.303" v="6363"/>
          <ac:spMkLst>
            <pc:docMk/>
            <pc:sldMk cId="116736564" sldId="514"/>
            <ac:spMk id="24" creationId="{6F1F36E1-52C4-476F-B874-7B9572F41DAB}"/>
          </ac:spMkLst>
        </pc:spChg>
        <pc:spChg chg="mod">
          <ac:chgData name="Kanakubo Yuuka" userId="0125345b4684f247" providerId="LiveId" clId="{9F7F8426-3028-457F-A382-C9C151288D1D}" dt="2022-03-08T04:58:04.803" v="5175" actId="1076"/>
          <ac:spMkLst>
            <pc:docMk/>
            <pc:sldMk cId="116736564" sldId="514"/>
            <ac:spMk id="26" creationId="{D94E257E-5A9D-4E16-B536-9936B934F464}"/>
          </ac:spMkLst>
        </pc:spChg>
        <pc:spChg chg="mod">
          <ac:chgData name="Kanakubo Yuuka" userId="0125345b4684f247" providerId="LiveId" clId="{9F7F8426-3028-457F-A382-C9C151288D1D}" dt="2022-03-08T04:57:40.949" v="5172" actId="1076"/>
          <ac:spMkLst>
            <pc:docMk/>
            <pc:sldMk cId="116736564" sldId="514"/>
            <ac:spMk id="27" creationId="{F78EDCA5-0AB6-478B-97F7-9816E98489F7}"/>
          </ac:spMkLst>
        </pc:spChg>
        <pc:spChg chg="mod">
          <ac:chgData name="Kanakubo Yuuka" userId="0125345b4684f247" providerId="LiveId" clId="{9F7F8426-3028-457F-A382-C9C151288D1D}" dt="2022-03-12T15:15:18.643" v="6365"/>
          <ac:spMkLst>
            <pc:docMk/>
            <pc:sldMk cId="116736564" sldId="514"/>
            <ac:spMk id="28" creationId="{81F5834D-E770-417C-88CE-43DD7E5444AE}"/>
          </ac:spMkLst>
        </pc:spChg>
        <pc:spChg chg="mod">
          <ac:chgData name="Kanakubo Yuuka" userId="0125345b4684f247" providerId="LiveId" clId="{9F7F8426-3028-457F-A382-C9C151288D1D}" dt="2022-03-12T15:15:18.643" v="6365"/>
          <ac:spMkLst>
            <pc:docMk/>
            <pc:sldMk cId="116736564" sldId="514"/>
            <ac:spMk id="30" creationId="{B6796C28-B80D-4779-A586-A4CE13A4D7C8}"/>
          </ac:spMkLst>
        </pc:spChg>
        <pc:spChg chg="mod">
          <ac:chgData name="Kanakubo Yuuka" userId="0125345b4684f247" providerId="LiveId" clId="{9F7F8426-3028-457F-A382-C9C151288D1D}" dt="2022-03-13T23:34:58.253" v="6462" actId="20577"/>
          <ac:spMkLst>
            <pc:docMk/>
            <pc:sldMk cId="116736564" sldId="514"/>
            <ac:spMk id="36" creationId="{6DDA798E-A693-4AC2-8DE9-E6C8DD905F58}"/>
          </ac:spMkLst>
        </pc:spChg>
        <pc:spChg chg="mod">
          <ac:chgData name="Kanakubo Yuuka" userId="0125345b4684f247" providerId="LiveId" clId="{9F7F8426-3028-457F-A382-C9C151288D1D}" dt="2022-03-08T04:57:30.722" v="5169" actId="1076"/>
          <ac:spMkLst>
            <pc:docMk/>
            <pc:sldMk cId="116736564" sldId="514"/>
            <ac:spMk id="40" creationId="{F08134F5-32FA-4024-A6B4-414F75005E9E}"/>
          </ac:spMkLst>
        </pc:spChg>
        <pc:grpChg chg="add mod">
          <ac:chgData name="Kanakubo Yuuka" userId="0125345b4684f247" providerId="LiveId" clId="{9F7F8426-3028-457F-A382-C9C151288D1D}" dt="2022-03-12T15:15:11.439" v="6362" actId="1076"/>
          <ac:grpSpMkLst>
            <pc:docMk/>
            <pc:sldMk cId="116736564" sldId="514"/>
            <ac:grpSpMk id="18" creationId="{7E972ABD-9A96-4FCC-83EC-806390FE4FD5}"/>
          </ac:grpSpMkLst>
        </pc:grpChg>
        <pc:grpChg chg="add mod">
          <ac:chgData name="Kanakubo Yuuka" userId="0125345b4684f247" providerId="LiveId" clId="{9F7F8426-3028-457F-A382-C9C151288D1D}" dt="2022-03-12T15:15:17.481" v="6364" actId="1076"/>
          <ac:grpSpMkLst>
            <pc:docMk/>
            <pc:sldMk cId="116736564" sldId="514"/>
            <ac:grpSpMk id="21" creationId="{D1492A54-CE08-47EC-852E-661ABB501776}"/>
          </ac:grpSpMkLst>
        </pc:grpChg>
        <pc:grpChg chg="add mod">
          <ac:chgData name="Kanakubo Yuuka" userId="0125345b4684f247" providerId="LiveId" clId="{9F7F8426-3028-457F-A382-C9C151288D1D}" dt="2022-03-12T15:15:22.532" v="6366" actId="1076"/>
          <ac:grpSpMkLst>
            <pc:docMk/>
            <pc:sldMk cId="116736564" sldId="514"/>
            <ac:grpSpMk id="25" creationId="{20E6D7B5-3C33-46D8-A92B-61324F2F4BF0}"/>
          </ac:grpSpMkLst>
        </pc:grpChg>
        <pc:picChg chg="add del mod">
          <ac:chgData name="Kanakubo Yuuka" userId="0125345b4684f247" providerId="LiveId" clId="{9F7F8426-3028-457F-A382-C9C151288D1D}" dt="2022-03-08T04:58:37.774" v="5186" actId="478"/>
          <ac:picMkLst>
            <pc:docMk/>
            <pc:sldMk cId="116736564" sldId="514"/>
            <ac:picMk id="25" creationId="{8F107F4A-C15E-4F21-8A78-D770C5278C02}"/>
          </ac:picMkLst>
        </pc:picChg>
        <pc:picChg chg="del mod">
          <ac:chgData name="Kanakubo Yuuka" userId="0125345b4684f247" providerId="LiveId" clId="{9F7F8426-3028-457F-A382-C9C151288D1D}" dt="2022-03-13T23:34:50.205" v="6443" actId="478"/>
          <ac:picMkLst>
            <pc:docMk/>
            <pc:sldMk cId="116736564" sldId="514"/>
            <ac:picMk id="37" creationId="{7B208478-4083-4B0C-A0F9-A414EAF0193A}"/>
          </ac:picMkLst>
        </pc:picChg>
        <pc:picChg chg="del">
          <ac:chgData name="Kanakubo Yuuka" userId="0125345b4684f247" providerId="LiveId" clId="{9F7F8426-3028-457F-A382-C9C151288D1D}" dt="2022-03-08T04:40:25.984" v="5041" actId="478"/>
          <ac:picMkLst>
            <pc:docMk/>
            <pc:sldMk cId="116736564" sldId="514"/>
            <ac:picMk id="3074" creationId="{5555B8F7-AD16-47A5-B368-3808DB47BF0E}"/>
          </ac:picMkLst>
        </pc:picChg>
        <pc:picChg chg="del">
          <ac:chgData name="Kanakubo Yuuka" userId="0125345b4684f247" providerId="LiveId" clId="{9F7F8426-3028-457F-A382-C9C151288D1D}" dt="2022-03-08T04:40:26.742" v="5042" actId="478"/>
          <ac:picMkLst>
            <pc:docMk/>
            <pc:sldMk cId="116736564" sldId="514"/>
            <ac:picMk id="3076" creationId="{B460C123-BC60-40E9-91C2-A3B48EBB6C6A}"/>
          </ac:picMkLst>
        </pc:picChg>
        <pc:picChg chg="add del mod">
          <ac:chgData name="Kanakubo Yuuka" userId="0125345b4684f247" providerId="LiveId" clId="{9F7F8426-3028-457F-A382-C9C151288D1D}" dt="2022-03-08T04:45:03.486" v="5059" actId="478"/>
          <ac:picMkLst>
            <pc:docMk/>
            <pc:sldMk cId="116736564" sldId="514"/>
            <ac:picMk id="4098" creationId="{38319C93-BD03-4E6A-9B23-AB82C22F2FA2}"/>
          </ac:picMkLst>
        </pc:picChg>
        <pc:picChg chg="add del mod">
          <ac:chgData name="Kanakubo Yuuka" userId="0125345b4684f247" providerId="LiveId" clId="{9F7F8426-3028-457F-A382-C9C151288D1D}" dt="2022-03-08T04:44:28.795" v="5054" actId="478"/>
          <ac:picMkLst>
            <pc:docMk/>
            <pc:sldMk cId="116736564" sldId="514"/>
            <ac:picMk id="4100" creationId="{5BAC3C57-7F0B-418E-92C8-ECED37BA8696}"/>
          </ac:picMkLst>
        </pc:picChg>
        <pc:picChg chg="add del mod">
          <ac:chgData name="Kanakubo Yuuka" userId="0125345b4684f247" providerId="LiveId" clId="{9F7F8426-3028-457F-A382-C9C151288D1D}" dt="2022-03-08T04:51:59.258" v="5111" actId="478"/>
          <ac:picMkLst>
            <pc:docMk/>
            <pc:sldMk cId="116736564" sldId="514"/>
            <ac:picMk id="4102" creationId="{3A177CC1-47FC-4355-8C23-33F8592164F3}"/>
          </ac:picMkLst>
        </pc:picChg>
        <pc:picChg chg="add del mod">
          <ac:chgData name="Kanakubo Yuuka" userId="0125345b4684f247" providerId="LiveId" clId="{9F7F8426-3028-457F-A382-C9C151288D1D}" dt="2022-03-08T04:52:44.982" v="5118" actId="478"/>
          <ac:picMkLst>
            <pc:docMk/>
            <pc:sldMk cId="116736564" sldId="514"/>
            <ac:picMk id="4104" creationId="{BFAAD813-529C-4141-968D-7B3F55B622C5}"/>
          </ac:picMkLst>
        </pc:picChg>
        <pc:picChg chg="add del mod">
          <ac:chgData name="Kanakubo Yuuka" userId="0125345b4684f247" providerId="LiveId" clId="{9F7F8426-3028-457F-A382-C9C151288D1D}" dt="2022-03-08T04:50:30.024" v="5103" actId="478"/>
          <ac:picMkLst>
            <pc:docMk/>
            <pc:sldMk cId="116736564" sldId="514"/>
            <ac:picMk id="4106" creationId="{3FE37671-B3ED-49FB-9B6F-7BDD6CCDA49A}"/>
          </ac:picMkLst>
        </pc:picChg>
        <pc:picChg chg="add mod">
          <ac:chgData name="Kanakubo Yuuka" userId="0125345b4684f247" providerId="LiveId" clId="{9F7F8426-3028-457F-A382-C9C151288D1D}" dt="2022-03-09T00:28:01.870" v="5710" actId="14826"/>
          <ac:picMkLst>
            <pc:docMk/>
            <pc:sldMk cId="116736564" sldId="514"/>
            <ac:picMk id="4108" creationId="{C83F61C5-7CC6-4139-9B15-8AA8D8272C3B}"/>
          </ac:picMkLst>
        </pc:picChg>
        <pc:picChg chg="add del mod">
          <ac:chgData name="Kanakubo Yuuka" userId="0125345b4684f247" providerId="LiveId" clId="{9F7F8426-3028-457F-A382-C9C151288D1D}" dt="2022-03-09T00:28:45.198" v="5711" actId="14826"/>
          <ac:picMkLst>
            <pc:docMk/>
            <pc:sldMk cId="116736564" sldId="514"/>
            <ac:picMk id="4110" creationId="{FB1D7367-3945-4829-AA4F-74C608F24D9F}"/>
          </ac:picMkLst>
        </pc:picChg>
        <pc:picChg chg="add mod">
          <ac:chgData name="Kanakubo Yuuka" userId="0125345b4684f247" providerId="LiveId" clId="{9F7F8426-3028-457F-A382-C9C151288D1D}" dt="2022-03-09T00:29:25.839" v="5712" actId="14826"/>
          <ac:picMkLst>
            <pc:docMk/>
            <pc:sldMk cId="116736564" sldId="514"/>
            <ac:picMk id="4112" creationId="{8166653E-C8FE-4B30-8CA7-9398B6360237}"/>
          </ac:picMkLst>
        </pc:picChg>
        <pc:picChg chg="add mod">
          <ac:chgData name="Kanakubo Yuuka" userId="0125345b4684f247" providerId="LiveId" clId="{9F7F8426-3028-457F-A382-C9C151288D1D}" dt="2022-03-08T05:01:31.865" v="5196" actId="1076"/>
          <ac:picMkLst>
            <pc:docMk/>
            <pc:sldMk cId="116736564" sldId="514"/>
            <ac:picMk id="4114" creationId="{1F88D5D5-600D-48A6-A44B-F364641AB2BA}"/>
          </ac:picMkLst>
        </pc:picChg>
      </pc:sldChg>
      <pc:sldChg chg="new del">
        <pc:chgData name="Kanakubo Yuuka" userId="0125345b4684f247" providerId="LiveId" clId="{9F7F8426-3028-457F-A382-C9C151288D1D}" dt="2022-03-08T04:42:23.004" v="5048" actId="680"/>
        <pc:sldMkLst>
          <pc:docMk/>
          <pc:sldMk cId="2162263400" sldId="515"/>
        </pc:sldMkLst>
      </pc:sldChg>
      <pc:sldChg chg="addSp delSp modSp new mod">
        <pc:chgData name="Kanakubo Yuuka" userId="0125345b4684f247" providerId="LiveId" clId="{9F7F8426-3028-457F-A382-C9C151288D1D}" dt="2022-03-08T05:12:04.671" v="5201" actId="1076"/>
        <pc:sldMkLst>
          <pc:docMk/>
          <pc:sldMk cId="3366259851" sldId="515"/>
        </pc:sldMkLst>
        <pc:spChg chg="del">
          <ac:chgData name="Kanakubo Yuuka" userId="0125345b4684f247" providerId="LiveId" clId="{9F7F8426-3028-457F-A382-C9C151288D1D}" dt="2022-03-08T05:12:03.854" v="5200" actId="478"/>
          <ac:spMkLst>
            <pc:docMk/>
            <pc:sldMk cId="3366259851" sldId="515"/>
            <ac:spMk id="2" creationId="{F0CA0945-5318-4B0E-942B-7BDD0F30AA4C}"/>
          </ac:spMkLst>
        </pc:spChg>
        <pc:picChg chg="add mod">
          <ac:chgData name="Kanakubo Yuuka" userId="0125345b4684f247" providerId="LiveId" clId="{9F7F8426-3028-457F-A382-C9C151288D1D}" dt="2022-03-08T05:12:04.671" v="5201" actId="1076"/>
          <ac:picMkLst>
            <pc:docMk/>
            <pc:sldMk cId="3366259851" sldId="515"/>
            <ac:picMk id="5122" creationId="{2A2ADE84-111E-4E40-A73B-FEE84814A425}"/>
          </ac:picMkLst>
        </pc:picChg>
      </pc:sldChg>
      <pc:sldChg chg="add">
        <pc:chgData name="Kanakubo Yuuka" userId="0125345b4684f247" providerId="LiveId" clId="{9F7F8426-3028-457F-A382-C9C151288D1D}" dt="2022-03-11T00:33:58.049" v="5715"/>
        <pc:sldMkLst>
          <pc:docMk/>
          <pc:sldMk cId="1678988884" sldId="516"/>
        </pc:sldMkLst>
      </pc:sldChg>
      <pc:sldChg chg="addSp delSp modSp new mod">
        <pc:chgData name="Kanakubo Yuuka" userId="0125345b4684f247" providerId="LiveId" clId="{9F7F8426-3028-457F-A382-C9C151288D1D}" dt="2022-03-13T12:26:49.929" v="6412" actId="27636"/>
        <pc:sldMkLst>
          <pc:docMk/>
          <pc:sldMk cId="436700762" sldId="517"/>
        </pc:sldMkLst>
        <pc:spChg chg="mod">
          <ac:chgData name="Kanakubo Yuuka" userId="0125345b4684f247" providerId="LiveId" clId="{9F7F8426-3028-457F-A382-C9C151288D1D}" dt="2022-03-13T12:26:49.929" v="6412" actId="27636"/>
          <ac:spMkLst>
            <pc:docMk/>
            <pc:sldMk cId="436700762" sldId="517"/>
            <ac:spMk id="2" creationId="{656E7F92-9074-4720-BE30-BED217A90217}"/>
          </ac:spMkLst>
        </pc:spChg>
        <pc:spChg chg="add del">
          <ac:chgData name="Kanakubo Yuuka" userId="0125345b4684f247" providerId="LiveId" clId="{9F7F8426-3028-457F-A382-C9C151288D1D}" dt="2022-03-13T12:25:26.541" v="6393" actId="22"/>
          <ac:spMkLst>
            <pc:docMk/>
            <pc:sldMk cId="436700762" sldId="517"/>
            <ac:spMk id="7" creationId="{BC08BF31-BFF3-425C-9006-2E3E2A725265}"/>
          </ac:spMkLst>
        </pc:spChg>
        <pc:spChg chg="add mod">
          <ac:chgData name="Kanakubo Yuuka" userId="0125345b4684f247" providerId="LiveId" clId="{9F7F8426-3028-457F-A382-C9C151288D1D}" dt="2022-03-13T12:25:35.304" v="6397" actId="1076"/>
          <ac:spMkLst>
            <pc:docMk/>
            <pc:sldMk cId="436700762" sldId="517"/>
            <ac:spMk id="9" creationId="{DA61995D-9F93-48DC-8113-743252F74BEC}"/>
          </ac:spMkLst>
        </pc:spChg>
        <pc:picChg chg="add mod">
          <ac:chgData name="Kanakubo Yuuka" userId="0125345b4684f247" providerId="LiveId" clId="{9F7F8426-3028-457F-A382-C9C151288D1D}" dt="2022-03-13T12:26:31.641" v="6399" actId="1076"/>
          <ac:picMkLst>
            <pc:docMk/>
            <pc:sldMk cId="436700762" sldId="517"/>
            <ac:picMk id="11" creationId="{BA8E445E-E971-4070-93D2-0FAF27919DC4}"/>
          </ac:picMkLst>
        </pc:picChg>
      </pc:sldChg>
      <pc:sldChg chg="new del">
        <pc:chgData name="Kanakubo Yuuka" userId="0125345b4684f247" providerId="LiveId" clId="{9F7F8426-3028-457F-A382-C9C151288D1D}" dt="2022-03-12T14:30:06.096" v="6354" actId="680"/>
        <pc:sldMkLst>
          <pc:docMk/>
          <pc:sldMk cId="3394578349" sldId="517"/>
        </pc:sldMkLst>
      </pc:sldChg>
      <pc:sldChg chg="addSp delSp modSp add mod ord">
        <pc:chgData name="Kanakubo Yuuka" userId="0125345b4684f247" providerId="LiveId" clId="{9F7F8426-3028-457F-A382-C9C151288D1D}" dt="2022-03-13T22:51:48.953" v="6427" actId="1076"/>
        <pc:sldMkLst>
          <pc:docMk/>
          <pc:sldMk cId="184725026" sldId="518"/>
        </pc:sldMkLst>
        <pc:spChg chg="del">
          <ac:chgData name="Kanakubo Yuuka" userId="0125345b4684f247" providerId="LiveId" clId="{9F7F8426-3028-457F-A382-C9C151288D1D}" dt="2022-03-13T22:50:51.463" v="6417" actId="478"/>
          <ac:spMkLst>
            <pc:docMk/>
            <pc:sldMk cId="184725026" sldId="518"/>
            <ac:spMk id="26" creationId="{D94E257E-5A9D-4E16-B536-9936B934F464}"/>
          </ac:spMkLst>
        </pc:spChg>
        <pc:spChg chg="del">
          <ac:chgData name="Kanakubo Yuuka" userId="0125345b4684f247" providerId="LiveId" clId="{9F7F8426-3028-457F-A382-C9C151288D1D}" dt="2022-03-13T22:50:53.452" v="6418" actId="478"/>
          <ac:spMkLst>
            <pc:docMk/>
            <pc:sldMk cId="184725026" sldId="518"/>
            <ac:spMk id="27" creationId="{F78EDCA5-0AB6-478B-97F7-9816E98489F7}"/>
          </ac:spMkLst>
        </pc:spChg>
        <pc:spChg chg="del">
          <ac:chgData name="Kanakubo Yuuka" userId="0125345b4684f247" providerId="LiveId" clId="{9F7F8426-3028-457F-A382-C9C151288D1D}" dt="2022-03-13T22:50:50.053" v="6416" actId="478"/>
          <ac:spMkLst>
            <pc:docMk/>
            <pc:sldMk cId="184725026" sldId="518"/>
            <ac:spMk id="29" creationId="{A85716C5-9CD6-4229-B679-CC434DA5AD03}"/>
          </ac:spMkLst>
        </pc:spChg>
        <pc:spChg chg="del">
          <ac:chgData name="Kanakubo Yuuka" userId="0125345b4684f247" providerId="LiveId" clId="{9F7F8426-3028-457F-A382-C9C151288D1D}" dt="2022-03-13T22:50:54.491" v="6419" actId="478"/>
          <ac:spMkLst>
            <pc:docMk/>
            <pc:sldMk cId="184725026" sldId="518"/>
            <ac:spMk id="40" creationId="{F08134F5-32FA-4024-A6B4-414F75005E9E}"/>
          </ac:spMkLst>
        </pc:spChg>
        <pc:picChg chg="add mod">
          <ac:chgData name="Kanakubo Yuuka" userId="0125345b4684f247" providerId="LiveId" clId="{9F7F8426-3028-457F-A382-C9C151288D1D}" dt="2022-03-13T22:51:48.953" v="6427" actId="1076"/>
          <ac:picMkLst>
            <pc:docMk/>
            <pc:sldMk cId="184725026" sldId="518"/>
            <ac:picMk id="5" creationId="{BABD707F-2D24-420D-A0D5-26DA9CE074FE}"/>
          </ac:picMkLst>
        </pc:picChg>
        <pc:picChg chg="del">
          <ac:chgData name="Kanakubo Yuuka" userId="0125345b4684f247" providerId="LiveId" clId="{9F7F8426-3028-457F-A382-C9C151288D1D}" dt="2022-03-13T22:50:46.665" v="6414" actId="478"/>
          <ac:picMkLst>
            <pc:docMk/>
            <pc:sldMk cId="184725026" sldId="518"/>
            <ac:picMk id="3074" creationId="{5555B8F7-AD16-47A5-B368-3808DB47BF0E}"/>
          </ac:picMkLst>
        </pc:picChg>
        <pc:picChg chg="del">
          <ac:chgData name="Kanakubo Yuuka" userId="0125345b4684f247" providerId="LiveId" clId="{9F7F8426-3028-457F-A382-C9C151288D1D}" dt="2022-03-13T22:50:47.188" v="6415" actId="478"/>
          <ac:picMkLst>
            <pc:docMk/>
            <pc:sldMk cId="184725026" sldId="518"/>
            <ac:picMk id="3076" creationId="{B460C123-BC60-40E9-91C2-A3B48EBB6C6A}"/>
          </ac:picMkLst>
        </pc:picChg>
      </pc:sldChg>
      <pc:sldChg chg="add">
        <pc:chgData name="Kanakubo Yuuka" userId="0125345b4684f247" providerId="LiveId" clId="{9F7F8426-3028-457F-A382-C9C151288D1D}" dt="2022-03-14T00:10:02.433" v="6721"/>
        <pc:sldMkLst>
          <pc:docMk/>
          <pc:sldMk cId="499994073" sldId="519"/>
        </pc:sldMkLst>
      </pc:sldChg>
      <pc:sldChg chg="addSp delSp modSp add mod">
        <pc:chgData name="Kanakubo Yuuka" userId="0125345b4684f247" providerId="LiveId" clId="{9F7F8426-3028-457F-A382-C9C151288D1D}" dt="2022-03-14T08:26:46.261" v="7540" actId="14100"/>
        <pc:sldMkLst>
          <pc:docMk/>
          <pc:sldMk cId="1042921651" sldId="520"/>
        </pc:sldMkLst>
        <pc:spChg chg="add mod">
          <ac:chgData name="Kanakubo Yuuka" userId="0125345b4684f247" providerId="LiveId" clId="{9F7F8426-3028-457F-A382-C9C151288D1D}" dt="2022-03-14T08:26:46.261" v="7540" actId="14100"/>
          <ac:spMkLst>
            <pc:docMk/>
            <pc:sldMk cId="1042921651" sldId="520"/>
            <ac:spMk id="12" creationId="{30F72F06-F029-4CE6-BE0B-8B41148245D4}"/>
          </ac:spMkLst>
        </pc:spChg>
        <pc:picChg chg="add mod">
          <ac:chgData name="Kanakubo Yuuka" userId="0125345b4684f247" providerId="LiveId" clId="{9F7F8426-3028-457F-A382-C9C151288D1D}" dt="2022-03-14T08:25:16.764" v="7523" actId="1076"/>
          <ac:picMkLst>
            <pc:docMk/>
            <pc:sldMk cId="1042921651" sldId="520"/>
            <ac:picMk id="5" creationId="{2E60DACD-8EAA-4CBE-A3C7-24A5BDF64970}"/>
          </ac:picMkLst>
        </pc:picChg>
        <pc:picChg chg="del">
          <ac:chgData name="Kanakubo Yuuka" userId="0125345b4684f247" providerId="LiveId" clId="{9F7F8426-3028-457F-A382-C9C151288D1D}" dt="2022-03-14T08:24:38.847" v="7520" actId="478"/>
          <ac:picMkLst>
            <pc:docMk/>
            <pc:sldMk cId="1042921651" sldId="520"/>
            <ac:picMk id="8" creationId="{B840FAB1-879E-4CAB-A557-2996387B10D7}"/>
          </ac:picMkLst>
        </pc:picChg>
        <pc:picChg chg="add mod">
          <ac:chgData name="Kanakubo Yuuka" userId="0125345b4684f247" providerId="LiveId" clId="{9F7F8426-3028-457F-A382-C9C151288D1D}" dt="2022-03-14T08:26:10.340" v="7526" actId="1076"/>
          <ac:picMkLst>
            <pc:docMk/>
            <pc:sldMk cId="1042921651" sldId="520"/>
            <ac:picMk id="9" creationId="{95404A66-0AE6-4BD6-AD3E-7B3310629A47}"/>
          </ac:picMkLst>
        </pc:picChg>
        <pc:picChg chg="del">
          <ac:chgData name="Kanakubo Yuuka" userId="0125345b4684f247" providerId="LiveId" clId="{9F7F8426-3028-457F-A382-C9C151288D1D}" dt="2022-03-14T08:24:39.397" v="7521" actId="478"/>
          <ac:picMkLst>
            <pc:docMk/>
            <pc:sldMk cId="1042921651" sldId="520"/>
            <ac:picMk id="10" creationId="{2CEE267F-1F13-414A-8988-5514C3AED3BE}"/>
          </ac:picMkLst>
        </pc:picChg>
      </pc:sldChg>
      <pc:sldMasterChg chg="delSldLayout">
        <pc:chgData name="Kanakubo Yuuka" userId="0125345b4684f247" providerId="LiveId" clId="{9F7F8426-3028-457F-A382-C9C151288D1D}" dt="2022-03-13T23:57:21.778" v="6464" actId="2696"/>
        <pc:sldMasterMkLst>
          <pc:docMk/>
          <pc:sldMasterMk cId="3473112646" sldId="2147483648"/>
        </pc:sldMasterMkLst>
        <pc:sldLayoutChg chg="del">
          <pc:chgData name="Kanakubo Yuuka" userId="0125345b4684f247" providerId="LiveId" clId="{9F7F8426-3028-457F-A382-C9C151288D1D}" dt="2022-03-13T23:57:21.778" v="6464" actId="2696"/>
          <pc:sldLayoutMkLst>
            <pc:docMk/>
            <pc:sldMasterMk cId="3473112646" sldId="2147483648"/>
            <pc:sldLayoutMk cId="2114227635" sldId="2147483660"/>
          </pc:sldLayoutMkLst>
        </pc:sldLayoutChg>
      </pc:sldMasterChg>
    </pc:docChg>
  </pc:docChgLst>
  <pc:docChgLst>
    <pc:chgData name="Kanakubo Yuuka" userId="0125345b4684f247" providerId="LiveId" clId="{2F96E93E-20E0-4DA2-A832-8610A3A9D724}"/>
    <pc:docChg chg="undo redo custSel addSld delSld modSld sldOrd modMainMaster">
      <pc:chgData name="Kanakubo Yuuka" userId="0125345b4684f247" providerId="LiveId" clId="{2F96E93E-20E0-4DA2-A832-8610A3A9D724}" dt="2022-03-23T06:18:21.472" v="3030" actId="1076"/>
      <pc:docMkLst>
        <pc:docMk/>
      </pc:docMkLst>
      <pc:sldChg chg="addSp delSp modSp mod">
        <pc:chgData name="Kanakubo Yuuka" userId="0125345b4684f247" providerId="LiveId" clId="{2F96E93E-20E0-4DA2-A832-8610A3A9D724}" dt="2022-03-23T04:06:38.361" v="251" actId="1076"/>
        <pc:sldMkLst>
          <pc:docMk/>
          <pc:sldMk cId="1017168930" sldId="256"/>
        </pc:sldMkLst>
        <pc:spChg chg="del">
          <ac:chgData name="Kanakubo Yuuka" userId="0125345b4684f247" providerId="LiveId" clId="{2F96E93E-20E0-4DA2-A832-8610A3A9D724}" dt="2022-03-23T04:03:41.937" v="225" actId="478"/>
          <ac:spMkLst>
            <pc:docMk/>
            <pc:sldMk cId="1017168930" sldId="256"/>
            <ac:spMk id="3" creationId="{59E614F4-200A-4785-9B00-77192914F414}"/>
          </ac:spMkLst>
        </pc:spChg>
        <pc:spChg chg="del">
          <ac:chgData name="Kanakubo Yuuka" userId="0125345b4684f247" providerId="LiveId" clId="{2F96E93E-20E0-4DA2-A832-8610A3A9D724}" dt="2022-03-23T03:58:47.336" v="120" actId="478"/>
          <ac:spMkLst>
            <pc:docMk/>
            <pc:sldMk cId="1017168930" sldId="256"/>
            <ac:spMk id="4" creationId="{8CF45B9D-1107-4C6A-B5D1-908D89C9E3BA}"/>
          </ac:spMkLst>
        </pc:spChg>
        <pc:spChg chg="mod">
          <ac:chgData name="Kanakubo Yuuka" userId="0125345b4684f247" providerId="LiveId" clId="{2F96E93E-20E0-4DA2-A832-8610A3A9D724}" dt="2022-03-23T04:04:09.524" v="232" actId="1076"/>
          <ac:spMkLst>
            <pc:docMk/>
            <pc:sldMk cId="1017168930" sldId="256"/>
            <ac:spMk id="7" creationId="{B7A25BF3-65A0-46F6-A377-ED0B193DC9A0}"/>
          </ac:spMkLst>
        </pc:spChg>
        <pc:spChg chg="mod">
          <ac:chgData name="Kanakubo Yuuka" userId="0125345b4684f247" providerId="LiveId" clId="{2F96E93E-20E0-4DA2-A832-8610A3A9D724}" dt="2022-03-23T03:58:15.283" v="119" actId="1076"/>
          <ac:spMkLst>
            <pc:docMk/>
            <pc:sldMk cId="1017168930" sldId="256"/>
            <ac:spMk id="13" creationId="{EE150743-600D-4739-AF56-A3667FDA02E4}"/>
          </ac:spMkLst>
        </pc:spChg>
        <pc:spChg chg="del">
          <ac:chgData name="Kanakubo Yuuka" userId="0125345b4684f247" providerId="LiveId" clId="{2F96E93E-20E0-4DA2-A832-8610A3A9D724}" dt="2022-03-23T03:57:09.973" v="0" actId="478"/>
          <ac:spMkLst>
            <pc:docMk/>
            <pc:sldMk cId="1017168930" sldId="256"/>
            <ac:spMk id="14" creationId="{B2B1FE36-A48E-47D1-AB2B-071DDFC1F794}"/>
          </ac:spMkLst>
        </pc:spChg>
        <pc:spChg chg="add del mod">
          <ac:chgData name="Kanakubo Yuuka" userId="0125345b4684f247" providerId="LiveId" clId="{2F96E93E-20E0-4DA2-A832-8610A3A9D724}" dt="2022-03-23T04:01:52.940" v="170"/>
          <ac:spMkLst>
            <pc:docMk/>
            <pc:sldMk cId="1017168930" sldId="256"/>
            <ac:spMk id="15" creationId="{5FB504FF-8381-4800-BAA3-93331F536458}"/>
          </ac:spMkLst>
        </pc:spChg>
        <pc:spChg chg="mod">
          <ac:chgData name="Kanakubo Yuuka" userId="0125345b4684f247" providerId="LiveId" clId="{2F96E93E-20E0-4DA2-A832-8610A3A9D724}" dt="2022-03-23T04:04:16.622" v="234" actId="1076"/>
          <ac:spMkLst>
            <pc:docMk/>
            <pc:sldMk cId="1017168930" sldId="256"/>
            <ac:spMk id="16" creationId="{B4B6289C-0ECB-4641-AAFD-8B229658722A}"/>
          </ac:spMkLst>
        </pc:spChg>
        <pc:spChg chg="add del">
          <ac:chgData name="Kanakubo Yuuka" userId="0125345b4684f247" providerId="LiveId" clId="{2F96E93E-20E0-4DA2-A832-8610A3A9D724}" dt="2022-03-23T04:06:08.940" v="243" actId="22"/>
          <ac:spMkLst>
            <pc:docMk/>
            <pc:sldMk cId="1017168930" sldId="256"/>
            <ac:spMk id="18" creationId="{A574C862-77D4-4D91-9343-E1982B7E1952}"/>
          </ac:spMkLst>
        </pc:spChg>
        <pc:spChg chg="add mod">
          <ac:chgData name="Kanakubo Yuuka" userId="0125345b4684f247" providerId="LiveId" clId="{2F96E93E-20E0-4DA2-A832-8610A3A9D724}" dt="2022-03-23T04:06:38.361" v="251" actId="1076"/>
          <ac:spMkLst>
            <pc:docMk/>
            <pc:sldMk cId="1017168930" sldId="256"/>
            <ac:spMk id="20" creationId="{F3A04D67-B5A3-4CB6-9659-9D82B336E551}"/>
          </ac:spMkLst>
        </pc:spChg>
        <pc:grpChg chg="mod">
          <ac:chgData name="Kanakubo Yuuka" userId="0125345b4684f247" providerId="LiveId" clId="{2F96E93E-20E0-4DA2-A832-8610A3A9D724}" dt="2022-03-23T04:03:55.812" v="228" actId="1076"/>
          <ac:grpSpMkLst>
            <pc:docMk/>
            <pc:sldMk cId="1017168930" sldId="256"/>
            <ac:grpSpMk id="8" creationId="{E859C197-372F-4EB5-83DD-CC127996814E}"/>
          </ac:grpSpMkLst>
        </pc:grpChg>
        <pc:picChg chg="add mod">
          <ac:chgData name="Kanakubo Yuuka" userId="0125345b4684f247" providerId="LiveId" clId="{2F96E93E-20E0-4DA2-A832-8610A3A9D724}" dt="2022-03-23T04:05:38.485" v="241" actId="14100"/>
          <ac:picMkLst>
            <pc:docMk/>
            <pc:sldMk cId="1017168930" sldId="256"/>
            <ac:picMk id="1026" creationId="{A07F672D-E06D-49A6-8733-B88844A980B4}"/>
          </ac:picMkLst>
        </pc:picChg>
      </pc:sldChg>
      <pc:sldChg chg="addSp modSp add del mod">
        <pc:chgData name="Kanakubo Yuuka" userId="0125345b4684f247" providerId="LiveId" clId="{2F96E93E-20E0-4DA2-A832-8610A3A9D724}" dt="2022-03-23T04:20:21.522" v="564" actId="2696"/>
        <pc:sldMkLst>
          <pc:docMk/>
          <pc:sldMk cId="735479366" sldId="262"/>
        </pc:sldMkLst>
        <pc:spChg chg="mod">
          <ac:chgData name="Kanakubo Yuuka" userId="0125345b4684f247" providerId="LiveId" clId="{2F96E93E-20E0-4DA2-A832-8610A3A9D724}" dt="2022-03-23T04:12:24.251" v="367" actId="164"/>
          <ac:spMkLst>
            <pc:docMk/>
            <pc:sldMk cId="735479366" sldId="262"/>
            <ac:spMk id="14" creationId="{FE2F9D49-4D63-4706-AD6C-3024BEA9AE94}"/>
          </ac:spMkLst>
        </pc:spChg>
        <pc:spChg chg="mod">
          <ac:chgData name="Kanakubo Yuuka" userId="0125345b4684f247" providerId="LiveId" clId="{2F96E93E-20E0-4DA2-A832-8610A3A9D724}" dt="2022-03-23T04:12:24.251" v="367" actId="164"/>
          <ac:spMkLst>
            <pc:docMk/>
            <pc:sldMk cId="735479366" sldId="262"/>
            <ac:spMk id="41" creationId="{AE706BC2-E3C4-4E4C-B01B-C65635EE8FB3}"/>
          </ac:spMkLst>
        </pc:spChg>
        <pc:spChg chg="mod">
          <ac:chgData name="Kanakubo Yuuka" userId="0125345b4684f247" providerId="LiveId" clId="{2F96E93E-20E0-4DA2-A832-8610A3A9D724}" dt="2022-03-23T04:12:24.251" v="367" actId="164"/>
          <ac:spMkLst>
            <pc:docMk/>
            <pc:sldMk cId="735479366" sldId="262"/>
            <ac:spMk id="42" creationId="{E977EE81-69DF-441D-8BB2-AF3693664C52}"/>
          </ac:spMkLst>
        </pc:spChg>
        <pc:spChg chg="mod">
          <ac:chgData name="Kanakubo Yuuka" userId="0125345b4684f247" providerId="LiveId" clId="{2F96E93E-20E0-4DA2-A832-8610A3A9D724}" dt="2022-03-23T04:12:24.251" v="367" actId="164"/>
          <ac:spMkLst>
            <pc:docMk/>
            <pc:sldMk cId="735479366" sldId="262"/>
            <ac:spMk id="226" creationId="{D430CDF0-B801-4DAC-8C83-C765B3456346}"/>
          </ac:spMkLst>
        </pc:spChg>
        <pc:grpChg chg="add mod">
          <ac:chgData name="Kanakubo Yuuka" userId="0125345b4684f247" providerId="LiveId" clId="{2F96E93E-20E0-4DA2-A832-8610A3A9D724}" dt="2022-03-23T04:12:24.251" v="367" actId="164"/>
          <ac:grpSpMkLst>
            <pc:docMk/>
            <pc:sldMk cId="735479366" sldId="262"/>
            <ac:grpSpMk id="5" creationId="{F053E2CB-D732-40DC-8A71-5E228D6B893F}"/>
          </ac:grpSpMkLst>
        </pc:grpChg>
        <pc:grpChg chg="mod">
          <ac:chgData name="Kanakubo Yuuka" userId="0125345b4684f247" providerId="LiveId" clId="{2F96E93E-20E0-4DA2-A832-8610A3A9D724}" dt="2022-03-23T04:12:24.251" v="367" actId="164"/>
          <ac:grpSpMkLst>
            <pc:docMk/>
            <pc:sldMk cId="735479366" sldId="262"/>
            <ac:grpSpMk id="15" creationId="{74B9C097-79BB-41ED-BF00-13D4CF02550D}"/>
          </ac:grpSpMkLst>
        </pc:grpChg>
        <pc:grpChg chg="mod">
          <ac:chgData name="Kanakubo Yuuka" userId="0125345b4684f247" providerId="LiveId" clId="{2F96E93E-20E0-4DA2-A832-8610A3A9D724}" dt="2022-03-23T04:12:24.251" v="367" actId="164"/>
          <ac:grpSpMkLst>
            <pc:docMk/>
            <pc:sldMk cId="735479366" sldId="262"/>
            <ac:grpSpMk id="44" creationId="{0D0AA3AB-2A04-42ED-81E5-8A0655E49CFB}"/>
          </ac:grpSpMkLst>
        </pc:grpChg>
        <pc:grpChg chg="mod">
          <ac:chgData name="Kanakubo Yuuka" userId="0125345b4684f247" providerId="LiveId" clId="{2F96E93E-20E0-4DA2-A832-8610A3A9D724}" dt="2022-03-23T04:12:24.251" v="367" actId="164"/>
          <ac:grpSpMkLst>
            <pc:docMk/>
            <pc:sldMk cId="735479366" sldId="262"/>
            <ac:grpSpMk id="100" creationId="{A3ABE1EE-69F3-414B-9B21-064DB5E3D0CD}"/>
          </ac:grpSpMkLst>
        </pc:grpChg>
      </pc:sldChg>
      <pc:sldChg chg="delSp mod ord">
        <pc:chgData name="Kanakubo Yuuka" userId="0125345b4684f247" providerId="LiveId" clId="{2F96E93E-20E0-4DA2-A832-8610A3A9D724}" dt="2022-03-23T04:21:04.895" v="570" actId="478"/>
        <pc:sldMkLst>
          <pc:docMk/>
          <pc:sldMk cId="3860905615" sldId="459"/>
        </pc:sldMkLst>
        <pc:spChg chg="del">
          <ac:chgData name="Kanakubo Yuuka" userId="0125345b4684f247" providerId="LiveId" clId="{2F96E93E-20E0-4DA2-A832-8610A3A9D724}" dt="2022-03-23T04:21:04.895" v="570" actId="478"/>
          <ac:spMkLst>
            <pc:docMk/>
            <pc:sldMk cId="3860905615" sldId="459"/>
            <ac:spMk id="3" creationId="{5ED94EB7-8159-4572-946A-ADA21D91CF57}"/>
          </ac:spMkLst>
        </pc:spChg>
        <pc:spChg chg="del">
          <ac:chgData name="Kanakubo Yuuka" userId="0125345b4684f247" providerId="LiveId" clId="{2F96E93E-20E0-4DA2-A832-8610A3A9D724}" dt="2022-03-23T04:21:02.761" v="569" actId="478"/>
          <ac:spMkLst>
            <pc:docMk/>
            <pc:sldMk cId="3860905615" sldId="459"/>
            <ac:spMk id="5" creationId="{EB9F9541-45C7-424C-BA88-01F2E8AB6C85}"/>
          </ac:spMkLst>
        </pc:spChg>
      </pc:sldChg>
      <pc:sldChg chg="ord">
        <pc:chgData name="Kanakubo Yuuka" userId="0125345b4684f247" providerId="LiveId" clId="{2F96E93E-20E0-4DA2-A832-8610A3A9D724}" dt="2022-03-23T04:21:52.482" v="572"/>
        <pc:sldMkLst>
          <pc:docMk/>
          <pc:sldMk cId="1786325943" sldId="461"/>
        </pc:sldMkLst>
      </pc:sldChg>
      <pc:sldChg chg="addSp delSp modSp mod ord">
        <pc:chgData name="Kanakubo Yuuka" userId="0125345b4684f247" providerId="LiveId" clId="{2F96E93E-20E0-4DA2-A832-8610A3A9D724}" dt="2022-03-23T06:10:38.223" v="2969" actId="115"/>
        <pc:sldMkLst>
          <pc:docMk/>
          <pc:sldMk cId="384611073" sldId="469"/>
        </pc:sldMkLst>
        <pc:spChg chg="del">
          <ac:chgData name="Kanakubo Yuuka" userId="0125345b4684f247" providerId="LiveId" clId="{2F96E93E-20E0-4DA2-A832-8610A3A9D724}" dt="2022-03-23T06:02:04.230" v="2545" actId="478"/>
          <ac:spMkLst>
            <pc:docMk/>
            <pc:sldMk cId="384611073" sldId="469"/>
            <ac:spMk id="2" creationId="{3969EF78-F25A-465D-B6D3-84709361CC58}"/>
          </ac:spMkLst>
        </pc:spChg>
        <pc:spChg chg="mod">
          <ac:chgData name="Kanakubo Yuuka" userId="0125345b4684f247" providerId="LiveId" clId="{2F96E93E-20E0-4DA2-A832-8610A3A9D724}" dt="2022-03-23T06:02:09.788" v="2547" actId="1076"/>
          <ac:spMkLst>
            <pc:docMk/>
            <pc:sldMk cId="384611073" sldId="469"/>
            <ac:spMk id="3" creationId="{EB1F864A-D6C0-4625-AA63-383A35EC6E3A}"/>
          </ac:spMkLst>
        </pc:spChg>
        <pc:spChg chg="del">
          <ac:chgData name="Kanakubo Yuuka" userId="0125345b4684f247" providerId="LiveId" clId="{2F96E93E-20E0-4DA2-A832-8610A3A9D724}" dt="2022-03-23T06:02:05.236" v="2546" actId="478"/>
          <ac:spMkLst>
            <pc:docMk/>
            <pc:sldMk cId="384611073" sldId="469"/>
            <ac:spMk id="4" creationId="{9D1469E7-04E9-4877-93FA-3ED98A66703D}"/>
          </ac:spMkLst>
        </pc:spChg>
        <pc:spChg chg="add del mod">
          <ac:chgData name="Kanakubo Yuuka" userId="0125345b4684f247" providerId="LiveId" clId="{2F96E93E-20E0-4DA2-A832-8610A3A9D724}" dt="2022-03-23T06:03:19.137" v="2549" actId="478"/>
          <ac:spMkLst>
            <pc:docMk/>
            <pc:sldMk cId="384611073" sldId="469"/>
            <ac:spMk id="5" creationId="{C1E37A81-EC99-42BA-870D-FEB71C3167BA}"/>
          </ac:spMkLst>
        </pc:spChg>
        <pc:spChg chg="add mod">
          <ac:chgData name="Kanakubo Yuuka" userId="0125345b4684f247" providerId="LiveId" clId="{2F96E93E-20E0-4DA2-A832-8610A3A9D724}" dt="2022-03-23T06:03:08.198" v="2548"/>
          <ac:spMkLst>
            <pc:docMk/>
            <pc:sldMk cId="384611073" sldId="469"/>
            <ac:spMk id="6" creationId="{48D3212A-4500-4A44-A81A-8CFB4DC3A3FD}"/>
          </ac:spMkLst>
        </pc:spChg>
        <pc:spChg chg="add mod">
          <ac:chgData name="Kanakubo Yuuka" userId="0125345b4684f247" providerId="LiveId" clId="{2F96E93E-20E0-4DA2-A832-8610A3A9D724}" dt="2022-03-23T06:10:09.547" v="2967" actId="14100"/>
          <ac:spMkLst>
            <pc:docMk/>
            <pc:sldMk cId="384611073" sldId="469"/>
            <ac:spMk id="7" creationId="{E49FD339-2C8D-4CC5-BDFB-1C6F143E0CB7}"/>
          </ac:spMkLst>
        </pc:spChg>
        <pc:spChg chg="add mod">
          <ac:chgData name="Kanakubo Yuuka" userId="0125345b4684f247" providerId="LiveId" clId="{2F96E93E-20E0-4DA2-A832-8610A3A9D724}" dt="2022-03-23T06:10:02.459" v="2966" actId="20577"/>
          <ac:spMkLst>
            <pc:docMk/>
            <pc:sldMk cId="384611073" sldId="469"/>
            <ac:spMk id="8" creationId="{F9F17E72-D741-4B46-B469-70FBBE00DE3F}"/>
          </ac:spMkLst>
        </pc:spChg>
        <pc:spChg chg="add del mod">
          <ac:chgData name="Kanakubo Yuuka" userId="0125345b4684f247" providerId="LiveId" clId="{2F96E93E-20E0-4DA2-A832-8610A3A9D724}" dt="2022-03-23T06:06:05.756" v="2611" actId="478"/>
          <ac:spMkLst>
            <pc:docMk/>
            <pc:sldMk cId="384611073" sldId="469"/>
            <ac:spMk id="9" creationId="{48F6AF2B-C763-4664-BC98-A566D0BD73BD}"/>
          </ac:spMkLst>
        </pc:spChg>
        <pc:spChg chg="add del mod">
          <ac:chgData name="Kanakubo Yuuka" userId="0125345b4684f247" providerId="LiveId" clId="{2F96E93E-20E0-4DA2-A832-8610A3A9D724}" dt="2022-03-23T06:04:40.741" v="2553" actId="478"/>
          <ac:spMkLst>
            <pc:docMk/>
            <pc:sldMk cId="384611073" sldId="469"/>
            <ac:spMk id="10" creationId="{4DB015FE-8C1D-41B4-86DE-4A8AB89727D8}"/>
          </ac:spMkLst>
        </pc:spChg>
        <pc:spChg chg="add mod">
          <ac:chgData name="Kanakubo Yuuka" userId="0125345b4684f247" providerId="LiveId" clId="{2F96E93E-20E0-4DA2-A832-8610A3A9D724}" dt="2022-03-23T06:10:38.223" v="2969" actId="115"/>
          <ac:spMkLst>
            <pc:docMk/>
            <pc:sldMk cId="384611073" sldId="469"/>
            <ac:spMk id="11" creationId="{E60BA6B8-0A6E-4160-9733-160F6F3F5FF2}"/>
          </ac:spMkLst>
        </pc:spChg>
      </pc:sldChg>
      <pc:sldChg chg="addSp delSp modSp mod ord delAnim modAnim">
        <pc:chgData name="Kanakubo Yuuka" userId="0125345b4684f247" providerId="LiveId" clId="{2F96E93E-20E0-4DA2-A832-8610A3A9D724}" dt="2022-03-23T04:47:18.059" v="1070"/>
        <pc:sldMkLst>
          <pc:docMk/>
          <pc:sldMk cId="3886285670" sldId="491"/>
        </pc:sldMkLst>
        <pc:spChg chg="mod topLvl">
          <ac:chgData name="Kanakubo Yuuka" userId="0125345b4684f247" providerId="LiveId" clId="{2F96E93E-20E0-4DA2-A832-8610A3A9D724}" dt="2022-03-23T04:46:17.450" v="1062" actId="1037"/>
          <ac:spMkLst>
            <pc:docMk/>
            <pc:sldMk cId="3886285670" sldId="491"/>
            <ac:spMk id="12" creationId="{9632054C-B80B-4B4F-869D-69AC3A01826B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13" creationId="{E50B9770-C83C-48E3-99CA-108F53FA4316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14" creationId="{103A2C3A-B2A9-48EC-AEDA-8BF22CFD10D2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15" creationId="{B19869B8-430B-4899-B4A4-836F0C4F998E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16" creationId="{27C5DB61-014B-4720-A3EE-2B3AB52BD100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17" creationId="{CAC16934-3B44-4B95-A3D5-8D8E4633AC7A}"/>
          </ac:spMkLst>
        </pc:spChg>
        <pc:spChg chg="mod topLvl">
          <ac:chgData name="Kanakubo Yuuka" userId="0125345b4684f247" providerId="LiveId" clId="{2F96E93E-20E0-4DA2-A832-8610A3A9D724}" dt="2022-03-23T04:46:17.450" v="1062" actId="1037"/>
          <ac:spMkLst>
            <pc:docMk/>
            <pc:sldMk cId="3886285670" sldId="491"/>
            <ac:spMk id="18" creationId="{0C1872BB-52B7-424C-BF89-6F32F4094246}"/>
          </ac:spMkLst>
        </pc:spChg>
        <pc:spChg chg="mod ord topLvl">
          <ac:chgData name="Kanakubo Yuuka" userId="0125345b4684f247" providerId="LiveId" clId="{2F96E93E-20E0-4DA2-A832-8610A3A9D724}" dt="2022-03-23T04:47:01.849" v="1069" actId="166"/>
          <ac:spMkLst>
            <pc:docMk/>
            <pc:sldMk cId="3886285670" sldId="491"/>
            <ac:spMk id="19" creationId="{ED9F9E3B-B4F2-4553-BCA6-1ED29689313B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20" creationId="{AF47C291-7929-4C39-AF08-502D4BD386BE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21" creationId="{B8B63280-9FE0-4C1A-B0CE-4262A7861356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22" creationId="{61076919-FB2A-48AA-9ABB-84C632DFAB00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23" creationId="{5D9BA8A2-F59C-4B18-BB67-642046E4E0C3}"/>
          </ac:spMkLst>
        </pc:spChg>
        <pc:spChg chg="mod ord topLvl">
          <ac:chgData name="Kanakubo Yuuka" userId="0125345b4684f247" providerId="LiveId" clId="{2F96E93E-20E0-4DA2-A832-8610A3A9D724}" dt="2022-03-23T04:39:38.559" v="951" actId="170"/>
          <ac:spMkLst>
            <pc:docMk/>
            <pc:sldMk cId="3886285670" sldId="491"/>
            <ac:spMk id="24" creationId="{1FE9B495-4861-422A-8AE8-77875C60C32A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25" creationId="{E4841F1B-4575-40E4-A51B-F5C7DCC5F3C5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26" creationId="{71718013-993B-4673-92C2-3D3A147FDF3F}"/>
          </ac:spMkLst>
        </pc:spChg>
        <pc:spChg chg="mod topLvl">
          <ac:chgData name="Kanakubo Yuuka" userId="0125345b4684f247" providerId="LiveId" clId="{2F96E93E-20E0-4DA2-A832-8610A3A9D724}" dt="2022-03-23T04:46:24.990" v="1063" actId="14100"/>
          <ac:spMkLst>
            <pc:docMk/>
            <pc:sldMk cId="3886285670" sldId="491"/>
            <ac:spMk id="27" creationId="{4024A42C-3796-4E2A-956B-9CD2AA137FDC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28" creationId="{9F75048E-1585-478A-B8CF-C7B0589A8D9F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29" creationId="{B73F4445-2954-403C-A87A-B79BFBAB0D6D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30" creationId="{264232EE-79FB-4A2E-A35A-C01AA3783C76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31" creationId="{8D8B19F4-13CB-4016-8D35-DD175B03A141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32" creationId="{3A668BAA-016B-4CAD-9140-98D40867C7B6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33" creationId="{CE78F549-64FA-4381-B48F-74B93A9F53FE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34" creationId="{DA1C8922-53A5-4042-BD29-96E3923561DC}"/>
          </ac:spMkLst>
        </pc:spChg>
        <pc:spChg chg="mod topLvl">
          <ac:chgData name="Kanakubo Yuuka" userId="0125345b4684f247" providerId="LiveId" clId="{2F96E93E-20E0-4DA2-A832-8610A3A9D724}" dt="2022-03-23T04:39:09.132" v="926" actId="1038"/>
          <ac:spMkLst>
            <pc:docMk/>
            <pc:sldMk cId="3886285670" sldId="491"/>
            <ac:spMk id="35" creationId="{CD0989CC-347F-4386-BE91-D1EF3547F837}"/>
          </ac:spMkLst>
        </pc:spChg>
        <pc:spChg chg="mod topLvl">
          <ac:chgData name="Kanakubo Yuuka" userId="0125345b4684f247" providerId="LiveId" clId="{2F96E93E-20E0-4DA2-A832-8610A3A9D724}" dt="2022-03-23T04:38:59.993" v="911" actId="165"/>
          <ac:spMkLst>
            <pc:docMk/>
            <pc:sldMk cId="3886285670" sldId="491"/>
            <ac:spMk id="36" creationId="{B71C8947-5D0A-4782-9BD4-AA92D876137B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37" creationId="{04182EF0-EE7A-4D20-9662-A77F409E5164}"/>
          </ac:spMkLst>
        </pc:spChg>
        <pc:spChg chg="mod topLvl">
          <ac:chgData name="Kanakubo Yuuka" userId="0125345b4684f247" providerId="LiveId" clId="{2F96E93E-20E0-4DA2-A832-8610A3A9D724}" dt="2022-03-23T04:46:24.990" v="1063" actId="14100"/>
          <ac:spMkLst>
            <pc:docMk/>
            <pc:sldMk cId="3886285670" sldId="491"/>
            <ac:spMk id="38" creationId="{5488CB10-4A02-406C-8231-1532ED2A8E62}"/>
          </ac:spMkLst>
        </pc:spChg>
        <pc:spChg chg="mod topLvl">
          <ac:chgData name="Kanakubo Yuuka" userId="0125345b4684f247" providerId="LiveId" clId="{2F96E93E-20E0-4DA2-A832-8610A3A9D724}" dt="2022-03-23T04:38:59.993" v="911" actId="165"/>
          <ac:spMkLst>
            <pc:docMk/>
            <pc:sldMk cId="3886285670" sldId="491"/>
            <ac:spMk id="39" creationId="{D8A30A1A-317D-4E7B-BDDE-1978C608A362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40" creationId="{2B36F17B-EC28-4E84-8097-87119C3FB419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41" creationId="{A651D5BD-AFEC-419D-B837-E23676573459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42" creationId="{62C41AAF-0D1B-42D0-90F9-972ED9A3E14C}"/>
          </ac:spMkLst>
        </pc:spChg>
        <pc:spChg chg="mod topLvl">
          <ac:chgData name="Kanakubo Yuuka" userId="0125345b4684f247" providerId="LiveId" clId="{2F96E93E-20E0-4DA2-A832-8610A3A9D724}" dt="2022-03-23T04:39:19.936" v="948" actId="1038"/>
          <ac:spMkLst>
            <pc:docMk/>
            <pc:sldMk cId="3886285670" sldId="491"/>
            <ac:spMk id="43" creationId="{82D53AB0-B422-4F5F-84F5-8104883AD3F9}"/>
          </ac:spMkLst>
        </pc:spChg>
        <pc:spChg chg="mod ord topLvl">
          <ac:chgData name="Kanakubo Yuuka" userId="0125345b4684f247" providerId="LiveId" clId="{2F96E93E-20E0-4DA2-A832-8610A3A9D724}" dt="2022-03-23T04:39:38.559" v="951" actId="170"/>
          <ac:spMkLst>
            <pc:docMk/>
            <pc:sldMk cId="3886285670" sldId="491"/>
            <ac:spMk id="44" creationId="{362A1AEF-2EB6-4AC0-A954-F26ECF22739F}"/>
          </ac:spMkLst>
        </pc:spChg>
        <pc:spChg chg="mod ord topLvl">
          <ac:chgData name="Kanakubo Yuuka" userId="0125345b4684f247" providerId="LiveId" clId="{2F96E93E-20E0-4DA2-A832-8610A3A9D724}" dt="2022-03-23T04:39:38.559" v="951" actId="170"/>
          <ac:spMkLst>
            <pc:docMk/>
            <pc:sldMk cId="3886285670" sldId="491"/>
            <ac:spMk id="45" creationId="{8F4A697C-C648-43B9-8D02-F64D351DFA2B}"/>
          </ac:spMkLst>
        </pc:spChg>
        <pc:spChg chg="mod topLvl">
          <ac:chgData name="Kanakubo Yuuka" userId="0125345b4684f247" providerId="LiveId" clId="{2F96E93E-20E0-4DA2-A832-8610A3A9D724}" dt="2022-03-23T04:46:24.990" v="1063" actId="14100"/>
          <ac:spMkLst>
            <pc:docMk/>
            <pc:sldMk cId="3886285670" sldId="491"/>
            <ac:spMk id="46" creationId="{E1B7D462-7CA8-4558-A81C-743DC633D094}"/>
          </ac:spMkLst>
        </pc:spChg>
        <pc:spChg chg="del">
          <ac:chgData name="Kanakubo Yuuka" userId="0125345b4684f247" providerId="LiveId" clId="{2F96E93E-20E0-4DA2-A832-8610A3A9D724}" dt="2022-03-23T04:33:00.018" v="816" actId="478"/>
          <ac:spMkLst>
            <pc:docMk/>
            <pc:sldMk cId="3886285670" sldId="491"/>
            <ac:spMk id="47" creationId="{8AAF22C1-7A72-487F-98F5-FC0E04441E3E}"/>
          </ac:spMkLst>
        </pc:spChg>
        <pc:spChg chg="add del mod ord">
          <ac:chgData name="Kanakubo Yuuka" userId="0125345b4684f247" providerId="LiveId" clId="{2F96E93E-20E0-4DA2-A832-8610A3A9D724}" dt="2022-03-23T04:37:49.528" v="900" actId="478"/>
          <ac:spMkLst>
            <pc:docMk/>
            <pc:sldMk cId="3886285670" sldId="491"/>
            <ac:spMk id="49" creationId="{BC568E69-79B6-4A22-AFB1-4D1D549B8151}"/>
          </ac:spMkLst>
        </pc:spChg>
        <pc:spChg chg="add del mod">
          <ac:chgData name="Kanakubo Yuuka" userId="0125345b4684f247" providerId="LiveId" clId="{2F96E93E-20E0-4DA2-A832-8610A3A9D724}" dt="2022-03-23T04:30:50.130" v="795" actId="478"/>
          <ac:spMkLst>
            <pc:docMk/>
            <pc:sldMk cId="3886285670" sldId="491"/>
            <ac:spMk id="56" creationId="{DFB7901F-669B-42CA-AF77-D9C9AB9B680A}"/>
          </ac:spMkLst>
        </pc:spChg>
        <pc:spChg chg="add del">
          <ac:chgData name="Kanakubo Yuuka" userId="0125345b4684f247" providerId="LiveId" clId="{2F96E93E-20E0-4DA2-A832-8610A3A9D724}" dt="2022-03-23T04:30:43.685" v="788" actId="22"/>
          <ac:spMkLst>
            <pc:docMk/>
            <pc:sldMk cId="3886285670" sldId="491"/>
            <ac:spMk id="57" creationId="{6A8D51A1-6946-4594-90E6-A978BC441500}"/>
          </ac:spMkLst>
        </pc:spChg>
        <pc:spChg chg="add del">
          <ac:chgData name="Kanakubo Yuuka" userId="0125345b4684f247" providerId="LiveId" clId="{2F96E93E-20E0-4DA2-A832-8610A3A9D724}" dt="2022-03-23T04:30:44.913" v="790" actId="22"/>
          <ac:spMkLst>
            <pc:docMk/>
            <pc:sldMk cId="3886285670" sldId="491"/>
            <ac:spMk id="58" creationId="{06F37115-96C5-4C9E-95F4-2D8F762A2C9F}"/>
          </ac:spMkLst>
        </pc:spChg>
        <pc:spChg chg="add mod ord">
          <ac:chgData name="Kanakubo Yuuka" userId="0125345b4684f247" providerId="LiveId" clId="{2F96E93E-20E0-4DA2-A832-8610A3A9D724}" dt="2022-03-23T04:46:36.223" v="1066" actId="1038"/>
          <ac:spMkLst>
            <pc:docMk/>
            <pc:sldMk cId="3886285670" sldId="491"/>
            <ac:spMk id="59" creationId="{61250AA8-17BC-4041-BDB0-0C317CAE7468}"/>
          </ac:spMkLst>
        </pc:spChg>
        <pc:spChg chg="add del mod">
          <ac:chgData name="Kanakubo Yuuka" userId="0125345b4684f247" providerId="LiveId" clId="{2F96E93E-20E0-4DA2-A832-8610A3A9D724}" dt="2022-03-23T04:38:55.995" v="910" actId="478"/>
          <ac:spMkLst>
            <pc:docMk/>
            <pc:sldMk cId="3886285670" sldId="491"/>
            <ac:spMk id="60" creationId="{0C565110-56ED-4755-98FD-503937D0FA6B}"/>
          </ac:spMkLst>
        </pc:spChg>
        <pc:spChg chg="add mod">
          <ac:chgData name="Kanakubo Yuuka" userId="0125345b4684f247" providerId="LiveId" clId="{2F96E93E-20E0-4DA2-A832-8610A3A9D724}" dt="2022-03-23T04:46:08.444" v="1037" actId="14100"/>
          <ac:spMkLst>
            <pc:docMk/>
            <pc:sldMk cId="3886285670" sldId="491"/>
            <ac:spMk id="61" creationId="{E891242B-BE28-48F7-BE17-A11EEAE327B0}"/>
          </ac:spMkLst>
        </pc:spChg>
        <pc:spChg chg="add del mod">
          <ac:chgData name="Kanakubo Yuuka" userId="0125345b4684f247" providerId="LiveId" clId="{2F96E93E-20E0-4DA2-A832-8610A3A9D724}" dt="2022-03-23T04:41:36.544" v="977"/>
          <ac:spMkLst>
            <pc:docMk/>
            <pc:sldMk cId="3886285670" sldId="491"/>
            <ac:spMk id="62" creationId="{88E3E701-7DB2-4F28-905A-01C43E2ED955}"/>
          </ac:spMkLst>
        </pc:spChg>
        <pc:spChg chg="add del mod">
          <ac:chgData name="Kanakubo Yuuka" userId="0125345b4684f247" providerId="LiveId" clId="{2F96E93E-20E0-4DA2-A832-8610A3A9D724}" dt="2022-03-23T04:41:36.544" v="977"/>
          <ac:spMkLst>
            <pc:docMk/>
            <pc:sldMk cId="3886285670" sldId="491"/>
            <ac:spMk id="63" creationId="{99720479-2E55-4DB3-839E-85AEE34B6840}"/>
          </ac:spMkLst>
        </pc:spChg>
        <pc:spChg chg="add del mod">
          <ac:chgData name="Kanakubo Yuuka" userId="0125345b4684f247" providerId="LiveId" clId="{2F96E93E-20E0-4DA2-A832-8610A3A9D724}" dt="2022-03-23T04:41:36.544" v="977"/>
          <ac:spMkLst>
            <pc:docMk/>
            <pc:sldMk cId="3886285670" sldId="491"/>
            <ac:spMk id="64" creationId="{DFE85CAD-862F-4B10-ACF0-1682A6EAA291}"/>
          </ac:spMkLst>
        </pc:spChg>
        <pc:spChg chg="add del mod">
          <ac:chgData name="Kanakubo Yuuka" userId="0125345b4684f247" providerId="LiveId" clId="{2F96E93E-20E0-4DA2-A832-8610A3A9D724}" dt="2022-03-23T04:41:36.544" v="977"/>
          <ac:spMkLst>
            <pc:docMk/>
            <pc:sldMk cId="3886285670" sldId="491"/>
            <ac:spMk id="65" creationId="{37719918-659B-4C70-9D63-10641C2AD638}"/>
          </ac:spMkLst>
        </pc:spChg>
        <pc:spChg chg="add del mod">
          <ac:chgData name="Kanakubo Yuuka" userId="0125345b4684f247" providerId="LiveId" clId="{2F96E93E-20E0-4DA2-A832-8610A3A9D724}" dt="2022-03-23T04:41:36.544" v="977"/>
          <ac:spMkLst>
            <pc:docMk/>
            <pc:sldMk cId="3886285670" sldId="491"/>
            <ac:spMk id="66" creationId="{1B8DCF78-C1AB-4EB3-8FA3-FE5947272FE1}"/>
          </ac:spMkLst>
        </pc:spChg>
        <pc:grpChg chg="del">
          <ac:chgData name="Kanakubo Yuuka" userId="0125345b4684f247" providerId="LiveId" clId="{2F96E93E-20E0-4DA2-A832-8610A3A9D724}" dt="2022-03-23T04:38:59.993" v="911" actId="165"/>
          <ac:grpSpMkLst>
            <pc:docMk/>
            <pc:sldMk cId="3886285670" sldId="491"/>
            <ac:grpSpMk id="11" creationId="{DB58B2AF-C296-411F-99EB-B08813C8AAAC}"/>
          </ac:grpSpMkLst>
        </pc:grpChg>
        <pc:picChg chg="add mod ord">
          <ac:chgData name="Kanakubo Yuuka" userId="0125345b4684f247" providerId="LiveId" clId="{2F96E93E-20E0-4DA2-A832-8610A3A9D724}" dt="2022-03-23T04:45:54.515" v="1033" actId="1076"/>
          <ac:picMkLst>
            <pc:docMk/>
            <pc:sldMk cId="3886285670" sldId="491"/>
            <ac:picMk id="67" creationId="{A275657A-37DA-4B95-91ED-65391C3AA6DC}"/>
          </ac:picMkLst>
        </pc:picChg>
        <pc:picChg chg="add del mod">
          <ac:chgData name="Kanakubo Yuuka" userId="0125345b4684f247" providerId="LiveId" clId="{2F96E93E-20E0-4DA2-A832-8610A3A9D724}" dt="2022-03-23T04:43:57.372" v="996" actId="478"/>
          <ac:picMkLst>
            <pc:docMk/>
            <pc:sldMk cId="3886285670" sldId="491"/>
            <ac:picMk id="69" creationId="{81F8FA04-5775-4071-BC65-169B88039FB8}"/>
          </ac:picMkLst>
        </pc:picChg>
        <pc:picChg chg="add mod">
          <ac:chgData name="Kanakubo Yuuka" userId="0125345b4684f247" providerId="LiveId" clId="{2F96E93E-20E0-4DA2-A832-8610A3A9D724}" dt="2022-03-23T04:46:30.994" v="1064" actId="1076"/>
          <ac:picMkLst>
            <pc:docMk/>
            <pc:sldMk cId="3886285670" sldId="491"/>
            <ac:picMk id="70" creationId="{ADB82213-FBD5-490F-BE2B-F80BBEE44356}"/>
          </ac:picMkLst>
        </pc:picChg>
      </pc:sldChg>
      <pc:sldChg chg="addSp delSp modSp del mod ord">
        <pc:chgData name="Kanakubo Yuuka" userId="0125345b4684f247" providerId="LiveId" clId="{2F96E93E-20E0-4DA2-A832-8610A3A9D724}" dt="2022-03-23T05:58:15.344" v="2506" actId="2696"/>
        <pc:sldMkLst>
          <pc:docMk/>
          <pc:sldMk cId="1699836206" sldId="502"/>
        </pc:sldMkLst>
        <pc:spChg chg="del">
          <ac:chgData name="Kanakubo Yuuka" userId="0125345b4684f247" providerId="LiveId" clId="{2F96E93E-20E0-4DA2-A832-8610A3A9D724}" dt="2022-03-23T05:09:20.006" v="1553" actId="478"/>
          <ac:spMkLst>
            <pc:docMk/>
            <pc:sldMk cId="1699836206" sldId="502"/>
            <ac:spMk id="2" creationId="{D91A33D8-E998-4434-840A-33BD65719271}"/>
          </ac:spMkLst>
        </pc:spChg>
        <pc:spChg chg="add del mod">
          <ac:chgData name="Kanakubo Yuuka" userId="0125345b4684f247" providerId="LiveId" clId="{2F96E93E-20E0-4DA2-A832-8610A3A9D724}" dt="2022-03-23T05:09:24.171" v="1555" actId="478"/>
          <ac:spMkLst>
            <pc:docMk/>
            <pc:sldMk cId="1699836206" sldId="502"/>
            <ac:spMk id="15" creationId="{4630FA60-5FC4-4BC6-9179-A38E634E9A46}"/>
          </ac:spMkLst>
        </pc:spChg>
        <pc:spChg chg="add mod">
          <ac:chgData name="Kanakubo Yuuka" userId="0125345b4684f247" providerId="LiveId" clId="{2F96E93E-20E0-4DA2-A832-8610A3A9D724}" dt="2022-03-23T05:09:20.191" v="1554"/>
          <ac:spMkLst>
            <pc:docMk/>
            <pc:sldMk cId="1699836206" sldId="502"/>
            <ac:spMk id="16" creationId="{79493B1A-C598-4928-BCC8-C5376661D210}"/>
          </ac:spMkLst>
        </pc:spChg>
      </pc:sldChg>
      <pc:sldChg chg="addSp delSp modSp del mod">
        <pc:chgData name="Kanakubo Yuuka" userId="0125345b4684f247" providerId="LiveId" clId="{2F96E93E-20E0-4DA2-A832-8610A3A9D724}" dt="2022-03-23T04:10:20.734" v="281" actId="2696"/>
        <pc:sldMkLst>
          <pc:docMk/>
          <pc:sldMk cId="1367489432" sldId="503"/>
        </pc:sldMkLst>
        <pc:spChg chg="mod">
          <ac:chgData name="Kanakubo Yuuka" userId="0125345b4684f247" providerId="LiveId" clId="{2F96E93E-20E0-4DA2-A832-8610A3A9D724}" dt="2022-03-23T04:07:58.510" v="258" actId="1076"/>
          <ac:spMkLst>
            <pc:docMk/>
            <pc:sldMk cId="1367489432" sldId="503"/>
            <ac:spMk id="30" creationId="{1485E8AE-A0F7-460B-8419-B1153344F958}"/>
          </ac:spMkLst>
        </pc:spChg>
        <pc:spChg chg="add mod">
          <ac:chgData name="Kanakubo Yuuka" userId="0125345b4684f247" providerId="LiveId" clId="{2F96E93E-20E0-4DA2-A832-8610A3A9D724}" dt="2022-03-23T04:09:30.433" v="278" actId="1076"/>
          <ac:spMkLst>
            <pc:docMk/>
            <pc:sldMk cId="1367489432" sldId="503"/>
            <ac:spMk id="31" creationId="{5491F92C-6491-48A2-973E-FA28D121F312}"/>
          </ac:spMkLst>
        </pc:spChg>
        <pc:spChg chg="add mod">
          <ac:chgData name="Kanakubo Yuuka" userId="0125345b4684f247" providerId="LiveId" clId="{2F96E93E-20E0-4DA2-A832-8610A3A9D724}" dt="2022-03-23T04:09:30.433" v="278" actId="1076"/>
          <ac:spMkLst>
            <pc:docMk/>
            <pc:sldMk cId="1367489432" sldId="503"/>
            <ac:spMk id="32" creationId="{3D36114C-1037-48DC-B648-3F665FEAE069}"/>
          </ac:spMkLst>
        </pc:spChg>
        <pc:spChg chg="del">
          <ac:chgData name="Kanakubo Yuuka" userId="0125345b4684f247" providerId="LiveId" clId="{2F96E93E-20E0-4DA2-A832-8610A3A9D724}" dt="2022-03-23T04:08:31.867" v="261" actId="478"/>
          <ac:spMkLst>
            <pc:docMk/>
            <pc:sldMk cId="1367489432" sldId="503"/>
            <ac:spMk id="33" creationId="{077BC99D-ADB8-4AF5-83D8-6DFA51F0DE1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35" creationId="{22BCBA56-671E-409C-A15F-45621E232847}"/>
          </ac:spMkLst>
        </pc:spChg>
        <pc:spChg chg="del">
          <ac:chgData name="Kanakubo Yuuka" userId="0125345b4684f247" providerId="LiveId" clId="{2F96E93E-20E0-4DA2-A832-8610A3A9D724}" dt="2022-03-23T04:08:31.867" v="261" actId="478"/>
          <ac:spMkLst>
            <pc:docMk/>
            <pc:sldMk cId="1367489432" sldId="503"/>
            <ac:spMk id="36" creationId="{A5388543-9D00-4BEB-923C-0872FCAC6619}"/>
          </ac:spMkLst>
        </pc:spChg>
        <pc:spChg chg="del">
          <ac:chgData name="Kanakubo Yuuka" userId="0125345b4684f247" providerId="LiveId" clId="{2F96E93E-20E0-4DA2-A832-8610A3A9D724}" dt="2022-03-23T04:08:31.867" v="261" actId="478"/>
          <ac:spMkLst>
            <pc:docMk/>
            <pc:sldMk cId="1367489432" sldId="503"/>
            <ac:spMk id="37" creationId="{C8802917-495E-428E-A4F2-02ACD4E1CBF6}"/>
          </ac:spMkLst>
        </pc:spChg>
        <pc:spChg chg="mod">
          <ac:chgData name="Kanakubo Yuuka" userId="0125345b4684f247" providerId="LiveId" clId="{2F96E93E-20E0-4DA2-A832-8610A3A9D724}" dt="2022-03-23T04:08:11.242" v="260" actId="1076"/>
          <ac:spMkLst>
            <pc:docMk/>
            <pc:sldMk cId="1367489432" sldId="503"/>
            <ac:spMk id="48" creationId="{19D0B0CC-F21F-4AAA-98D3-C2CC8C7F3AF0}"/>
          </ac:spMkLst>
        </pc:spChg>
        <pc:spChg chg="mod">
          <ac:chgData name="Kanakubo Yuuka" userId="0125345b4684f247" providerId="LiveId" clId="{2F96E93E-20E0-4DA2-A832-8610A3A9D724}" dt="2022-03-23T04:08:11.242" v="260" actId="1076"/>
          <ac:spMkLst>
            <pc:docMk/>
            <pc:sldMk cId="1367489432" sldId="503"/>
            <ac:spMk id="49" creationId="{5FCA7E0E-66AB-4FEB-86D0-8CD1B60ACCF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50" creationId="{5C9E79A2-846D-45A4-9171-50D768F4200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51" creationId="{4E88D171-7569-40F1-8BFA-82C83B05C28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52" creationId="{BB589BD5-65C9-4C65-8D00-D1C0BB117EBD}"/>
          </ac:spMkLst>
        </pc:spChg>
        <pc:spChg chg="mod">
          <ac:chgData name="Kanakubo Yuuka" userId="0125345b4684f247" providerId="LiveId" clId="{2F96E93E-20E0-4DA2-A832-8610A3A9D724}" dt="2022-03-23T04:08:11.242" v="260" actId="1076"/>
          <ac:spMkLst>
            <pc:docMk/>
            <pc:sldMk cId="1367489432" sldId="503"/>
            <ac:spMk id="53" creationId="{B79C52B9-A7BC-415F-83FD-1B7F1BC7B93A}"/>
          </ac:spMkLst>
        </pc:spChg>
        <pc:spChg chg="mod">
          <ac:chgData name="Kanakubo Yuuka" userId="0125345b4684f247" providerId="LiveId" clId="{2F96E93E-20E0-4DA2-A832-8610A3A9D724}" dt="2022-03-23T04:08:11.242" v="260" actId="1076"/>
          <ac:spMkLst>
            <pc:docMk/>
            <pc:sldMk cId="1367489432" sldId="503"/>
            <ac:spMk id="54" creationId="{A6B91C15-5DB1-4D7B-B26F-B9239700A033}"/>
          </ac:spMkLst>
        </pc:spChg>
        <pc:spChg chg="mod">
          <ac:chgData name="Kanakubo Yuuka" userId="0125345b4684f247" providerId="LiveId" clId="{2F96E93E-20E0-4DA2-A832-8610A3A9D724}" dt="2022-03-23T04:08:11.242" v="260" actId="1076"/>
          <ac:spMkLst>
            <pc:docMk/>
            <pc:sldMk cId="1367489432" sldId="503"/>
            <ac:spMk id="55" creationId="{133A9462-E5E7-4360-9777-3C1303607D17}"/>
          </ac:spMkLst>
        </pc:spChg>
        <pc:spChg chg="mod">
          <ac:chgData name="Kanakubo Yuuka" userId="0125345b4684f247" providerId="LiveId" clId="{2F96E93E-20E0-4DA2-A832-8610A3A9D724}" dt="2022-03-23T04:08:11.242" v="260" actId="1076"/>
          <ac:spMkLst>
            <pc:docMk/>
            <pc:sldMk cId="1367489432" sldId="503"/>
            <ac:spMk id="56" creationId="{FDCB011C-4ACE-455B-A371-CB43D17B7D4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59" creationId="{4569B4D7-6296-4BCD-913C-1D318906A65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0" creationId="{15E734A2-22F0-4BA6-B61D-BE8D18E6DB3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1" creationId="{79A6ECCE-4F4C-466C-8A41-AD9319F25C4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2" creationId="{7D5E428C-5A8C-4124-8AE8-C7A8D62D224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3" creationId="{C417322E-FF2C-489C-BA7B-44158F3E6405}"/>
          </ac:spMkLst>
        </pc:spChg>
        <pc:spChg chg="mod">
          <ac:chgData name="Kanakubo Yuuka" userId="0125345b4684f247" providerId="LiveId" clId="{2F96E93E-20E0-4DA2-A832-8610A3A9D724}" dt="2022-03-23T04:08:11.242" v="260" actId="1076"/>
          <ac:spMkLst>
            <pc:docMk/>
            <pc:sldMk cId="1367489432" sldId="503"/>
            <ac:spMk id="64" creationId="{E104E84A-A90A-4414-8854-F55D810DC6A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5" creationId="{93FD03AF-3121-45E5-AD0C-F73568EDB65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6" creationId="{3BD58C85-71E1-4996-A80C-8CCB7FA3029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7" creationId="{927EC2B6-4662-462D-A379-C99D6F4CC34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8" creationId="{9B085B4F-29DD-47BF-9330-E0447D693A4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69" creationId="{4F5B2801-C535-4A51-A437-5EC05DB75F0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0" creationId="{18139927-4D06-469D-89C1-D3664738555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1" creationId="{19AEB9B9-C289-4EC6-A018-D36F1DED156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2" creationId="{5632C327-3A77-4F24-8584-93A973BDD1B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3" creationId="{9BD22F61-E1EC-4CE4-80B4-D66655EEE0D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4" creationId="{0A3FBBF1-0922-4381-842F-E179577882F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5" creationId="{A654E117-DDEF-40FC-BA8F-8A133E17730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6" creationId="{9BE960F8-6631-4F22-AAD5-7064FC00C64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7" creationId="{B49E9806-FF8F-426D-AE7C-A7645642FF5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8" creationId="{A3FD7105-5A13-4252-92CF-EED5AC29B5E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79" creationId="{9CDAB8A6-4268-464C-87AA-183A413D6691}"/>
          </ac:spMkLst>
        </pc:spChg>
        <pc:spChg chg="add mod">
          <ac:chgData name="Kanakubo Yuuka" userId="0125345b4684f247" providerId="LiveId" clId="{2F96E93E-20E0-4DA2-A832-8610A3A9D724}" dt="2022-03-23T04:09:30.433" v="278" actId="1076"/>
          <ac:spMkLst>
            <pc:docMk/>
            <pc:sldMk cId="1367489432" sldId="503"/>
            <ac:spMk id="80" creationId="{92461A49-0827-404C-9328-4CC7892E1314}"/>
          </ac:spMkLst>
        </pc:spChg>
        <pc:spChg chg="add mod">
          <ac:chgData name="Kanakubo Yuuka" userId="0125345b4684f247" providerId="LiveId" clId="{2F96E93E-20E0-4DA2-A832-8610A3A9D724}" dt="2022-03-23T04:09:37.795" v="280" actId="1076"/>
          <ac:spMkLst>
            <pc:docMk/>
            <pc:sldMk cId="1367489432" sldId="503"/>
            <ac:spMk id="81" creationId="{2C89790E-2748-47F6-80CD-6CC9887ADAB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83" creationId="{F261DD15-61F5-40F5-A417-57443A61974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84" creationId="{A5907F90-F7DC-4976-9F98-3C8D6200D78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85" creationId="{E3D1DC52-ADD7-4B10-A3F4-E8304B70E65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86" creationId="{A0C087A8-9C51-4980-9EB4-967E8D2E534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87" creationId="{0833FF4D-CE54-4C39-B787-D8EB1CA4EB2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88" creationId="{B4B90660-6CB5-41BB-A44A-B71DC886832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89" creationId="{C5D555C1-BE98-4FF2-AD96-8332C11806E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0" creationId="{E15B810F-A6D5-471C-A04C-3B136EEA213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1" creationId="{2927F024-3068-4D63-B8B0-0B8B514AD05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2" creationId="{5514510F-029E-42F1-A81C-C7FBBE24E8F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3" creationId="{59C3D810-A031-44B5-B4F1-E2AD09AD2F5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4" creationId="{DEF923DC-4EDA-400F-B265-F5E50D8EBA2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5" creationId="{0972A70C-7097-4DD2-900D-64F72E7F95C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6" creationId="{2C5BB5D2-FD81-48EC-8FEF-F63DAD8D0FA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7" creationId="{B5EF52D9-3C09-4DCE-987E-0A6F9338917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8" creationId="{2C55EC37-4947-459E-84CF-97C68502302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99" creationId="{1B2FAF7A-076F-46D4-8F33-FF251683056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0" creationId="{6DC434EC-6572-4D4B-9A5E-165E70D4CCF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1" creationId="{913C8657-678F-491D-B0B5-0A4C8D0FD2D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2" creationId="{06EAF9B3-B350-4206-A431-96ACC1B477C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3" creationId="{168A2A60-7B27-4E26-92D8-52EFD2AB1A7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4" creationId="{ECCB2B17-4621-4FEA-8467-A307C6AA3B5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5" creationId="{7B2F4A57-DCA7-4BD2-83D5-8B2E151C013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6" creationId="{D75790EF-71BF-4820-B5D6-DC6ABD1E517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7" creationId="{A84302CE-7F28-4C9D-9C8F-1C52FF9ADB5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8" creationId="{F57A734C-9653-493B-B9FE-1725A34B539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09" creationId="{0B8422FC-EFFD-4C61-A9F7-7500A27BE94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0" creationId="{6C3D4D86-D1E8-47B7-9B9E-A7C70E71678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1" creationId="{00566819-FE6E-4234-AAA5-0CDA243F15F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2" creationId="{8A8F20D0-EC52-4678-8565-9855A224FC7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3" creationId="{AD45DD7A-3FE1-46BA-A2BC-49650F045B7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4" creationId="{7AAFFE9D-C21E-47A9-99A9-3E1707D0BC3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5" creationId="{BE4B3BEB-92E6-4F8C-BC2B-F83D2CE23D3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6" creationId="{69B1229E-E145-4D7E-AAC9-433A821E8B6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7" creationId="{E59760EC-9D32-4CAA-91E4-7C26A54FEBB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8" creationId="{624477A9-B4DE-4DF8-96BC-D9287F678DE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19" creationId="{DADA35B9-C19F-432D-85CF-A0FC07B90CB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0" creationId="{77650109-F3AB-4E5E-AC2A-CDA799DCDB4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1" creationId="{C7797F2E-995E-4174-9ED0-301EFBE6773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2" creationId="{9DC37EDA-228A-45B2-9882-9386FECCF68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3" creationId="{27F4FC32-8673-4945-8867-73E099D4034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4" creationId="{FA0A95B9-0251-435A-B2CD-AD6CF0558E7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5" creationId="{5191140B-D5E4-44B6-B9DF-F619B49D223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6" creationId="{F7233C93-D334-42E5-B9BD-CC327D6780D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7" creationId="{00B9D666-A2D1-4D45-8BB7-AA1C101C76C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8" creationId="{6BF9FFFF-19C4-4093-B25E-9685E5DF21A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29" creationId="{C3DCF318-8C3D-4362-BEF3-91874358611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0" creationId="{F77352D2-5BCE-4866-AA4D-D3BD4D36020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1" creationId="{F23217E7-6A99-417A-B218-026667A87FF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2" creationId="{F68ADD0A-9926-4317-BDD9-DBF5878BA42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3" creationId="{074D97E1-FA63-4B0F-864F-89E0F86B70A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4" creationId="{30715C96-E94D-47F7-8D41-EE2BBCFBF9E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5" creationId="{34D6579E-C7D7-42E5-91D2-4720347ABD2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6" creationId="{2B37EFFB-97A2-4D03-9081-6AD1092E267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7" creationId="{7C7D12E2-A289-4440-BE2D-1340F0D6DA7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39" creationId="{19E81A64-F7E8-4E34-950C-B8EEBDF7F0A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0" creationId="{FE8CE3F9-ACB9-4228-B692-0A2D4C4B9EE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1" creationId="{314E41DC-A0D6-4670-BECB-F7F803041FD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2" creationId="{A958F5CF-28A7-4CDF-8FEB-F722E0533BA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3" creationId="{E60B612D-83E1-48A1-B0B5-3BB7C909F4C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4" creationId="{C825F20D-D41F-4B91-8DC9-28E30E4D5E5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5" creationId="{317F40F5-E53C-41D0-98F5-05AD71E2E29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6" creationId="{910418FA-6C96-407B-98E3-4B52A6D6038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7" creationId="{85139548-4D0E-427C-9E48-F87FF7E966B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8" creationId="{3A2E1DD5-D4ED-4862-8DF3-4F9CAEF24B0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49" creationId="{5CAE43F3-1E68-4C2B-B846-06DBCA2A8BD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0" creationId="{2C2C5CAA-4344-4CD9-8570-CA56DE39C24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1" creationId="{5526512B-58DC-4A6C-A037-CE05E4878DD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2" creationId="{2A42B75C-D64E-4A7A-9CA1-57D73D60A5D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3" creationId="{AE8DB953-F18D-4A8D-9C9A-717FC1107B9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4" creationId="{3CB41308-F075-4C77-8ABA-3D9C0CF6D0E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5" creationId="{F0F72398-C2C2-40AA-A534-9B71C7FC443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6" creationId="{B6F5C6A8-6A3B-4029-87F2-F5BF20F4885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7" creationId="{8CE178DB-5B08-4CD6-92D9-B21D9DE12C3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8" creationId="{75697AC7-91E6-42A1-B2FC-2AC59530813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59" creationId="{79EC1509-42DA-4EC8-9DC3-ABBA9432D7D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0" creationId="{F55D666E-8F91-4BF3-9F8C-5A97362F768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1" creationId="{8261D75F-BCEE-45FB-A9AC-E256ECF8135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2" creationId="{E81C050E-5F89-4EE8-BF6F-551F7D8A39E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3" creationId="{6CA5D152-CFE2-49DD-AE28-1FE18866E59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4" creationId="{C888A9D6-7468-406C-A881-E4BC2652954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6" creationId="{46F5948A-42C1-4CEA-81E0-689E8F5C3B9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7" creationId="{A519742E-6555-4821-9104-2B9A365C11A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8" creationId="{0DF9E908-817A-4F32-A401-B6EAB9DB669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69" creationId="{16D7EA0C-9963-4F6A-B009-FA2E8D83985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0" creationId="{637F82F8-3474-4865-87C9-D086C24247D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1" creationId="{FEF16A18-AEA4-4E4B-A67B-A179D0AAD0D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2" creationId="{C74D9316-846D-4333-94C7-0BF7C7F5FF3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3" creationId="{68D8737F-1763-4F23-B10B-695A8AAD8D7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4" creationId="{F8129AF0-74AE-4540-96C2-82B36B2800F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5" creationId="{CA5841C9-0F67-4333-8566-9DDE88048A0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6" creationId="{AEC1F218-7D9D-4E6E-9F4B-640998136DC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7" creationId="{582D1302-9143-4EA0-8CBF-8CCA6BC9DD1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8" creationId="{85550853-8779-42F7-80C2-5DF12C1B5CE4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79" creationId="{593C9A73-9D3D-400D-AF3D-237F422F3C0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0" creationId="{5544EC53-BDA2-4E3A-966A-E46572B1BE7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1" creationId="{566C9754-90A4-4BE5-8FEF-F015C6D475A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2" creationId="{DE75B2AB-1F8B-4250-8C86-5021DF4D7DB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3" creationId="{53D5A6FE-179C-4BC9-BE85-18E13E24925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4" creationId="{3EE17EA8-9EB4-40DA-957D-E4919A4AECB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5" creationId="{9E4E3935-5B5B-4FFD-96BA-0D15F502545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6" creationId="{658FCAF0-C75E-4636-9150-05A44DDEFDF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7" creationId="{22A04DA2-2E3E-49C2-BD81-FE0DF8936BF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8" creationId="{EC0C69EF-951D-48D0-AEB7-B115871C493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89" creationId="{AE9D0578-7058-44B8-BA7F-E72FD079146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0" creationId="{EDF63F36-B041-4FE2-BE28-0EE637081FA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1" creationId="{54AFCBA5-7EF4-4A01-88C2-612BF9A2158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2" creationId="{888E8965-46AD-4C19-A621-D68D0DC8FC4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3" creationId="{6A42D8B9-ED6E-442C-8383-3A382BD44E4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4" creationId="{8FDE7FCD-7EA5-430C-9F13-10A39955363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5" creationId="{0437875C-8DD0-448D-8B71-ADA40B6E095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6" creationId="{30C1D268-AE27-4188-8DC9-6F4E4152564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7" creationId="{2C041459-ABFD-4EC5-8A73-1E660088880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8" creationId="{3AF6B09C-B478-477D-BFCC-3CBAFD0D97D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199" creationId="{DE527BA2-18CD-4917-B263-E2C018B100E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0" creationId="{95DA04EE-B0AF-47EB-B0C5-D03F1F4DF2D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1" creationId="{3A6C3CE4-D09D-4E84-8BAD-D07A0C482DA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2" creationId="{79014FA1-EC69-4C63-9AC6-1B8244615A7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3" creationId="{CCBDF33A-D235-46F4-9DFA-073326C5508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4" creationId="{0067A91E-18BA-48A6-A3EB-F05EA218C4C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5" creationId="{BD06239A-64B9-46A1-A9BB-CE9C731E23E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6" creationId="{D2179AE0-BCDE-43B8-B830-C78D4B01B44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7" creationId="{85D2E255-41A7-4ECD-98B2-9A1D35400B95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8" creationId="{4DC2281B-F99D-49F6-8B58-E164A0FCFC8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09" creationId="{7790ED8D-39B7-4081-B965-79265AE6533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0" creationId="{4025497B-A5C4-4ADF-A5A5-9591337B228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1" creationId="{37FC9A68-5428-4F16-95ED-C8C52788A8E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3" creationId="{996A7E5A-E49F-44EB-A420-8DE8CC04758D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4" creationId="{B065496C-F765-463E-9376-EAEFBFDA9F5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5" creationId="{A99EE350-E621-4748-91AF-2B88DB79B17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6" creationId="{82363E22-2617-4994-BBB9-4A28B87A440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7" creationId="{0A3DD29F-56E0-43A7-8730-1DD07352B53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8" creationId="{B590AAF0-06DF-4BBF-B7D7-31C3B71BC02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19" creationId="{61786EBA-18AD-4290-B800-F7C04BE09DD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0" creationId="{3655F39E-A63E-46E0-9FC0-3513C0B7573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1" creationId="{E8E1B13C-2F17-4ECA-9A43-13DDFDDE50B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2" creationId="{55FE12D0-662E-479C-86A5-D6085F94252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3" creationId="{3640FDF3-DBB8-41B3-A591-A36D97D72F8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4" creationId="{E6652241-2642-4480-A752-C507193D84E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5" creationId="{08FEB013-9409-4B7B-924F-81BAC9D731F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6" creationId="{CA1A7B04-CFF0-4484-B737-A84B8A492B5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7" creationId="{1F6BBC9D-9395-4C32-AC6D-1125A5F8716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8" creationId="{2715FD41-508D-4FC6-81F5-BE48BBF66D2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29" creationId="{801D0E41-5CCE-437C-81A1-5D86626A29B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0" creationId="{1CCF57F3-3AFF-4388-A44B-B45B86E731A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1" creationId="{8B8EF27F-B0B7-4CB3-886C-476D716F6F3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2" creationId="{7856E797-0372-4DEC-B1FC-3D496D6FF2B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3" creationId="{4242F8B5-30B8-4075-AEE2-215E8D580FA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4" creationId="{55C8043D-67D5-44BA-832F-6A63DE4DD16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5" creationId="{5B18D9BE-ED41-476F-83FE-BC63BAE07B5E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6" creationId="{3D030ABF-A02F-4BFA-B9C1-2F36B4C8F903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7" creationId="{59D91805-03A3-438F-AEF2-369489FEBD97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8" creationId="{D2A1E45C-CB46-4882-9B33-4F6DD0B915CC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39" creationId="{B716CCF3-FD07-40B0-A864-8AE4E598426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0" creationId="{922232B5-6FBA-4B60-8235-A045456ED2D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1" creationId="{32790A73-9422-4DB8-8DAD-7C46814A313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2" creationId="{DEB7B449-C019-4B20-BA26-6AE63499BD5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3" creationId="{1773CE9F-321D-4051-873A-034F38F9C86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4" creationId="{63B3C705-6072-41F2-BE24-F6047B4350F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5" creationId="{3DCE1668-3A01-489C-B20E-F79456A54F5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6" creationId="{B49B2C4E-C3CB-4A90-A46C-ECBCC73622E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7" creationId="{DA69E277-3190-40BF-AD94-C569E55F70CA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8" creationId="{53DAFD51-0984-4530-AD7C-F54C8E5C8BE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49" creationId="{42F90A0C-1DF3-41F9-BAE1-08A576189351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0" creationId="{F25E8EDA-0C45-49EC-9680-F4B191D50BF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1" creationId="{9D0BF703-919A-4DB2-B0E6-06660AAA0239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2" creationId="{1FD88625-0A03-42A0-9D30-8A629684B4E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3" creationId="{CC33ECC3-6DF4-4F85-B898-78F31D24034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4" creationId="{970E0150-EEB0-4D5B-AC4F-B16B1A1D927B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5" creationId="{2E635FB1-E221-4393-B637-B177AE79ABB0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6" creationId="{05B2B000-EB0B-4424-97B2-2531EE885646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7" creationId="{D0C49957-27DC-4BC9-AF9E-70CC26D8798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8" creationId="{EE64C3D6-5DF5-49C8-8D2B-F9DCF0CE1CD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59" creationId="{209D6549-6F0D-486B-B3D7-D113EC4AC4B2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60" creationId="{595578D4-3E90-4165-8887-01770FE364CF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61" creationId="{788A32C2-FFF9-4C68-AE69-4E95942C7FE8}"/>
          </ac:spMkLst>
        </pc:spChg>
        <pc:spChg chg="mod">
          <ac:chgData name="Kanakubo Yuuka" userId="0125345b4684f247" providerId="LiveId" clId="{2F96E93E-20E0-4DA2-A832-8610A3A9D724}" dt="2022-03-23T04:08:32.391" v="262"/>
          <ac:spMkLst>
            <pc:docMk/>
            <pc:sldMk cId="1367489432" sldId="503"/>
            <ac:spMk id="262" creationId="{A978DD3B-733F-41BB-9ADC-593F188BD663}"/>
          </ac:spMkLst>
        </pc:spChg>
        <pc:grpChg chg="add mod">
          <ac:chgData name="Kanakubo Yuuka" userId="0125345b4684f247" providerId="LiveId" clId="{2F96E93E-20E0-4DA2-A832-8610A3A9D724}" dt="2022-03-23T04:09:30.433" v="278" actId="1076"/>
          <ac:grpSpMkLst>
            <pc:docMk/>
            <pc:sldMk cId="1367489432" sldId="503"/>
            <ac:grpSpMk id="34" creationId="{2709D304-0A18-4FE0-B734-5E53E4731E08}"/>
          </ac:grpSpMkLst>
        </pc:grpChg>
        <pc:grpChg chg="mod">
          <ac:chgData name="Kanakubo Yuuka" userId="0125345b4684f247" providerId="LiveId" clId="{2F96E93E-20E0-4DA2-A832-8610A3A9D724}" dt="2022-03-23T04:08:11.242" v="260" actId="1076"/>
          <ac:grpSpMkLst>
            <pc:docMk/>
            <pc:sldMk cId="1367489432" sldId="503"/>
            <ac:grpSpMk id="38" creationId="{591B030B-7A89-43B6-9391-0274A1BF0F48}"/>
          </ac:grpSpMkLst>
        </pc:grpChg>
        <pc:grpChg chg="mod">
          <ac:chgData name="Kanakubo Yuuka" userId="0125345b4684f247" providerId="LiveId" clId="{2F96E93E-20E0-4DA2-A832-8610A3A9D724}" dt="2022-03-23T04:08:11.242" v="260" actId="1076"/>
          <ac:grpSpMkLst>
            <pc:docMk/>
            <pc:sldMk cId="1367489432" sldId="503"/>
            <ac:grpSpMk id="43" creationId="{B39A8254-98D7-4897-8094-807BF51C80B0}"/>
          </ac:grpSpMkLst>
        </pc:grpChg>
        <pc:grpChg chg="add mod">
          <ac:chgData name="Kanakubo Yuuka" userId="0125345b4684f247" providerId="LiveId" clId="{2F96E93E-20E0-4DA2-A832-8610A3A9D724}" dt="2022-03-23T04:09:30.433" v="278" actId="1076"/>
          <ac:grpSpMkLst>
            <pc:docMk/>
            <pc:sldMk cId="1367489432" sldId="503"/>
            <ac:grpSpMk id="82" creationId="{109B0BEF-A750-4643-B999-DA24622A79CA}"/>
          </ac:grpSpMkLst>
        </pc:grpChg>
        <pc:grpChg chg="add mod">
          <ac:chgData name="Kanakubo Yuuka" userId="0125345b4684f247" providerId="LiveId" clId="{2F96E93E-20E0-4DA2-A832-8610A3A9D724}" dt="2022-03-23T04:09:30.433" v="278" actId="1076"/>
          <ac:grpSpMkLst>
            <pc:docMk/>
            <pc:sldMk cId="1367489432" sldId="503"/>
            <ac:grpSpMk id="138" creationId="{36C9F5A3-DAEA-4DDE-89D3-DE21DB160E31}"/>
          </ac:grpSpMkLst>
        </pc:grpChg>
        <pc:grpChg chg="mod">
          <ac:chgData name="Kanakubo Yuuka" userId="0125345b4684f247" providerId="LiveId" clId="{2F96E93E-20E0-4DA2-A832-8610A3A9D724}" dt="2022-03-23T04:08:32.391" v="262"/>
          <ac:grpSpMkLst>
            <pc:docMk/>
            <pc:sldMk cId="1367489432" sldId="503"/>
            <ac:grpSpMk id="212" creationId="{AC6557E9-0681-4E72-B6A9-0C75B6D88AF1}"/>
          </ac:grpSpMkLst>
        </pc:grpChg>
        <pc:picChg chg="mod">
          <ac:chgData name="Kanakubo Yuuka" userId="0125345b4684f247" providerId="LiveId" clId="{2F96E93E-20E0-4DA2-A832-8610A3A9D724}" dt="2022-03-23T04:08:11.242" v="260" actId="1076"/>
          <ac:picMkLst>
            <pc:docMk/>
            <pc:sldMk cId="1367489432" sldId="503"/>
            <ac:picMk id="57" creationId="{89E0132E-7AF4-4689-806D-045370A2AD59}"/>
          </ac:picMkLst>
        </pc:picChg>
        <pc:picChg chg="mod">
          <ac:chgData name="Kanakubo Yuuka" userId="0125345b4684f247" providerId="LiveId" clId="{2F96E93E-20E0-4DA2-A832-8610A3A9D724}" dt="2022-03-23T04:08:11.242" v="260" actId="1076"/>
          <ac:picMkLst>
            <pc:docMk/>
            <pc:sldMk cId="1367489432" sldId="503"/>
            <ac:picMk id="58" creationId="{C8ECC944-5A81-429C-B1DE-3A709517B6C5}"/>
          </ac:picMkLst>
        </pc:picChg>
        <pc:cxnChg chg="mod">
          <ac:chgData name="Kanakubo Yuuka" userId="0125345b4684f247" providerId="LiveId" clId="{2F96E93E-20E0-4DA2-A832-8610A3A9D724}" dt="2022-03-23T04:08:32.391" v="262"/>
          <ac:cxnSpMkLst>
            <pc:docMk/>
            <pc:sldMk cId="1367489432" sldId="503"/>
            <ac:cxnSpMk id="165" creationId="{627F0C15-BBB9-4BA1-B267-B2465A4095B0}"/>
          </ac:cxnSpMkLst>
        </pc:cxnChg>
      </pc:sldChg>
      <pc:sldChg chg="addSp delSp modSp mod ord delAnim modAnim">
        <pc:chgData name="Kanakubo Yuuka" userId="0125345b4684f247" providerId="LiveId" clId="{2F96E93E-20E0-4DA2-A832-8610A3A9D724}" dt="2022-03-23T06:01:20.270" v="2525"/>
        <pc:sldMkLst>
          <pc:docMk/>
          <pc:sldMk cId="1419782419" sldId="507"/>
        </pc:sldMkLst>
        <pc:spChg chg="del">
          <ac:chgData name="Kanakubo Yuuka" userId="0125345b4684f247" providerId="LiveId" clId="{2F96E93E-20E0-4DA2-A832-8610A3A9D724}" dt="2022-03-23T05:10:47.875" v="1559" actId="478"/>
          <ac:spMkLst>
            <pc:docMk/>
            <pc:sldMk cId="1419782419" sldId="507"/>
            <ac:spMk id="2" creationId="{AAFC2C62-E3F1-4333-A414-85674F4ACD81}"/>
          </ac:spMkLst>
        </pc:spChg>
        <pc:spChg chg="del mod">
          <ac:chgData name="Kanakubo Yuuka" userId="0125345b4684f247" providerId="LiveId" clId="{2F96E93E-20E0-4DA2-A832-8610A3A9D724}" dt="2022-03-23T05:21:07.802" v="1748" actId="478"/>
          <ac:spMkLst>
            <pc:docMk/>
            <pc:sldMk cId="1419782419" sldId="507"/>
            <ac:spMk id="7" creationId="{80A4821C-E766-4AFD-9D5E-8363153E7A05}"/>
          </ac:spMkLst>
        </pc:spChg>
        <pc:spChg chg="add del mod">
          <ac:chgData name="Kanakubo Yuuka" userId="0125345b4684f247" providerId="LiveId" clId="{2F96E93E-20E0-4DA2-A832-8610A3A9D724}" dt="2022-03-23T05:10:51.215" v="1560" actId="478"/>
          <ac:spMkLst>
            <pc:docMk/>
            <pc:sldMk cId="1419782419" sldId="507"/>
            <ac:spMk id="9" creationId="{C833D86C-AF06-4B3F-9FB4-7F2497F5012B}"/>
          </ac:spMkLst>
        </pc:spChg>
        <pc:spChg chg="mod ord">
          <ac:chgData name="Kanakubo Yuuka" userId="0125345b4684f247" providerId="LiveId" clId="{2F96E93E-20E0-4DA2-A832-8610A3A9D724}" dt="2022-03-23T05:34:36.841" v="1861" actId="1076"/>
          <ac:spMkLst>
            <pc:docMk/>
            <pc:sldMk cId="1419782419" sldId="507"/>
            <ac:spMk id="11" creationId="{2A192887-53E0-4CA1-BB5F-84EF9917DD0B}"/>
          </ac:spMkLst>
        </pc:spChg>
        <pc:spChg chg="mod ord">
          <ac:chgData name="Kanakubo Yuuka" userId="0125345b4684f247" providerId="LiveId" clId="{2F96E93E-20E0-4DA2-A832-8610A3A9D724}" dt="2022-03-23T05:25:30.096" v="1845" actId="164"/>
          <ac:spMkLst>
            <pc:docMk/>
            <pc:sldMk cId="1419782419" sldId="507"/>
            <ac:spMk id="15" creationId="{5E751B6C-647B-486F-883E-50F1D9EE82A8}"/>
          </ac:spMkLst>
        </pc:spChg>
        <pc:spChg chg="del">
          <ac:chgData name="Kanakubo Yuuka" userId="0125345b4684f247" providerId="LiveId" clId="{2F96E93E-20E0-4DA2-A832-8610A3A9D724}" dt="2022-03-23T05:10:56.328" v="1561" actId="478"/>
          <ac:spMkLst>
            <pc:docMk/>
            <pc:sldMk cId="1419782419" sldId="507"/>
            <ac:spMk id="16" creationId="{5AFDFE43-33CF-47A4-843F-25F32DDB57FA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17" creationId="{52F72A7C-FA0E-4A9E-8D1F-0C06A66C7E02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18" creationId="{FAAD58A7-4AF2-419D-A902-C4671198DD04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19" creationId="{49EA9E35-2048-4558-89EF-518E9206A488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20" creationId="{77C23F07-F1E9-47AD-AA07-823079C89893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21" creationId="{5E62DC94-B90F-4148-9740-6D599E8D04E1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22" creationId="{B2FF1FAC-A66D-4E61-BC69-A8029A0EC75F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23" creationId="{DB3B58D3-3A90-40F1-B33A-1C69954B20AB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25" creationId="{2F6AA96C-B1E3-45C3-BFC8-5ACBE3B3697C}"/>
          </ac:spMkLst>
        </pc:spChg>
        <pc:spChg chg="mod">
          <ac:chgData name="Kanakubo Yuuka" userId="0125345b4684f247" providerId="LiveId" clId="{2F96E93E-20E0-4DA2-A832-8610A3A9D724}" dt="2022-03-23T05:24:16.612" v="1821" actId="1076"/>
          <ac:spMkLst>
            <pc:docMk/>
            <pc:sldMk cId="1419782419" sldId="507"/>
            <ac:spMk id="26" creationId="{A4E314C3-CF12-4C13-ABC4-CD433B5ADD5C}"/>
          </ac:spMkLst>
        </pc:spChg>
        <pc:spChg chg="add mod">
          <ac:chgData name="Kanakubo Yuuka" userId="0125345b4684f247" providerId="LiveId" clId="{2F96E93E-20E0-4DA2-A832-8610A3A9D724}" dt="2022-03-23T05:25:30.096" v="1845" actId="164"/>
          <ac:spMkLst>
            <pc:docMk/>
            <pc:sldMk cId="1419782419" sldId="507"/>
            <ac:spMk id="27" creationId="{E234F054-FFB5-4D75-975D-AE538D9D83F4}"/>
          </ac:spMkLst>
        </pc:spChg>
        <pc:spChg chg="add mod">
          <ac:chgData name="Kanakubo Yuuka" userId="0125345b4684f247" providerId="LiveId" clId="{2F96E93E-20E0-4DA2-A832-8610A3A9D724}" dt="2022-03-23T05:21:40.969" v="1758"/>
          <ac:spMkLst>
            <pc:docMk/>
            <pc:sldMk cId="1419782419" sldId="507"/>
            <ac:spMk id="28" creationId="{01F1B16E-5BDD-4D5D-B691-5EEE551D83CD}"/>
          </ac:spMkLst>
        </pc:spChg>
        <pc:spChg chg="add mod">
          <ac:chgData name="Kanakubo Yuuka" userId="0125345b4684f247" providerId="LiveId" clId="{2F96E93E-20E0-4DA2-A832-8610A3A9D724}" dt="2022-03-23T05:25:30.096" v="1845" actId="164"/>
          <ac:spMkLst>
            <pc:docMk/>
            <pc:sldMk cId="1419782419" sldId="507"/>
            <ac:spMk id="29" creationId="{8CED1A80-743C-45A9-A043-60A2C2C842A5}"/>
          </ac:spMkLst>
        </pc:spChg>
        <pc:spChg chg="add del mod ord">
          <ac:chgData name="Kanakubo Yuuka" userId="0125345b4684f247" providerId="LiveId" clId="{2F96E93E-20E0-4DA2-A832-8610A3A9D724}" dt="2022-03-23T05:34:40.606" v="1863" actId="478"/>
          <ac:spMkLst>
            <pc:docMk/>
            <pc:sldMk cId="1419782419" sldId="507"/>
            <ac:spMk id="30" creationId="{8879014F-C654-4867-914F-7C8FAC626571}"/>
          </ac:spMkLst>
        </pc:spChg>
        <pc:spChg chg="add mod">
          <ac:chgData name="Kanakubo Yuuka" userId="0125345b4684f247" providerId="LiveId" clId="{2F96E93E-20E0-4DA2-A832-8610A3A9D724}" dt="2022-03-23T05:35:20.592" v="1877" actId="1076"/>
          <ac:spMkLst>
            <pc:docMk/>
            <pc:sldMk cId="1419782419" sldId="507"/>
            <ac:spMk id="32" creationId="{917F9DAD-8611-4CE3-9E27-F3DDA12ECF2E}"/>
          </ac:spMkLst>
        </pc:spChg>
        <pc:spChg chg="mod">
          <ac:chgData name="Kanakubo Yuuka" userId="0125345b4684f247" providerId="LiveId" clId="{2F96E93E-20E0-4DA2-A832-8610A3A9D724}" dt="2022-03-23T05:35:57.029" v="1878"/>
          <ac:spMkLst>
            <pc:docMk/>
            <pc:sldMk cId="1419782419" sldId="507"/>
            <ac:spMk id="40" creationId="{34D42EBF-A71D-49D8-AF19-09AC6EBE65A6}"/>
          </ac:spMkLst>
        </pc:spChg>
        <pc:spChg chg="mod">
          <ac:chgData name="Kanakubo Yuuka" userId="0125345b4684f247" providerId="LiveId" clId="{2F96E93E-20E0-4DA2-A832-8610A3A9D724}" dt="2022-03-23T05:35:57.029" v="1878"/>
          <ac:spMkLst>
            <pc:docMk/>
            <pc:sldMk cId="1419782419" sldId="507"/>
            <ac:spMk id="42" creationId="{38F1FD5B-A045-4E21-9C57-56B9E53EC236}"/>
          </ac:spMkLst>
        </pc:spChg>
        <pc:spChg chg="mod">
          <ac:chgData name="Kanakubo Yuuka" userId="0125345b4684f247" providerId="LiveId" clId="{2F96E93E-20E0-4DA2-A832-8610A3A9D724}" dt="2022-03-23T05:35:57.029" v="1878"/>
          <ac:spMkLst>
            <pc:docMk/>
            <pc:sldMk cId="1419782419" sldId="507"/>
            <ac:spMk id="43" creationId="{E1062118-8260-4DFE-882F-621248A7DEC7}"/>
          </ac:spMkLst>
        </pc:spChg>
        <pc:spChg chg="add mod">
          <ac:chgData name="Kanakubo Yuuka" userId="0125345b4684f247" providerId="LiveId" clId="{2F96E93E-20E0-4DA2-A832-8610A3A9D724}" dt="2022-03-23T05:36:59.771" v="1925" actId="207"/>
          <ac:spMkLst>
            <pc:docMk/>
            <pc:sldMk cId="1419782419" sldId="507"/>
            <ac:spMk id="44" creationId="{AFA81FDC-3067-43C1-A742-87D89FD3F816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50" creationId="{D95F241B-E92C-4ACE-A0B6-286C18D2EB6B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52" creationId="{4C697409-8F93-4EEF-86D1-A8F50054424E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53" creationId="{29F3CC54-E4BB-48B4-8FD2-EE4E2A41F35C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56" creationId="{08C4C231-D5CC-4A59-9705-F138CE24B69A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57" creationId="{CC5E9011-1C89-4AE4-A584-16F2BB1795C2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58" creationId="{B93F9970-28E8-4BB4-8C0D-BC7E9BDA52C5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59" creationId="{2ED9F80F-F062-4D17-99CA-E9C086425649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60" creationId="{087C327C-CD17-4EF8-8AAC-7DE7BBF01AA1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61" creationId="{127FAA1E-B658-4D37-8E9C-DF2C00C83EDC}"/>
          </ac:spMkLst>
        </pc:spChg>
        <pc:spChg chg="mod">
          <ac:chgData name="Kanakubo Yuuka" userId="0125345b4684f247" providerId="LiveId" clId="{2F96E93E-20E0-4DA2-A832-8610A3A9D724}" dt="2022-03-23T05:55:11.654" v="2488"/>
          <ac:spMkLst>
            <pc:docMk/>
            <pc:sldMk cId="1419782419" sldId="507"/>
            <ac:spMk id="62" creationId="{4FAF2694-D069-41E6-B65F-67E5E99A2CD1}"/>
          </ac:spMkLst>
        </pc:spChg>
        <pc:spChg chg="mod topLvl">
          <ac:chgData name="Kanakubo Yuuka" userId="0125345b4684f247" providerId="LiveId" clId="{2F96E93E-20E0-4DA2-A832-8610A3A9D724}" dt="2022-03-23T05:57:13.982" v="2501" actId="165"/>
          <ac:spMkLst>
            <pc:docMk/>
            <pc:sldMk cId="1419782419" sldId="507"/>
            <ac:spMk id="65" creationId="{5942E2DB-12BB-4307-898D-BA2940F1BD1C}"/>
          </ac:spMkLst>
        </pc:spChg>
        <pc:spChg chg="mod topLvl">
          <ac:chgData name="Kanakubo Yuuka" userId="0125345b4684f247" providerId="LiveId" clId="{2F96E93E-20E0-4DA2-A832-8610A3A9D724}" dt="2022-03-23T05:57:13.982" v="2501" actId="165"/>
          <ac:spMkLst>
            <pc:docMk/>
            <pc:sldMk cId="1419782419" sldId="507"/>
            <ac:spMk id="66" creationId="{9BAE81E2-9FDB-4F23-9FA2-60054D9107C3}"/>
          </ac:spMkLst>
        </pc:spChg>
        <pc:spChg chg="mod">
          <ac:chgData name="Kanakubo Yuuka" userId="0125345b4684f247" providerId="LiveId" clId="{2F96E93E-20E0-4DA2-A832-8610A3A9D724}" dt="2022-03-23T05:57:13.982" v="2501" actId="165"/>
          <ac:spMkLst>
            <pc:docMk/>
            <pc:sldMk cId="1419782419" sldId="507"/>
            <ac:spMk id="68" creationId="{00A8165D-240B-4E9F-95A9-B12395046C78}"/>
          </ac:spMkLst>
        </pc:spChg>
        <pc:spChg chg="mod">
          <ac:chgData name="Kanakubo Yuuka" userId="0125345b4684f247" providerId="LiveId" clId="{2F96E93E-20E0-4DA2-A832-8610A3A9D724}" dt="2022-03-23T05:57:13.982" v="2501" actId="165"/>
          <ac:spMkLst>
            <pc:docMk/>
            <pc:sldMk cId="1419782419" sldId="507"/>
            <ac:spMk id="73" creationId="{9AD335EF-2CE8-4AF4-BCFE-4002C0D8B291}"/>
          </ac:spMkLst>
        </pc:spChg>
        <pc:spChg chg="mod">
          <ac:chgData name="Kanakubo Yuuka" userId="0125345b4684f247" providerId="LiveId" clId="{2F96E93E-20E0-4DA2-A832-8610A3A9D724}" dt="2022-03-23T05:57:13.982" v="2501" actId="165"/>
          <ac:spMkLst>
            <pc:docMk/>
            <pc:sldMk cId="1419782419" sldId="507"/>
            <ac:spMk id="74" creationId="{26C4CA50-E41D-4AA8-A492-3D8BE8005C0A}"/>
          </ac:spMkLst>
        </pc:spChg>
        <pc:spChg chg="mod">
          <ac:chgData name="Kanakubo Yuuka" userId="0125345b4684f247" providerId="LiveId" clId="{2F96E93E-20E0-4DA2-A832-8610A3A9D724}" dt="2022-03-23T05:57:13.982" v="2501" actId="165"/>
          <ac:spMkLst>
            <pc:docMk/>
            <pc:sldMk cId="1419782419" sldId="507"/>
            <ac:spMk id="76" creationId="{891024DD-CA86-4DC3-AFFE-302BED4CC478}"/>
          </ac:spMkLst>
        </pc:spChg>
        <pc:spChg chg="mod">
          <ac:chgData name="Kanakubo Yuuka" userId="0125345b4684f247" providerId="LiveId" clId="{2F96E93E-20E0-4DA2-A832-8610A3A9D724}" dt="2022-03-23T06:00:35.419" v="2518"/>
          <ac:spMkLst>
            <pc:docMk/>
            <pc:sldMk cId="1419782419" sldId="507"/>
            <ac:spMk id="78" creationId="{7521BD2B-CD2C-4BA3-AEF5-F7E0CF76B4C7}"/>
          </ac:spMkLst>
        </pc:spChg>
        <pc:spChg chg="mod">
          <ac:chgData name="Kanakubo Yuuka" userId="0125345b4684f247" providerId="LiveId" clId="{2F96E93E-20E0-4DA2-A832-8610A3A9D724}" dt="2022-03-23T06:00:35.419" v="2518"/>
          <ac:spMkLst>
            <pc:docMk/>
            <pc:sldMk cId="1419782419" sldId="507"/>
            <ac:spMk id="79" creationId="{D8B6B9CC-8857-443D-B4C6-FB8AF6156957}"/>
          </ac:spMkLst>
        </pc:spChg>
        <pc:grpChg chg="add mod">
          <ac:chgData name="Kanakubo Yuuka" userId="0125345b4684f247" providerId="LiveId" clId="{2F96E93E-20E0-4DA2-A832-8610A3A9D724}" dt="2022-03-23T05:24:16.612" v="1821" actId="1076"/>
          <ac:grpSpMkLst>
            <pc:docMk/>
            <pc:sldMk cId="1419782419" sldId="507"/>
            <ac:grpSpMk id="10" creationId="{A24ADD28-21D0-4BFC-9732-98824F378C47}"/>
          </ac:grpSpMkLst>
        </pc:grpChg>
        <pc:grpChg chg="add mod">
          <ac:chgData name="Kanakubo Yuuka" userId="0125345b4684f247" providerId="LiveId" clId="{2F96E93E-20E0-4DA2-A832-8610A3A9D724}" dt="2022-03-23T05:25:30.096" v="1845" actId="164"/>
          <ac:grpSpMkLst>
            <pc:docMk/>
            <pc:sldMk cId="1419782419" sldId="507"/>
            <ac:grpSpMk id="12" creationId="{A56C255E-87B8-4B4B-8916-A1748AC25518}"/>
          </ac:grpSpMkLst>
        </pc:grpChg>
        <pc:grpChg chg="add del mod">
          <ac:chgData name="Kanakubo Yuuka" userId="0125345b4684f247" providerId="LiveId" clId="{2F96E93E-20E0-4DA2-A832-8610A3A9D724}" dt="2022-03-23T05:34:23.456" v="1858" actId="478"/>
          <ac:grpSpMkLst>
            <pc:docMk/>
            <pc:sldMk cId="1419782419" sldId="507"/>
            <ac:grpSpMk id="13" creationId="{8ED4126D-7C07-4609-B102-71AA826376DD}"/>
          </ac:grpSpMkLst>
        </pc:grpChg>
        <pc:grpChg chg="add del mod">
          <ac:chgData name="Kanakubo Yuuka" userId="0125345b4684f247" providerId="LiveId" clId="{2F96E93E-20E0-4DA2-A832-8610A3A9D724}" dt="2022-03-23T05:36:05.189" v="1880" actId="478"/>
          <ac:grpSpMkLst>
            <pc:docMk/>
            <pc:sldMk cId="1419782419" sldId="507"/>
            <ac:grpSpMk id="33" creationId="{896AB3B1-E56B-4038-93D4-8C725B971058}"/>
          </ac:grpSpMkLst>
        </pc:grpChg>
        <pc:grpChg chg="add del mod">
          <ac:chgData name="Kanakubo Yuuka" userId="0125345b4684f247" providerId="LiveId" clId="{2F96E93E-20E0-4DA2-A832-8610A3A9D724}" dt="2022-03-23T05:36:15.901" v="1882" actId="478"/>
          <ac:grpSpMkLst>
            <pc:docMk/>
            <pc:sldMk cId="1419782419" sldId="507"/>
            <ac:grpSpMk id="41" creationId="{A887F6BC-6219-45CF-8DF6-B4AB1938F59E}"/>
          </ac:grpSpMkLst>
        </pc:grpChg>
        <pc:grpChg chg="add mod">
          <ac:chgData name="Kanakubo Yuuka" userId="0125345b4684f247" providerId="LiveId" clId="{2F96E93E-20E0-4DA2-A832-8610A3A9D724}" dt="2022-03-23T05:37:53.111" v="1931" actId="1076"/>
          <ac:grpSpMkLst>
            <pc:docMk/>
            <pc:sldMk cId="1419782419" sldId="507"/>
            <ac:grpSpMk id="45" creationId="{EB6C3333-D135-45D1-BC95-28AD6FB1C967}"/>
          </ac:grpSpMkLst>
        </pc:grpChg>
        <pc:grpChg chg="add mod">
          <ac:chgData name="Kanakubo Yuuka" userId="0125345b4684f247" providerId="LiveId" clId="{2F96E93E-20E0-4DA2-A832-8610A3A9D724}" dt="2022-03-23T05:55:11.654" v="2488"/>
          <ac:grpSpMkLst>
            <pc:docMk/>
            <pc:sldMk cId="1419782419" sldId="507"/>
            <ac:grpSpMk id="49" creationId="{3C35E4E5-FEFC-44DC-997C-4960BC5B182E}"/>
          </ac:grpSpMkLst>
        </pc:grpChg>
        <pc:grpChg chg="mod">
          <ac:chgData name="Kanakubo Yuuka" userId="0125345b4684f247" providerId="LiveId" clId="{2F96E93E-20E0-4DA2-A832-8610A3A9D724}" dt="2022-03-23T05:55:11.654" v="2488"/>
          <ac:grpSpMkLst>
            <pc:docMk/>
            <pc:sldMk cId="1419782419" sldId="507"/>
            <ac:grpSpMk id="51" creationId="{501DB745-1766-483A-9694-91862BE0A052}"/>
          </ac:grpSpMkLst>
        </pc:grpChg>
        <pc:grpChg chg="mod">
          <ac:chgData name="Kanakubo Yuuka" userId="0125345b4684f247" providerId="LiveId" clId="{2F96E93E-20E0-4DA2-A832-8610A3A9D724}" dt="2022-03-23T05:55:11.654" v="2488"/>
          <ac:grpSpMkLst>
            <pc:docMk/>
            <pc:sldMk cId="1419782419" sldId="507"/>
            <ac:grpSpMk id="55" creationId="{D9CBDF14-B573-4CA1-999E-60206E1F7CE0}"/>
          </ac:grpSpMkLst>
        </pc:grpChg>
        <pc:grpChg chg="add del mod">
          <ac:chgData name="Kanakubo Yuuka" userId="0125345b4684f247" providerId="LiveId" clId="{2F96E93E-20E0-4DA2-A832-8610A3A9D724}" dt="2022-03-23T05:57:13.982" v="2501" actId="165"/>
          <ac:grpSpMkLst>
            <pc:docMk/>
            <pc:sldMk cId="1419782419" sldId="507"/>
            <ac:grpSpMk id="63" creationId="{D4A11417-2934-402A-A636-19A99E360768}"/>
          </ac:grpSpMkLst>
        </pc:grpChg>
        <pc:grpChg chg="mod topLvl">
          <ac:chgData name="Kanakubo Yuuka" userId="0125345b4684f247" providerId="LiveId" clId="{2F96E93E-20E0-4DA2-A832-8610A3A9D724}" dt="2022-03-23T05:57:13.982" v="2501" actId="165"/>
          <ac:grpSpMkLst>
            <pc:docMk/>
            <pc:sldMk cId="1419782419" sldId="507"/>
            <ac:grpSpMk id="64" creationId="{55C5E44C-C330-4362-9B80-72592C8CB442}"/>
          </ac:grpSpMkLst>
        </pc:grpChg>
        <pc:grpChg chg="mod topLvl">
          <ac:chgData name="Kanakubo Yuuka" userId="0125345b4684f247" providerId="LiveId" clId="{2F96E93E-20E0-4DA2-A832-8610A3A9D724}" dt="2022-03-23T05:57:13.982" v="2501" actId="165"/>
          <ac:grpSpMkLst>
            <pc:docMk/>
            <pc:sldMk cId="1419782419" sldId="507"/>
            <ac:grpSpMk id="67" creationId="{29D4F1DC-891D-4CB8-8F53-DEB179CF33F7}"/>
          </ac:grpSpMkLst>
        </pc:grpChg>
        <pc:grpChg chg="add mod">
          <ac:chgData name="Kanakubo Yuuka" userId="0125345b4684f247" providerId="LiveId" clId="{2F96E93E-20E0-4DA2-A832-8610A3A9D724}" dt="2022-03-23T06:01:11.253" v="2523" actId="1076"/>
          <ac:grpSpMkLst>
            <pc:docMk/>
            <pc:sldMk cId="1419782419" sldId="507"/>
            <ac:grpSpMk id="77" creationId="{91ECE044-65DC-4A58-AE05-3AC59709F777}"/>
          </ac:grpSpMkLst>
        </pc:grpChg>
        <pc:picChg chg="mod">
          <ac:chgData name="Kanakubo Yuuka" userId="0125345b4684f247" providerId="LiveId" clId="{2F96E93E-20E0-4DA2-A832-8610A3A9D724}" dt="2022-03-23T05:24:16.612" v="1821" actId="1076"/>
          <ac:picMkLst>
            <pc:docMk/>
            <pc:sldMk cId="1419782419" sldId="507"/>
            <ac:picMk id="5" creationId="{3F72CB28-824F-4A27-80E9-6EAF21622E9E}"/>
          </ac:picMkLst>
        </pc:picChg>
        <pc:picChg chg="add del mod">
          <ac:chgData name="Kanakubo Yuuka" userId="0125345b4684f247" providerId="LiveId" clId="{2F96E93E-20E0-4DA2-A832-8610A3A9D724}" dt="2022-03-23T05:34:41.100" v="1864" actId="478"/>
          <ac:picMkLst>
            <pc:docMk/>
            <pc:sldMk cId="1419782419" sldId="507"/>
            <ac:picMk id="6" creationId="{25662CBC-712F-4671-BA83-25ECE0055B6E}"/>
          </ac:picMkLst>
        </pc:picChg>
        <pc:picChg chg="add mod">
          <ac:chgData name="Kanakubo Yuuka" userId="0125345b4684f247" providerId="LiveId" clId="{2F96E93E-20E0-4DA2-A832-8610A3A9D724}" dt="2022-03-23T05:34:44.004" v="1865" actId="1076"/>
          <ac:picMkLst>
            <pc:docMk/>
            <pc:sldMk cId="1419782419" sldId="507"/>
            <ac:picMk id="31" creationId="{6CDDE97D-11A6-4ADD-8D43-01B850E7F8E9}"/>
          </ac:picMkLst>
        </pc:picChg>
        <pc:picChg chg="mod">
          <ac:chgData name="Kanakubo Yuuka" userId="0125345b4684f247" providerId="LiveId" clId="{2F96E93E-20E0-4DA2-A832-8610A3A9D724}" dt="2022-03-23T05:55:11.654" v="2488"/>
          <ac:picMkLst>
            <pc:docMk/>
            <pc:sldMk cId="1419782419" sldId="507"/>
            <ac:picMk id="54" creationId="{5ACD3340-D000-42AC-8A2A-AC1DA5F7DE8C}"/>
          </ac:picMkLst>
        </pc:picChg>
        <pc:picChg chg="mod">
          <ac:chgData name="Kanakubo Yuuka" userId="0125345b4684f247" providerId="LiveId" clId="{2F96E93E-20E0-4DA2-A832-8610A3A9D724}" dt="2022-03-23T05:57:13.982" v="2501" actId="165"/>
          <ac:picMkLst>
            <pc:docMk/>
            <pc:sldMk cId="1419782419" sldId="507"/>
            <ac:picMk id="75" creationId="{1C6A872A-A4F0-4167-B334-B1AFEE8AC613}"/>
          </ac:picMkLst>
        </pc:picChg>
        <pc:picChg chg="mod">
          <ac:chgData name="Kanakubo Yuuka" userId="0125345b4684f247" providerId="LiveId" clId="{2F96E93E-20E0-4DA2-A832-8610A3A9D724}" dt="2022-03-23T05:24:16.612" v="1821" actId="1076"/>
          <ac:picMkLst>
            <pc:docMk/>
            <pc:sldMk cId="1419782419" sldId="507"/>
            <ac:picMk id="1026" creationId="{DAD652FA-49A0-4DDB-BDFD-51C4D7F23672}"/>
          </ac:picMkLst>
        </pc:picChg>
        <pc:cxnChg chg="mod">
          <ac:chgData name="Kanakubo Yuuka" userId="0125345b4684f247" providerId="LiveId" clId="{2F96E93E-20E0-4DA2-A832-8610A3A9D724}" dt="2022-03-23T05:35:57.029" v="1878"/>
          <ac:cxnSpMkLst>
            <pc:docMk/>
            <pc:sldMk cId="1419782419" sldId="507"/>
            <ac:cxnSpMk id="34" creationId="{CF70D143-7B0C-42AE-A177-7F47AFF33172}"/>
          </ac:cxnSpMkLst>
        </pc:cxnChg>
        <pc:cxnChg chg="mod">
          <ac:chgData name="Kanakubo Yuuka" userId="0125345b4684f247" providerId="LiveId" clId="{2F96E93E-20E0-4DA2-A832-8610A3A9D724}" dt="2022-03-23T05:35:57.029" v="1878"/>
          <ac:cxnSpMkLst>
            <pc:docMk/>
            <pc:sldMk cId="1419782419" sldId="507"/>
            <ac:cxnSpMk id="35" creationId="{D7A9319E-3159-49BA-AA73-14736E30C94A}"/>
          </ac:cxnSpMkLst>
        </pc:cxnChg>
        <pc:cxnChg chg="mod">
          <ac:chgData name="Kanakubo Yuuka" userId="0125345b4684f247" providerId="LiveId" clId="{2F96E93E-20E0-4DA2-A832-8610A3A9D724}" dt="2022-03-23T05:35:57.029" v="1878"/>
          <ac:cxnSpMkLst>
            <pc:docMk/>
            <pc:sldMk cId="1419782419" sldId="507"/>
            <ac:cxnSpMk id="36" creationId="{D56FA35C-324B-40BC-BF73-8EF2C9B625B7}"/>
          </ac:cxnSpMkLst>
        </pc:cxnChg>
        <pc:cxnChg chg="mod">
          <ac:chgData name="Kanakubo Yuuka" userId="0125345b4684f247" providerId="LiveId" clId="{2F96E93E-20E0-4DA2-A832-8610A3A9D724}" dt="2022-03-23T05:35:57.029" v="1878"/>
          <ac:cxnSpMkLst>
            <pc:docMk/>
            <pc:sldMk cId="1419782419" sldId="507"/>
            <ac:cxnSpMk id="37" creationId="{1A7BE320-901F-44AF-A0C8-E1EC38B56E34}"/>
          </ac:cxnSpMkLst>
        </pc:cxnChg>
        <pc:cxnChg chg="mod">
          <ac:chgData name="Kanakubo Yuuka" userId="0125345b4684f247" providerId="LiveId" clId="{2F96E93E-20E0-4DA2-A832-8610A3A9D724}" dt="2022-03-23T05:35:57.029" v="1878"/>
          <ac:cxnSpMkLst>
            <pc:docMk/>
            <pc:sldMk cId="1419782419" sldId="507"/>
            <ac:cxnSpMk id="38" creationId="{540F1389-4A27-480B-9E77-D9739D7E8BCD}"/>
          </ac:cxnSpMkLst>
        </pc:cxnChg>
        <pc:cxnChg chg="mod">
          <ac:chgData name="Kanakubo Yuuka" userId="0125345b4684f247" providerId="LiveId" clId="{2F96E93E-20E0-4DA2-A832-8610A3A9D724}" dt="2022-03-23T05:35:57.029" v="1878"/>
          <ac:cxnSpMkLst>
            <pc:docMk/>
            <pc:sldMk cId="1419782419" sldId="507"/>
            <ac:cxnSpMk id="39" creationId="{9DC49634-E3CB-444B-A68D-1BD12E010BBF}"/>
          </ac:cxnSpMkLst>
        </pc:cxnChg>
        <pc:cxnChg chg="mod">
          <ac:chgData name="Kanakubo Yuuka" userId="0125345b4684f247" providerId="LiveId" clId="{2F96E93E-20E0-4DA2-A832-8610A3A9D724}" dt="2022-03-23T05:37:41.749" v="1927"/>
          <ac:cxnSpMkLst>
            <pc:docMk/>
            <pc:sldMk cId="1419782419" sldId="507"/>
            <ac:cxnSpMk id="46" creationId="{98C89D7F-EEF4-447C-8DE9-149AA60A96CB}"/>
          </ac:cxnSpMkLst>
        </pc:cxnChg>
        <pc:cxnChg chg="mod">
          <ac:chgData name="Kanakubo Yuuka" userId="0125345b4684f247" providerId="LiveId" clId="{2F96E93E-20E0-4DA2-A832-8610A3A9D724}" dt="2022-03-23T05:37:41.749" v="1927"/>
          <ac:cxnSpMkLst>
            <pc:docMk/>
            <pc:sldMk cId="1419782419" sldId="507"/>
            <ac:cxnSpMk id="47" creationId="{FA59A177-DF5F-4A95-82D6-FE9A3C9F2478}"/>
          </ac:cxnSpMkLst>
        </pc:cxnChg>
        <pc:cxnChg chg="mod">
          <ac:chgData name="Kanakubo Yuuka" userId="0125345b4684f247" providerId="LiveId" clId="{2F96E93E-20E0-4DA2-A832-8610A3A9D724}" dt="2022-03-23T05:37:41.749" v="1927"/>
          <ac:cxnSpMkLst>
            <pc:docMk/>
            <pc:sldMk cId="1419782419" sldId="507"/>
            <ac:cxnSpMk id="48" creationId="{B151670B-E9C9-47CD-9B54-73552BA7FE31}"/>
          </ac:cxnSpMkLst>
        </pc:cxnChg>
        <pc:cxnChg chg="mod">
          <ac:chgData name="Kanakubo Yuuka" userId="0125345b4684f247" providerId="LiveId" clId="{2F96E93E-20E0-4DA2-A832-8610A3A9D724}" dt="2022-03-23T05:57:13.982" v="2501" actId="165"/>
          <ac:cxnSpMkLst>
            <pc:docMk/>
            <pc:sldMk cId="1419782419" sldId="507"/>
            <ac:cxnSpMk id="69" creationId="{12472513-71E4-44AE-9795-389DED391482}"/>
          </ac:cxnSpMkLst>
        </pc:cxnChg>
        <pc:cxnChg chg="mod">
          <ac:chgData name="Kanakubo Yuuka" userId="0125345b4684f247" providerId="LiveId" clId="{2F96E93E-20E0-4DA2-A832-8610A3A9D724}" dt="2022-03-23T05:57:13.982" v="2501" actId="165"/>
          <ac:cxnSpMkLst>
            <pc:docMk/>
            <pc:sldMk cId="1419782419" sldId="507"/>
            <ac:cxnSpMk id="70" creationId="{7356E83A-7358-402A-A84C-EBEE814BC1E9}"/>
          </ac:cxnSpMkLst>
        </pc:cxnChg>
        <pc:cxnChg chg="mod">
          <ac:chgData name="Kanakubo Yuuka" userId="0125345b4684f247" providerId="LiveId" clId="{2F96E93E-20E0-4DA2-A832-8610A3A9D724}" dt="2022-03-23T05:57:13.982" v="2501" actId="165"/>
          <ac:cxnSpMkLst>
            <pc:docMk/>
            <pc:sldMk cId="1419782419" sldId="507"/>
            <ac:cxnSpMk id="71" creationId="{927D2A3B-8CEB-4336-BCCB-11E222AA81AE}"/>
          </ac:cxnSpMkLst>
        </pc:cxnChg>
        <pc:cxnChg chg="mod">
          <ac:chgData name="Kanakubo Yuuka" userId="0125345b4684f247" providerId="LiveId" clId="{2F96E93E-20E0-4DA2-A832-8610A3A9D724}" dt="2022-03-23T05:57:13.982" v="2501" actId="165"/>
          <ac:cxnSpMkLst>
            <pc:docMk/>
            <pc:sldMk cId="1419782419" sldId="507"/>
            <ac:cxnSpMk id="72" creationId="{A83FFE34-8061-4AC0-BA26-5925B2182113}"/>
          </ac:cxnSpMkLst>
        </pc:cxnChg>
      </pc:sldChg>
      <pc:sldChg chg="add del">
        <pc:chgData name="Kanakubo Yuuka" userId="0125345b4684f247" providerId="LiveId" clId="{2F96E93E-20E0-4DA2-A832-8610A3A9D724}" dt="2022-03-23T04:20:21.522" v="564" actId="2696"/>
        <pc:sldMkLst>
          <pc:docMk/>
          <pc:sldMk cId="4265404877" sldId="521"/>
        </pc:sldMkLst>
      </pc:sldChg>
      <pc:sldChg chg="addSp delSp modSp add mod ord delAnim modAnim">
        <pc:chgData name="Kanakubo Yuuka" userId="0125345b4684f247" providerId="LiveId" clId="{2F96E93E-20E0-4DA2-A832-8610A3A9D724}" dt="2022-03-23T04:20:24.991" v="566"/>
        <pc:sldMkLst>
          <pc:docMk/>
          <pc:sldMk cId="3587379917" sldId="522"/>
        </pc:sldMkLst>
        <pc:spChg chg="mod topLvl">
          <ac:chgData name="Kanakubo Yuuka" userId="0125345b4684f247" providerId="LiveId" clId="{2F96E93E-20E0-4DA2-A832-8610A3A9D724}" dt="2022-03-23T04:14:52.420" v="427" actId="164"/>
          <ac:spMkLst>
            <pc:docMk/>
            <pc:sldMk cId="3587379917" sldId="522"/>
            <ac:spMk id="31" creationId="{6452056D-8295-4D7E-B478-648A59289244}"/>
          </ac:spMkLst>
        </pc:spChg>
        <pc:spChg chg="mod topLvl">
          <ac:chgData name="Kanakubo Yuuka" userId="0125345b4684f247" providerId="LiveId" clId="{2F96E93E-20E0-4DA2-A832-8610A3A9D724}" dt="2022-03-23T04:14:52.420" v="427" actId="164"/>
          <ac:spMkLst>
            <pc:docMk/>
            <pc:sldMk cId="3587379917" sldId="522"/>
            <ac:spMk id="32" creationId="{729CB17B-2BD4-4EAE-91C4-86B710F33E22}"/>
          </ac:spMkLst>
        </pc:spChg>
        <pc:spChg chg="mod">
          <ac:chgData name="Kanakubo Yuuka" userId="0125345b4684f247" providerId="LiveId" clId="{2F96E93E-20E0-4DA2-A832-8610A3A9D724}" dt="2022-03-23T04:14:51.631" v="426" actId="207"/>
          <ac:spMkLst>
            <pc:docMk/>
            <pc:sldMk cId="3587379917" sldId="522"/>
            <ac:spMk id="33" creationId="{077BC99D-ADB8-4AF5-83D8-6DFA51F0DE17}"/>
          </ac:spMkLst>
        </pc:spChg>
        <pc:spChg chg="mod topLvl">
          <ac:chgData name="Kanakubo Yuuka" userId="0125345b4684f247" providerId="LiveId" clId="{2F96E93E-20E0-4DA2-A832-8610A3A9D724}" dt="2022-03-23T04:14:52.420" v="427" actId="164"/>
          <ac:spMkLst>
            <pc:docMk/>
            <pc:sldMk cId="3587379917" sldId="522"/>
            <ac:spMk id="35" creationId="{83F71B1A-FD18-462B-B16A-B26EA0FF92DB}"/>
          </ac:spMkLst>
        </pc:spChg>
        <pc:spChg chg="mod">
          <ac:chgData name="Kanakubo Yuuka" userId="0125345b4684f247" providerId="LiveId" clId="{2F96E93E-20E0-4DA2-A832-8610A3A9D724}" dt="2022-03-23T04:17:30.468" v="521" actId="1035"/>
          <ac:spMkLst>
            <pc:docMk/>
            <pc:sldMk cId="3587379917" sldId="522"/>
            <ac:spMk id="36" creationId="{A5388543-9D00-4BEB-923C-0872FCAC6619}"/>
          </ac:spMkLst>
        </pc:spChg>
        <pc:spChg chg="mod">
          <ac:chgData name="Kanakubo Yuuka" userId="0125345b4684f247" providerId="LiveId" clId="{2F96E93E-20E0-4DA2-A832-8610A3A9D724}" dt="2022-03-23T04:18:37.695" v="546" actId="1076"/>
          <ac:spMkLst>
            <pc:docMk/>
            <pc:sldMk cId="3587379917" sldId="522"/>
            <ac:spMk id="37" creationId="{C8802917-495E-428E-A4F2-02ACD4E1CBF6}"/>
          </ac:spMkLst>
        </pc:spChg>
        <pc:spChg chg="mod">
          <ac:chgData name="Kanakubo Yuuka" userId="0125345b4684f247" providerId="LiveId" clId="{2F96E93E-20E0-4DA2-A832-8610A3A9D724}" dt="2022-03-23T04:17:57.967" v="539" actId="1036"/>
          <ac:spMkLst>
            <pc:docMk/>
            <pc:sldMk cId="3587379917" sldId="522"/>
            <ac:spMk id="48" creationId="{19D0B0CC-F21F-4AAA-98D3-C2CC8C7F3AF0}"/>
          </ac:spMkLst>
        </pc:spChg>
        <pc:spChg chg="mod">
          <ac:chgData name="Kanakubo Yuuka" userId="0125345b4684f247" providerId="LiveId" clId="{2F96E93E-20E0-4DA2-A832-8610A3A9D724}" dt="2022-03-23T04:18:31.212" v="544" actId="1076"/>
          <ac:spMkLst>
            <pc:docMk/>
            <pc:sldMk cId="3587379917" sldId="522"/>
            <ac:spMk id="49" creationId="{5FCA7E0E-66AB-4FEB-86D0-8CD1B60ACCFA}"/>
          </ac:spMkLst>
        </pc:spChg>
        <pc:spChg chg="mod topLvl">
          <ac:chgData name="Kanakubo Yuuka" userId="0125345b4684f247" providerId="LiveId" clId="{2F96E93E-20E0-4DA2-A832-8610A3A9D724}" dt="2022-03-23T04:14:52.420" v="427" actId="164"/>
          <ac:spMkLst>
            <pc:docMk/>
            <pc:sldMk cId="3587379917" sldId="522"/>
            <ac:spMk id="50" creationId="{75CDA2E5-EE65-4B56-8985-86AC09DA96E9}"/>
          </ac:spMkLst>
        </pc:spChg>
        <pc:spChg chg="mod">
          <ac:chgData name="Kanakubo Yuuka" userId="0125345b4684f247" providerId="LiveId" clId="{2F96E93E-20E0-4DA2-A832-8610A3A9D724}" dt="2022-03-23T04:17:57.967" v="539" actId="1036"/>
          <ac:spMkLst>
            <pc:docMk/>
            <pc:sldMk cId="3587379917" sldId="522"/>
            <ac:spMk id="53" creationId="{B79C52B9-A7BC-415F-83FD-1B7F1BC7B93A}"/>
          </ac:spMkLst>
        </pc:spChg>
        <pc:spChg chg="mod">
          <ac:chgData name="Kanakubo Yuuka" userId="0125345b4684f247" providerId="LiveId" clId="{2F96E93E-20E0-4DA2-A832-8610A3A9D724}" dt="2022-03-23T04:17:57.967" v="539" actId="1036"/>
          <ac:spMkLst>
            <pc:docMk/>
            <pc:sldMk cId="3587379917" sldId="522"/>
            <ac:spMk id="54" creationId="{A6B91C15-5DB1-4D7B-B26F-B9239700A033}"/>
          </ac:spMkLst>
        </pc:spChg>
        <pc:spChg chg="mod">
          <ac:chgData name="Kanakubo Yuuka" userId="0125345b4684f247" providerId="LiveId" clId="{2F96E93E-20E0-4DA2-A832-8610A3A9D724}" dt="2022-03-23T04:18:09.344" v="541" actId="1076"/>
          <ac:spMkLst>
            <pc:docMk/>
            <pc:sldMk cId="3587379917" sldId="522"/>
            <ac:spMk id="55" creationId="{133A9462-E5E7-4360-9777-3C1303607D17}"/>
          </ac:spMkLst>
        </pc:spChg>
        <pc:spChg chg="mod">
          <ac:chgData name="Kanakubo Yuuka" userId="0125345b4684f247" providerId="LiveId" clId="{2F96E93E-20E0-4DA2-A832-8610A3A9D724}" dt="2022-03-23T04:17:57.967" v="539" actId="1036"/>
          <ac:spMkLst>
            <pc:docMk/>
            <pc:sldMk cId="3587379917" sldId="522"/>
            <ac:spMk id="56" creationId="{FDCB011C-4ACE-455B-A371-CB43D17B7D4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59" creationId="{C210D8C3-FB7B-41A8-ACD1-E6BD5EC7A14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0" creationId="{FD37828A-B462-4427-B9A4-878114A8194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1" creationId="{87C673D2-1274-4CAD-8557-0BB49DA4403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2" creationId="{2025825B-2814-48C1-93A9-0671DF72A08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3" creationId="{FD75F204-EE34-42C5-BDE5-E2AC4693350A}"/>
          </ac:spMkLst>
        </pc:spChg>
        <pc:spChg chg="mod">
          <ac:chgData name="Kanakubo Yuuka" userId="0125345b4684f247" providerId="LiveId" clId="{2F96E93E-20E0-4DA2-A832-8610A3A9D724}" dt="2022-03-23T04:17:57.967" v="539" actId="1036"/>
          <ac:spMkLst>
            <pc:docMk/>
            <pc:sldMk cId="3587379917" sldId="522"/>
            <ac:spMk id="64" creationId="{E104E84A-A90A-4414-8854-F55D810DC6A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5" creationId="{B981EC5B-DBAF-4832-A0A1-380FE4DFE1B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6" creationId="{F9F43490-F613-4C11-A43B-75ABEA24E07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7" creationId="{84F24666-7E54-43EE-95CF-E6762640AF0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8" creationId="{4607C85D-E364-40DF-AA9A-7225003DB6D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69" creationId="{4C87E612-A477-4879-B951-0D21C94C035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0" creationId="{02ABF0BE-1034-445E-86A0-DDD65738390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1" creationId="{D9AF06DC-F177-40BA-9CB7-AF56F2EB40C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2" creationId="{6B322F97-28CA-4301-BC5F-81C1F70DE0D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3" creationId="{10C16659-8E09-499F-925C-4DA64DCE49F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4" creationId="{1EBFF6DE-B3CB-4038-BD3F-663D2820F85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5" creationId="{FBBE950F-849F-4CCB-880E-E1BC64AA60C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6" creationId="{1A8A457C-C744-4F3D-BDB6-0DE4673FF46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7" creationId="{3D778403-8198-4896-B32F-8CD70E783CE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8" creationId="{C4EB0DA9-93E9-463C-B4DB-F00606FBB05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79" creationId="{4164CA2A-35E9-44E4-A9BF-2499AB8489F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0" creationId="{1CA4D72C-1B46-4434-8CF0-3E1B20E5C27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1" creationId="{483F9F0D-A9AF-4F67-A90E-1EF98C95024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2" creationId="{98E4D8AE-D43E-4869-BCB7-1701852CF9C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3" creationId="{7F6E2D62-E07D-4530-B1E6-5570CF1C4C7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4" creationId="{25CD1231-2CEF-48A2-9278-0C7AC846F87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5" creationId="{103B06AE-9069-41D5-977B-21B132B8681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7" creationId="{3D8A9AF5-0168-428B-8659-BB21B836A5A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8" creationId="{7AAB12B0-C0C4-42BD-8008-3000BAEADC6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89" creationId="{EA6A597A-8087-4C6C-A60A-9021567F290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0" creationId="{817EBC2E-015D-4547-B143-F3B004599F4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1" creationId="{14CAE756-D876-414D-94E1-9EACB3F679D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2" creationId="{9A014C94-DFCF-41EE-9D34-966776E177D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3" creationId="{AFBE7671-20D8-4250-9170-3E9B05EBA53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4" creationId="{0F173EA7-F3AB-4E14-9658-955659C3010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5" creationId="{F932FA69-4BA8-43D5-98B5-CCC282E25B0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6" creationId="{F451B432-44D2-49FA-9332-CAE914A3730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7" creationId="{6F482D70-1C71-43FC-943B-BE2BA0871FC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8" creationId="{5F596F75-E83D-4A8F-9823-C270F0DACB1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99" creationId="{824C1D70-5115-4FCF-83B2-57FEF07FE9C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0" creationId="{2C9A34DA-2E20-4B88-87EC-B85E2FFB447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1" creationId="{A0312C4B-256A-4F9B-8B6A-2738463517F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2" creationId="{E3152E02-1439-4B64-8C31-32A54E9BA41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3" creationId="{B421D05A-F524-477A-9F3D-F279243A1BE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4" creationId="{4E68DA29-F8A1-4F5D-97F1-4A03DFF5C76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5" creationId="{3A359A58-6682-42AA-9AA1-8A5B9D49B05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6" creationId="{2DC78045-6D0B-4426-A577-000C631C7E2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7" creationId="{E998250E-C41F-4AFF-B105-BF17C04C2D0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8" creationId="{4272EF9B-4E74-4401-9707-9C4F87E27C6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09" creationId="{132C277C-39DD-4B3E-B9F5-009C130F66D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0" creationId="{3E96465A-87F2-403D-81E0-53E018CAFE7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1" creationId="{E7763288-B49A-4B2E-B490-876795ED3F1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2" creationId="{C775269A-D9C0-469E-B919-44C146B0131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3" creationId="{ED580A85-0D70-4554-AEB2-4248212FAD5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4" creationId="{68A3E237-2A9B-490C-B065-025BE2B60B0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5" creationId="{2A7F373A-9E03-479F-AA2D-5FFF94F2AB8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6" creationId="{E8FDF1F2-E23D-41CF-AFB0-F62D7902547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7" creationId="{B7E7AFFE-58EA-4B68-8A1B-E81B0D976D5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8" creationId="{1964B223-2E6C-4532-A34C-CD1DA581765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19" creationId="{247F5EB0-60CA-4B7F-AAA6-C55556BF682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0" creationId="{9EE7ACEF-2403-4616-94BF-5A96E67EF4A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1" creationId="{0EEE5437-70F5-4397-A2AE-6E780BF0A26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2" creationId="{DD0BD565-0FD8-4E3F-9A7D-0E90943B2EE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3" creationId="{1963EF9C-4EC4-403D-ABE3-CF546284459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4" creationId="{37991F7E-081B-4AC1-955A-E916F37CDDC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5" creationId="{96E2EAC5-9AF6-4530-BFFB-2D3FC24A399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6" creationId="{BD08702E-5DB3-4589-B2F9-9F153656B4A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7" creationId="{864411EB-CFE5-4418-AF45-4493CBEE793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8" creationId="{A6BC90E2-D3F7-4366-801C-DB5796EA1D1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29" creationId="{4E18AE50-D0E7-4525-8069-8788098F172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0" creationId="{3CD0C23A-D1DB-4DDD-BC36-0B005FAC911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1" creationId="{A65D909B-5521-4B9B-9F92-ABBAA7EB6B9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2" creationId="{B1D91402-38D4-4975-985D-1EC66610575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4" creationId="{B6DE5B6D-E73C-485C-A4B0-6161851F0C0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5" creationId="{B5C36147-7256-43DA-B015-FC3CD45411F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6" creationId="{F116DE53-814D-4007-800C-CB30E98A6C7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7" creationId="{B33F38E6-5E5F-4B83-ADD1-18C3DFFCF37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8" creationId="{F047BBE7-0937-4476-AA38-64C63661503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39" creationId="{6C4BAF9E-243D-4015-B638-39C376A4E0A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0" creationId="{A73FAB56-DD87-4CB0-96A3-8DBD0F1D3FC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1" creationId="{A72682B1-A8B6-429D-8F3C-02BB044102D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2" creationId="{135330B7-5938-4E34-992E-8893A183D3C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3" creationId="{689DE1A3-CC45-4F1A-95C4-FAB010D6DFD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4" creationId="{0C23906A-30F5-40B3-B6B6-0252C9AFD71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5" creationId="{F20397D5-4A4E-4DF1-9E45-07C039BA26C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6" creationId="{33C15351-98C2-449B-9F50-C86E3179F60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7" creationId="{A48A0BCF-5A68-4978-ABDE-A48BAB79311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8" creationId="{D99CEB75-DC72-49F0-A35B-8D144591D20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49" creationId="{193B0A3F-BB4C-4B06-AE7E-EF27B1F8F12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0" creationId="{DF310DBD-47D7-46DB-AA36-5534070A3EB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1" creationId="{33EA4DFD-9A7B-463E-9C1B-35891F97816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2" creationId="{BDD33EE3-7DE4-446C-A27C-FB4E0AF7D77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3" creationId="{C1E20384-4576-4784-8217-650F63564D7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4" creationId="{FCA43B80-8242-4B60-8FCE-47C76B51AC3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5" creationId="{725549D8-C7B0-4CAB-A7E4-5C9031766CD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6" creationId="{41EE18A4-A5F8-43CF-A480-09486D3AFEB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7" creationId="{5B3EEFD8-1D4E-4226-8C4D-AA7E9641226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8" creationId="{D7408CDE-92CC-4A3F-ABFF-881340F7610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59" creationId="{0D59F386-BC5A-4280-895A-18A82F4630E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0" creationId="{7ED65503-6EDC-4944-A909-4AA3C20459D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1" creationId="{2C16D33B-2055-4231-95E0-B021EC926E3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2" creationId="{8937ACC8-5762-4709-85EC-AF811A481DC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3" creationId="{9B98CEC2-A201-470E-872C-FFAE6C1190C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4" creationId="{6C8C22F1-7D8B-47B8-B9CE-14B702EFB42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5" creationId="{13282BC9-9B42-488E-9922-066D5498419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6" creationId="{4FEDDFAF-57BA-4B6F-A7E7-0C334DB5897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7" creationId="{89B37D34-23A0-4D81-96EF-B793E96A4F8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8" creationId="{35B9BE69-F510-4667-8767-D836F27F147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69" creationId="{964DDEA6-9C42-49F8-BC21-2E89283EEFA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0" creationId="{0D67FAE9-FD78-4255-B54F-4D344996932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1" creationId="{11E077A2-1401-47C8-ADE8-BC9336AB659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2" creationId="{8301728A-0BEE-4136-B97E-8B87F96E753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3" creationId="{A0BEA165-9CE2-4C50-962D-39F7AA6238E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4" creationId="{9EF753A5-AADB-4DC5-8252-EA242EC5C5B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5" creationId="{DFF972B7-870F-4B58-BD5C-5A7FC974D4F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6" creationId="{583CCE0E-C9D1-4767-A473-56EC504972F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7" creationId="{A28417B0-C646-4F46-A509-0F8916350C8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8" creationId="{72CB083A-CDDF-42DD-B1BB-7ED718A39F1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79" creationId="{CBCD909E-A8FD-4620-86A6-A6271E17954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0" creationId="{2948E4C7-82F9-48AF-A980-3D21DADBE08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1" creationId="{CB2B29BA-067F-4FF3-ADC9-E8ECE518565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2" creationId="{EB95DF43-48B6-4F51-8A1A-ECFADC6FD09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3" creationId="{68DF67AC-115F-41A6-BF03-EC505221AA8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4" creationId="{9913957C-BF64-4840-B67D-5605A20FB55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5" creationId="{834F96F5-C271-4700-8BEE-5BA71EAD77C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6" creationId="{9BE17468-D4A2-4997-A4DD-283F1065CD2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7" creationId="{2D90A63C-5EBB-427C-8CC7-17A7BD0B37C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8" creationId="{69A5C786-DE8D-46D4-9B2C-3048DEFE383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89" creationId="{4EA77915-5F72-4D70-A651-D9744A31F4B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0" creationId="{58D2C98B-4A19-4896-BC91-B2915B78FBD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1" creationId="{0C3855D4-3488-4FDD-AF8B-DF2FC60B5EA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2" creationId="{F8B6296B-A5EA-417B-93CC-C01E44B3A6A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3" creationId="{BDDFE4EB-D9BB-496B-9B2E-398FE532FB1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4" creationId="{82820101-D98C-4F9F-9BB2-3F82290FB36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5" creationId="{D0C8CD5B-3186-4EBE-8719-6F37AD57BF3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6" creationId="{732B541C-9531-472A-9A9B-A32E11B5125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7" creationId="{C405F470-F23C-4D6E-A5E7-513D5038982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8" creationId="{EC2A8CEE-EC20-4175-B59A-A3A12A0D8EC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199" creationId="{84940725-548E-4F1D-A758-90EBEE0E2B6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0" creationId="{F39A6B05-F3E0-4C74-868E-D9A00F46658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1" creationId="{1416C488-CAAA-4E7D-927E-783D3E90790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2" creationId="{70981584-F5E5-4ECE-9400-A80DAC2990F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3" creationId="{FD58DC2F-DEEF-406B-A52A-9630364D76D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4" creationId="{E3B66431-B8FA-4F25-8039-DBF02EBEA9F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5" creationId="{45D1BF79-83C3-4627-9040-4033CE39365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6" creationId="{641B2F76-1CCE-4D1D-9841-E1B1505D760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7" creationId="{A7044AA8-F240-4DAA-BD06-6C88E841006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8" creationId="{CE03C1A5-4E8B-4F3F-A7EE-FCEBACE6793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09" creationId="{DA98A912-3931-4E45-B277-9F152050A7A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0" creationId="{26515386-C945-4756-B9B9-CAF58854B21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1" creationId="{342243B7-7BF4-4970-852E-F493895D27F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2" creationId="{3AD47C90-188A-4E28-86B1-383FB32442D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3" creationId="{CBCA37F7-8963-4475-8FDB-8D3A062034B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4" creationId="{07C7AFDC-0C34-4977-A976-70E213AFBDF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5" creationId="{63DCFD06-1A68-4C23-BB53-19A66B3184A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6" creationId="{4000F7B6-4E9B-4D65-8AC8-18582AC3105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7" creationId="{FFD3C3BF-669E-472B-830F-23B5D7072ABA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8" creationId="{F3791C66-59FF-4FEF-B554-3C254427D0B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19" creationId="{51DA41BC-9F47-45F3-9B92-355B2E48FAF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0" creationId="{33D45163-E7FD-49AA-B277-E68B539EC07C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1" creationId="{5E6DF09E-2D93-4BE6-846C-4BC5324C9FE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2" creationId="{1B3C81DB-BCCC-4818-90A0-05DBEBF20FA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3" creationId="{9AED734D-0B50-410A-9249-E732E92A0376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4" creationId="{74767282-8FD5-4A30-B95B-81401DFCAF5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5" creationId="{FCD67F77-B030-47A3-B254-CC89C0EC522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6" creationId="{BA972D84-F7B6-45A9-B7E5-6F479E90AE4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7" creationId="{54CFCDA7-F8FE-47A7-BD3A-784C9C94FEA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8" creationId="{A1BB0FFD-3D81-447E-B232-BE1F2286D75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29" creationId="{4DE31014-E880-4FDE-B147-AF7157B4274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0" creationId="{BCC48A10-3DB4-4B2F-8718-041B44C6663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1" creationId="{9858637E-B75E-46C1-9700-5A535995E7D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2" creationId="{76187191-EA8A-475A-876E-579A885B156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3" creationId="{8B47F50A-24BB-496D-9CBD-DE593BA568F1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4" creationId="{267D157E-A47B-424A-86CC-F9761DE2A2A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5" creationId="{E9A9C03F-C077-4C7B-A6E5-8CDDBDF2EA7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6" creationId="{51A61CF3-8D70-4429-849F-1912D5FDBEE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7" creationId="{A29A1F30-7820-4926-859C-3D830B4A8F8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8" creationId="{D873754E-AEDC-4AF0-9216-EE6FB7E61D8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39" creationId="{F26C6A82-616B-4CF7-A3F7-36DB51B5C27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0" creationId="{77A7B386-17F7-4ADB-AD7D-5C60BDB1781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1" creationId="{B5BEE486-B960-4137-940E-1C4B7FEB7E79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2" creationId="{8B5106D5-FB72-458B-9621-477280D498D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3" creationId="{47529CAC-2589-4CF3-A8AC-CB90474D9BEB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4" creationId="{BBB409DB-AFAD-4E34-893A-E8E2836B570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5" creationId="{C93E7653-6B55-43DA-B0E9-63359535426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6" creationId="{35BD64AB-42B3-4F22-9481-45B3C8FDFAA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7" creationId="{0834019B-DBF1-45DA-BF51-9142146BB705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8" creationId="{058EDE6D-5E0D-4181-A6E6-7F5402BF281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49" creationId="{BA4BDBD0-7448-4984-B803-E4993908D6E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0" creationId="{0F4C25AD-47E3-4698-848B-48D781519B22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1" creationId="{D19CA352-44A0-4DFA-A6A8-4EEDE732DBE4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2" creationId="{EBF5EF76-D4C3-4DCE-9577-4B514EA6FBD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3" creationId="{B0866C4F-EDCB-4E97-B42C-D83E06C13607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4" creationId="{EB5649CA-1ED7-459F-B199-F6C3D0A331FD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5" creationId="{7CAE2545-BCDA-47A0-96CA-2243C408F1C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6" creationId="{0927E368-8A38-44F4-984F-42C596040C9F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7" creationId="{EC034464-AC41-4E8B-8A0A-AF01E195CD2E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8" creationId="{1F141787-A793-4453-ABC5-769D4F91CC0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59" creationId="{93B79D4C-18EC-4A22-9370-B6AEF7BB23B8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60" creationId="{2C4842AD-E2FF-4C2C-982A-D257AD9CCF50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61" creationId="{0D1BA2AF-5456-47E7-83BA-6C44ED88C5A3}"/>
          </ac:spMkLst>
        </pc:spChg>
        <pc:spChg chg="mod">
          <ac:chgData name="Kanakubo Yuuka" userId="0125345b4684f247" providerId="LiveId" clId="{2F96E93E-20E0-4DA2-A832-8610A3A9D724}" dt="2022-03-23T04:14:50.346" v="419" actId="165"/>
          <ac:spMkLst>
            <pc:docMk/>
            <pc:sldMk cId="3587379917" sldId="522"/>
            <ac:spMk id="262" creationId="{B5C77E44-D70D-4CF6-B6D0-4219D008A9E4}"/>
          </ac:spMkLst>
        </pc:spChg>
        <pc:spChg chg="add del mod">
          <ac:chgData name="Kanakubo Yuuka" userId="0125345b4684f247" providerId="LiveId" clId="{2F96E93E-20E0-4DA2-A832-8610A3A9D724}" dt="2022-03-23T04:14:41.404" v="402" actId="21"/>
          <ac:spMkLst>
            <pc:docMk/>
            <pc:sldMk cId="3587379917" sldId="522"/>
            <ac:spMk id="264" creationId="{2370F391-1534-4B0B-B7A4-7CB2AF7C612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65" creationId="{F821D3F1-668F-4B90-B63F-BC3FEC7A19B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67" creationId="{BC807E12-4992-4D0B-BE5F-0C94AF5092D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68" creationId="{9D836B39-3E76-4993-AEB9-63E5AE752DD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1" creationId="{42DABC95-47A2-42F8-8A4F-B842C5677B4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2" creationId="{C1BDC92D-6176-4B67-85F9-FA73A596983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3" creationId="{9289F803-E345-446B-9740-57FA7629CFD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4" creationId="{C22A01E9-8425-44B3-8927-8A4789DEC6B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5" creationId="{6B4F2801-74F2-4D23-830A-7B28C8E70CA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6" creationId="{263B13B9-4E31-4B3E-9BA5-5C2E5D67DE5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7" creationId="{76477BD3-D335-41FB-BAB0-9F041C27BDC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8" creationId="{E728E616-76A1-46B6-8A34-82650692183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79" creationId="{6A9F1066-72BC-4CC3-AFED-234874A5EA2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0" creationId="{7EDEF16D-D304-4023-A90C-3194E8B5ACA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1" creationId="{4B8FA5C7-A201-4FE4-B55A-6C2C18B6903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2" creationId="{8C94CAF6-D387-46AA-BA77-3D15ABA566B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3" creationId="{5475EAC0-8C31-4E9C-BA16-78292A1B7D8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4" creationId="{CA919BD3-42DD-4428-8F7E-59D585FBC44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5" creationId="{76672889-97D7-4E0A-95FF-2B6CE7D3086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6" creationId="{EF2D63BD-709D-4442-8192-1B66DE1450A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7" creationId="{9B7FA671-0B76-472A-B610-16ED533580C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8" creationId="{09AD996E-91D5-4247-9AB4-9003D4AA1A7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89" creationId="{ABDD75DB-5108-42C6-A6FC-40D431F33B29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0" creationId="{9FBE4512-E053-4CBE-933D-384F2350960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1" creationId="{B4AB0AD3-9BA8-4E23-8245-87E75E53742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2" creationId="{02E4B3FC-108A-4640-8514-B1FE91A4250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3" creationId="{EC01ED4B-6566-43E5-839E-889E64433F4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4" creationId="{2580ECB8-0526-46A0-A697-55490E20289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5" creationId="{0FF4457F-1B03-4410-A6B4-0EC055923BD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6" creationId="{61154856-CEF2-4BC0-9675-5672472EBE9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8" creationId="{DAC5236B-A538-4416-B372-4B527D6A560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299" creationId="{318204DE-0C9D-4E24-98DD-D9D7C17CECD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0" creationId="{6087897D-DDAD-4A1E-923F-5AFD8FF7FBE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1" creationId="{E57B2170-E539-4EB5-BAE3-A0F1538F731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2" creationId="{64E1810E-7033-4715-8DF6-6E41D1961D4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3" creationId="{D781F94A-BD62-463A-95C2-092B2C3998A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4" creationId="{FF478F99-081F-434C-AEB2-968A97D0B6C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5" creationId="{A3B46B9A-3FA4-4EA0-96B5-18A3479F605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6" creationId="{3543E944-C72C-4D6A-996D-54131009F6A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7" creationId="{5AAB7AE5-641D-404F-B14E-BDB4CC6E425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8" creationId="{D52C8C16-5FCD-4C26-8C7C-36DF049AA32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09" creationId="{B08F49AF-2545-4BDC-A56A-545E45F7A259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0" creationId="{C9980197-2532-423E-89F1-E4E0B764F04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1" creationId="{53263488-4A77-4394-ACCF-0F5FB61A3A7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2" creationId="{718ADA07-152A-4AFF-AD00-7FE8F17F64D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3" creationId="{49EE993E-99CA-47B3-8C12-A3605C27007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4" creationId="{ACED029E-3DBD-42DB-A7AD-CC0E5A74535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5" creationId="{8AC3ECE4-BC85-4F2F-8515-A8BD1E3100D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6" creationId="{191426EA-4637-4324-89F5-F85A9E75510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7" creationId="{0E49E9AB-B1E4-4927-86DC-C11A066604E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8" creationId="{8997C397-6E0D-4732-B838-39A01109453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19" creationId="{63090E66-1C90-4782-9769-4595C639600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0" creationId="{963D1F6A-D070-4096-AB34-D06FE063B2F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1" creationId="{8FF81A81-C062-44D2-AC82-763BFF4D4B7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2" creationId="{EA74B563-64C0-49F8-9844-2FA79EDA6D2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3" creationId="{6A431A9A-C4A1-445C-A53A-C327C80145A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4" creationId="{7B38ADAB-067C-4D46-BEDB-028441B681D3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5" creationId="{C1A1F4AA-8427-4395-8686-5CE132515C4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6" creationId="{BD9454CB-F711-47F1-A086-53F389F4188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7" creationId="{BC1A2EF6-9888-4330-9751-B97263BEE2C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8" creationId="{BF2B99A0-7648-40D4-B3AD-AAD07E98D81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29" creationId="{BB96B6FB-9691-4267-B19B-35496BA0B683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0" creationId="{05956875-32A3-47C5-ACB5-6A734D3FCA8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1" creationId="{70AFDC6D-BD68-4785-9D81-39C55C77E17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2" creationId="{E587517F-258B-4B46-8C69-FC10A0D1844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3" creationId="{7E8A7434-95B5-4673-BD52-D4DAFDB4C40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4" creationId="{0DE5B0C0-C48C-423B-BEE4-0C67BC56D27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5" creationId="{01ED8F94-8170-443C-95C4-A8011D66B68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6" creationId="{EA9EB8C6-3408-4E07-968A-A42C477D452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7" creationId="{9A2F4E4E-1376-405A-9C8E-E24A75A043B9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8" creationId="{B36203C3-89FA-4EC8-B9F5-5520E1FDC78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39" creationId="{59D3F5C8-2BB0-4254-98EC-68E6F611ECF3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0" creationId="{7CEE49D5-492F-4932-934F-1C775C261E3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1" creationId="{31187EED-5483-41A5-9CC7-FD7C5EFA40F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2" creationId="{5B49A6D1-DF70-425B-A992-D25CC429B26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3" creationId="{85233F16-9FD1-4328-915C-D87D9339F35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5" creationId="{793CD621-962A-4BD4-999D-7C0D8D28066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6" creationId="{EB32BAB5-37CF-4146-8E5C-9150A1D3A5F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7" creationId="{3CDC77D9-2B68-4D44-B5C2-E999E1B39DC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8" creationId="{C89BCCF2-9EC7-4D3F-B398-3605BA3BB509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49" creationId="{1F84DE1B-BDD6-4D0D-B022-51D755A466C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0" creationId="{C274152C-7919-49EC-83FD-3088736ED11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1" creationId="{919C74B6-DBD8-4141-8CE0-EF0451F2C48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2" creationId="{0390D82F-C462-4285-A5E7-CA154725FC3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3" creationId="{9CE12DEC-3337-4878-B923-B00ED8B32CD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4" creationId="{A7E6EAFC-1AF2-4754-98CC-7D9C91FEE1E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5" creationId="{45B6D7AD-2B30-4807-B4B8-F0392F42139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6" creationId="{3F01415B-5FF9-490A-8CF6-3B7BD3993A4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7" creationId="{12794321-0061-49E6-945A-F8DB72C3353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8" creationId="{AE98BFB2-747E-4AAC-AE6B-9CB5D6CCB56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59" creationId="{972D09CA-22DB-4E6C-9C8E-4F656EC8CAF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0" creationId="{56305C2B-EB57-42C0-A710-682A9C06A8C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1" creationId="{2D0E81A2-8EB1-41F2-980A-E4616E45E5B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2" creationId="{32D252A4-DA4C-4C11-AE4E-A9CB99E063F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3" creationId="{79D169F9-7019-4908-AC3E-14280395CD9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4" creationId="{FC972257-1F77-48DE-92F3-F7E50EE8150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5" creationId="{42009794-D306-4100-8CF5-E0678C61FCE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6" creationId="{7D960A59-356E-4864-988D-504262E4F97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7" creationId="{2A6272F1-B671-495C-B0E7-B5ACC40DE75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8" creationId="{A6D4BFAA-BA64-4211-AB05-85FCA508F3A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69" creationId="{75A8FF26-1AE8-436E-85B7-1E0EFE395DF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0" creationId="{C25D11AA-A0CA-4862-943A-BBC47758CB7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1" creationId="{21AD2A92-FEB9-4E06-8128-AE99972986C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2" creationId="{B4B822BD-370F-4ABD-949C-EE33D0ED399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3" creationId="{FADE0974-FD0D-4CBB-B53B-770872CB971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4" creationId="{BA810390-4A32-4940-8DBA-DE629B0B704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5" creationId="{18B1FEA1-AA7A-4ACC-BF1A-048525DA95A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6" creationId="{EFDA0B6C-1F6C-498D-9A33-ED752487102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7" creationId="{7581227E-2788-4304-B491-D624278907D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8" creationId="{19F6C28B-2FE7-4FD3-9437-AC790339E21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79" creationId="{5D44F7F8-A9EB-453A-9CA6-68EE5896D3E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0" creationId="{E26CB0F7-AD77-4F26-98BA-1A3AECEDF89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1" creationId="{25878ECD-3D41-45BC-97D1-EC176DFF969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2" creationId="{C3E05A0E-2174-4A3D-8B5B-DEEE829A582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3" creationId="{1431405B-CB1A-48A4-B950-626C3E9F52B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4" creationId="{8A062525-1CFC-49A5-A9B3-C48C1A5FF3B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5" creationId="{C86870BD-753D-41D8-9E6E-69542B64D62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6" creationId="{D657BF7C-1AC7-4BD2-908B-FE2FAC71219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7" creationId="{986A61C2-9A77-4B5E-BC9D-46B23B7AF6D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8" creationId="{EAB65A72-E299-4184-A13B-CF5696869C8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89" creationId="{3F2E1D1B-66D6-48A1-9DA4-41557D12E40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0" creationId="{60939263-02CF-4665-9F56-27CF3C79851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1" creationId="{2551990B-A3BC-4143-A0EC-95236994DB2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2" creationId="{7782DD7D-7759-4737-8B76-A8F08D273B7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3" creationId="{0E859E84-4D43-4D60-A212-EC06C4C77E9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4" creationId="{A30A8628-2FDC-48CB-9B55-A2C3C18C753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5" creationId="{90840B52-5E76-4193-A57F-F835AFD6B4B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6" creationId="{E2E4B919-3EFA-402F-85C3-5DC55EC6648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7" creationId="{CCD952D6-119B-4F24-86CC-7235A500A51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8" creationId="{7CD0DC68-290A-45A4-9679-ECFB4D0FD7F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399" creationId="{A09611BA-C597-4D5C-BBAE-62A77303E47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0" creationId="{6BC131B4-4AB6-4CEE-8201-C306BBCBE98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1" creationId="{66FC6EB3-120D-4A67-851F-D1C9A7ED259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2" creationId="{BEF77921-7E6A-4C6E-80CA-CC6DB4DC700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3" creationId="{BC8468A0-D93F-4A49-904C-7F87232470F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4" creationId="{90D925DE-BCA2-41E7-BFB3-7A630176F04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5" creationId="{1998297D-A5BB-4FAA-8751-54466177730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6" creationId="{26D3CB4F-5BBC-42AB-AB6C-49F5E0B5E81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7" creationId="{F5F306CB-DFE1-4972-8D5F-0374FF1381D3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8" creationId="{0C9EA4C7-6CC1-4F78-8517-7BF9B609F51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09" creationId="{310BD1D3-6420-49FE-99BF-21F2C166D84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0" creationId="{9CE34E14-71B5-4FD7-A812-4EF58AAA26B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1" creationId="{CC04B46B-A65A-40C0-8AAA-01A310F730C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2" creationId="{7838D46C-BC5A-44F2-8729-968133D220E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3" creationId="{B241A6D3-B71A-4BF5-99BB-92642DCC18B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4" creationId="{037BE085-CCD4-4E91-B884-7355E6642C9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5" creationId="{42AF3D2F-EAA8-4904-A4BB-A3A4D96E0E1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6" creationId="{097F2698-B14A-4EAB-9529-5D8C8902899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7" creationId="{9F5E061B-A35F-4423-9F23-E9606AFB3CF9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8" creationId="{0030FCAC-FD2B-4779-97A3-6354D7081AF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19" creationId="{7EB39CD1-3C58-4EDE-891C-5B41709EF46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0" creationId="{30992857-3A4C-4078-A5BE-2607C4D096B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1" creationId="{275267BE-44C2-404F-8B86-3FCA22B2F349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2" creationId="{084B6CB1-6898-4528-BB84-1BA6FB1F46D7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3" creationId="{C6EFDE46-9AC1-45EA-A4E9-1284FB0A40C8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4" creationId="{5DACBDED-2D01-458E-B649-ECCAE515A5B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5" creationId="{E5A86D67-1092-4518-B45D-EE71F38AF80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6" creationId="{CE601AF5-5039-4295-946D-5B0C8B3C6BF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7" creationId="{E178CB6B-A247-42BD-AC75-2F76FE177B6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8" creationId="{6CD14297-131E-4A16-9188-B11A2818838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29" creationId="{C9BEF701-D729-40FD-98A5-6A0A501AC33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0" creationId="{D41F875F-B7A7-47B0-A03C-1B3C808D65D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1" creationId="{12A0B200-46F0-42FC-95F9-4E090E05727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2" creationId="{237CB529-A6CC-47D6-B8EB-B14552C08CA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3" creationId="{142854C5-9845-46DC-9BAA-7BF33FDF9AE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4" creationId="{B135487E-D729-4E65-A13A-60E7EFAB7B0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5" creationId="{3A34B9A2-35C1-4F34-8EB4-1DBA724208D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6" creationId="{83077F0E-80BD-4007-AE6B-10AE5794571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7" creationId="{DFA68B80-D06A-4EA3-AB65-52D9328726F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8" creationId="{24E90047-2B32-4A47-8C96-B8574ED9AC6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39" creationId="{21C794AA-9092-454B-8790-A4472220249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0" creationId="{BA017A1B-3066-4381-937F-5716549A2D2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1" creationId="{A984F36B-42FF-4C83-8DA9-FE0C8A81644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2" creationId="{F3631C6E-A063-4590-AF0B-5A9D58C1ED0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3" creationId="{46CB493D-1A7F-427C-A400-F5FA310D7B2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4" creationId="{80E1AD15-0031-43E0-9635-BE8C0A10068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5" creationId="{246816E8-473A-4D20-847D-5B451B4596C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6" creationId="{FAB83AB2-D4F2-4D42-82D2-B55EDD005F6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7" creationId="{57E891D0-BEFD-45F5-806F-8076B2D7056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8" creationId="{5772AF32-DB6F-4420-97D2-FB31F1B4C34D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49" creationId="{1767C481-6C69-4AE0-B5BD-E8BCA1597B2A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0" creationId="{446001F0-3E43-457C-97A5-405A85EF00A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1" creationId="{4243391C-05E1-4866-B21F-DD254608165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2" creationId="{2CF4E62C-6038-43B4-8110-F8C272FF8F33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3" creationId="{073CB0C7-4A54-4BE5-B988-D13E8FD79509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4" creationId="{B97E3BF5-EFEC-42EB-91E4-E9590D4C1D8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5" creationId="{917D8437-B80D-4C3C-9874-7F2E9D8CF7C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6" creationId="{5DCEB012-BB58-42C2-BFA2-039632596111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7" creationId="{33FEFAD0-9F4C-455C-AF14-237916915ED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8" creationId="{89C5B7EB-417E-4FD6-8ADE-2507DA70DF1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59" creationId="{CAF73232-97BA-4C0A-B8E2-BC8187052A63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0" creationId="{9E2C9A1F-EEB3-4F4C-AFFA-B472D7DA070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1" creationId="{67B76278-F381-4B74-BDC3-882C8C1B8A9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2" creationId="{8E34BB45-796E-4384-9555-73587ECF854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3" creationId="{B0E62032-00BB-4385-B06B-383546E1332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4" creationId="{A39A475B-DE20-4A56-A49E-77588D0B947E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5" creationId="{14CB2EBB-F48C-4929-9715-98245C1D58E6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6" creationId="{A269B764-A84C-4782-8B92-1A11EC5FB18B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7" creationId="{35FE2849-871D-4781-A94A-8625D269A322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8" creationId="{00D33E52-2627-4778-92F5-44F00AB1B88F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69" creationId="{0C30D60F-142D-46C6-B08A-E134F3AA4004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70" creationId="{71409A8B-AD3B-426F-9434-1ECB33C0A050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71" creationId="{FAA03E03-4992-47D2-B0EA-AE92DFE8EA4C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72" creationId="{58A99EF6-0457-4900-BD5E-52686BD52695}"/>
          </ac:spMkLst>
        </pc:spChg>
        <pc:spChg chg="mod">
          <ac:chgData name="Kanakubo Yuuka" userId="0125345b4684f247" providerId="LiveId" clId="{2F96E93E-20E0-4DA2-A832-8610A3A9D724}" dt="2022-03-23T04:14:21.075" v="398"/>
          <ac:spMkLst>
            <pc:docMk/>
            <pc:sldMk cId="3587379917" sldId="522"/>
            <ac:spMk id="473" creationId="{5A7E6A9D-2661-4B70-A0FA-CFECF7BE72A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75" creationId="{7CE6A2F1-D1B0-4AEE-B393-62213C54C71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76" creationId="{FCDFCCBC-AAD8-4F92-9141-1785833132C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78" creationId="{EF6DF7F2-F438-4004-A305-7B9172A8177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79" creationId="{9B97381C-CA03-4FDA-ADA9-6D54EFF5687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2" creationId="{C862B4DF-EED8-427A-88FB-14DA35F578D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3" creationId="{FF118222-6242-4EFE-91FD-2C8D541A3FF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4" creationId="{C205329C-6759-42C9-AE5D-401ADABA8A2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5" creationId="{9A78B0FD-A6AA-4A56-84F3-B0098D1B3CF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6" creationId="{6037958C-AB2E-4436-B650-A5BE728599B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7" creationId="{BDDBD3A5-8DA6-466C-A9CA-58225077612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8" creationId="{47A88CB6-E84A-4DC4-ADD2-CB47ACCAE58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89" creationId="{169B8FCB-5271-4ED6-A2E1-CF81B41D581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0" creationId="{E73EC786-813E-4ED2-A2D7-4621AFCFACC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1" creationId="{712A607F-6489-4C5E-B313-806A71D63F6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2" creationId="{62AFD3A4-3DF4-4B9D-B9E7-7577962D4E7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3" creationId="{22891002-D916-474A-B138-71173258BD3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4" creationId="{CB498614-5FEC-4320-88B1-93CBA651C35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5" creationId="{9C01A3F0-C332-4CE3-A326-CCA3C43209C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6" creationId="{241D326E-06DF-4AB2-8BEA-4240BE7C392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7" creationId="{F9081198-FA09-41F6-9E36-FEB81EA3FD8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8" creationId="{081D3BD4-1C65-4CB5-BE02-570D434E2E9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499" creationId="{A98DCABF-15DF-4EE6-BB21-90F921324FF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0" creationId="{428755A0-9ADA-4AD9-B7A6-09572E896E1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1" creationId="{204DA21B-4DFA-4F92-9C87-B9BC45EE364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2" creationId="{33BA3E61-4BB2-4921-A1E6-D21BF521500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3" creationId="{F036CDFE-F768-4D5E-AB77-0E58F6626A2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4" creationId="{BA6FD39B-39C9-49F9-8D8D-F407F0B84CF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5" creationId="{42A1A52E-8FA2-4578-A6AE-215FE2D8D9C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6" creationId="{93C13931-55AB-43D0-A0F2-5E119C8C912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7" creationId="{512EAC57-CBBE-4218-930E-61F867B4141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09" creationId="{4D36B484-253C-443E-971F-A55F20BCA13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0" creationId="{309E7C29-BF97-4ECF-BA24-2286D209F68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1" creationId="{3751C0B3-9D0E-4B1E-A63D-FC586CCDB9B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2" creationId="{41404A29-B202-4DAD-8BC5-5D9AEA22406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3" creationId="{D3B171FF-D5E0-45DE-8193-EA378FA6069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4" creationId="{632E9593-3CCB-4902-B55B-93A844D2928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5" creationId="{33D3F0CB-1737-48C1-ACF8-5880800672B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6" creationId="{23C520D7-F10A-4320-BB74-F45C66BC23C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7" creationId="{DCDA82C4-EB8E-4BFB-8EDF-3C87EBAFC59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8" creationId="{9C6CEB18-E98E-4FCF-BAB6-613A5621A63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19" creationId="{EC4C37F9-510E-4CAE-BD38-14521C72EC1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0" creationId="{2D699304-1403-4E93-808F-5569868788C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1" creationId="{0FC9C79E-9A7F-42EA-A438-4CF71AB2D12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2" creationId="{F9AD00C8-9DCF-467F-B3C0-B95DAD0C03F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3" creationId="{60C3A2E7-F56A-4963-89B2-6B26F0EC976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4" creationId="{60BE1838-301A-4C81-9066-C4BC0C8205A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5" creationId="{3671A6B1-9A62-4C9F-B8F0-BE6FDF0AC29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6" creationId="{E569F517-DEC8-42AE-AEF5-9F4A3E6B4B4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7" creationId="{F56218CE-0DB1-4C13-9E21-2F4C27EFBFD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8" creationId="{B4E2B10D-F1AB-4BF3-9E5F-2C0F3D88593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29" creationId="{B47BFB35-DCAE-4147-B422-C0CBC6728C7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0" creationId="{2A190548-F6DF-4254-8D62-DF23D0889BA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1" creationId="{46075020-7A68-4553-86F5-8D0635B43EE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2" creationId="{1C5B6340-BCFD-4FA9-86DB-1DA2708743D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3" creationId="{3A26E305-C828-4EF6-8A21-D9C642773F4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4" creationId="{E925F97F-1B5E-47AC-AE25-3CBDB48B9A9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5" creationId="{FEA8B99F-E45D-4A6B-8401-47E04407CC8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6" creationId="{EC3FE03C-353E-4A05-B2C3-4C8351C240B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7" creationId="{0C90A059-FC78-4F6D-875F-16ACE367300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8" creationId="{71F63114-7D7E-44D3-AFFC-52C6DEE9B70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39" creationId="{7D8F92B5-6B10-42AD-826F-EA581369B9E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0" creationId="{C3DB0953-B8FD-4B22-AF32-0E4A3F040B6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1" creationId="{38F0D88C-D245-4A59-9399-3156FC2AC23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2" creationId="{2B49CD6F-7D29-4995-BFFE-9D759FE7530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3" creationId="{00E3DB3C-2C87-437A-B6B3-2B90B4B0C74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4" creationId="{AF3E9F5E-4B0B-4BB5-B137-31B696DF924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5" creationId="{7B4A0EE6-42DC-43F1-B22F-75A5CDE1BC7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6" creationId="{AEEA3778-9F3C-444A-A42D-76B3C1BAE12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7" creationId="{A140419C-A945-4073-BC29-9024B445CA8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8" creationId="{7AA8843A-82C6-4420-AB13-141BD4DBB0A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49" creationId="{5D2694EB-4F09-4AA6-9309-1929F0A3437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0" creationId="{005FEB30-EE80-4308-928A-FCE9941193D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1" creationId="{8B57B440-886A-44FC-BE13-D494E54AB2A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2" creationId="{6910AB46-F174-4D4E-B15F-22654A7C42E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3" creationId="{039010A2-7DCE-452A-B61E-403A5D27C03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4" creationId="{B93963FE-78CA-49AA-BAB8-D19263BF5BF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6" creationId="{F1B19378-FA4C-45B6-9560-E9CBD6B9DA7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7" creationId="{22DDF15B-B6A2-4A04-9BA2-F5544FF5DA1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8" creationId="{D2950683-F11B-4EEE-BFFB-1FE63F4B1DE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59" creationId="{A32BFDD7-86FD-4F48-8020-081037DAD1D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0" creationId="{1F5D1298-92BF-4A62-B0BC-ACE8442B4E3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1" creationId="{A79A7808-80AE-4E76-A43D-A74885545DD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2" creationId="{6514F9ED-F8A3-42CB-BA47-21200F92BA2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3" creationId="{0BF03C43-2DAA-440F-AACC-BB0BF330162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4" creationId="{14127BAC-B575-4A45-B1D4-251E4CC6E78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5" creationId="{D2273496-96AC-480A-B86C-6EB2FAFCB78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6" creationId="{2EC84000-00FF-4F67-B056-303B17DEDBD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7" creationId="{24264C38-DE99-4AA0-9CF5-1CAFD024A8B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8" creationId="{8A17C9A7-9E75-4E98-AEE4-85830014BD9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69" creationId="{0762652F-238E-45B7-B812-242DD560A05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0" creationId="{1B8F9508-5505-4BE4-86A5-2274D1F591F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1" creationId="{67DEAACF-F73C-458D-A3C8-2C5AECD535E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2" creationId="{40899849-6E70-458A-9EEE-A4926972260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3" creationId="{17890AA7-B474-47C3-A48B-BCF36C3C8A6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4" creationId="{3AC1122C-3F3B-434A-8C37-3923D7B7A83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5" creationId="{427E2D0D-D8B2-4495-9B03-59AA1FEADC2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6" creationId="{9588CCA5-05E1-418A-ABC6-0BF0BCE6035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7" creationId="{589BD0D9-FE80-4D86-9B45-DA60C8F067B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8" creationId="{BE998A6B-DBFD-4818-B188-D01808F1A3E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79" creationId="{527B5D22-6B26-4591-ACA7-96092610B1C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0" creationId="{99D206EF-ECE6-465E-83C1-EF701E15928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1" creationId="{A7E2F0C2-7C8D-478D-BED0-0882218C3CF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2" creationId="{5F8FC4D1-17FF-40F1-99DD-8383EB2CC89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3" creationId="{3D612F23-CBFF-4FAE-A841-920A2E8C875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4" creationId="{D2EFB07A-5A31-4FD2-8BEE-ECD2DBA7DD6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5" creationId="{15F3A980-8A32-4B82-8B57-FB9177C72B4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6" creationId="{79DE548C-D3A4-49C9-849E-C0755D0D867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7" creationId="{F063CA37-CDE2-4E1B-984A-60384DEF980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8" creationId="{D6778ECC-7EB7-4587-A0F4-6FE37D950CF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89" creationId="{C0A8346E-3780-4770-B94A-C6B610A1E48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0" creationId="{875A3FE0-B982-4D8C-9A7B-5F1D4685C49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1" creationId="{5987C883-B301-4A70-A15E-32AF054E2B7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2" creationId="{58EF3C5A-88EA-4500-BD5F-F0B0C1F3F35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3" creationId="{3967BA22-3648-483D-92E3-F3ADDC6B408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4" creationId="{58FA15B2-DB92-4519-83F4-B7A3D1A3A18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5" creationId="{7D186D68-8C89-4CEF-AE26-2BF30D009E7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6" creationId="{ECDE6C12-07EC-4EAC-BF12-B5464441002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7" creationId="{BAA15336-D150-482F-908D-3D8891D7F76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8" creationId="{82AE9E5B-8E16-472E-B63B-4A73C82D13F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599" creationId="{607A9DAC-ADCA-4131-B0FE-6927B4B1CC6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0" creationId="{11CFC93B-90FC-4408-86BF-14A40A50D02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1" creationId="{01465968-7A59-4AD2-9E3E-D9CD68CDAB2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2" creationId="{F6538641-E0DA-4F9F-A15E-927BCDC8DF8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3" creationId="{E987C5B5-85B6-4C73-948B-271E96E6AB4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4" creationId="{35000749-4836-4439-9AF5-AFE4D75B2C3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5" creationId="{6CB53ECF-CB0F-425A-9284-2CA499B1687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6" creationId="{71885587-7253-4024-BD7C-6A0B55B8E9C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7" creationId="{FB20CD2F-DADD-41D2-8C20-D4A833A760C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8" creationId="{5BC8783B-A994-4450-8E56-2EB695949FD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09" creationId="{3DC11C82-B293-49EB-95A6-9A0E0EF802C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0" creationId="{DEC6986B-3DE3-404B-BB70-273D3043D37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1" creationId="{C3C6329C-0A40-40A1-A8A9-7797E563A9A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2" creationId="{094FE5DB-CA57-493F-81D9-5A692F1D70E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3" creationId="{DDA1A829-7C19-4DCA-9CD3-17720706085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4" creationId="{8571BA05-C839-44C3-A9EC-CF45E06ABA0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5" creationId="{C10A8A10-842B-45B4-A588-15101C6885B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6" creationId="{EEC7D288-5ABC-4595-9258-03AB7D2CA21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7" creationId="{C8AA0EFA-997C-4893-9366-5FF4F295C2B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8" creationId="{1549597C-4B4F-450A-845A-DD0E823F4CA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19" creationId="{BD3A7255-6B32-4FB8-B351-BDC21D99878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0" creationId="{B62A6C07-8E17-43D2-BB65-27F180F7E21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1" creationId="{A2E022B5-EBAC-430D-AA7E-D5772ED1CF2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2" creationId="{ADAA3719-6118-4453-A18A-C4F52E90C67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3" creationId="{2C0E251B-CD3D-4E5E-8FDA-6301962CDBD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4" creationId="{C4881832-417B-4CA4-884D-85583F5D9EE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5" creationId="{1EE20599-BC6B-4B85-A823-145123E0593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6" creationId="{1BF8E6A7-5DED-48EE-A5D1-C58EE4D6BC3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7" creationId="{AC96CB2A-B7D3-4B9D-B77F-91A34C07105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8" creationId="{1680CB91-CACE-4C43-8C69-D3CB9C4D4F4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29" creationId="{DB34F6B3-EDF8-4FC7-AED7-E4EE9360582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0" creationId="{72C99639-C604-45F5-B38E-665D8610DF8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1" creationId="{AD4DEC4D-0933-4E67-A402-E03FA99E9B9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2" creationId="{71B6D7CF-753F-459E-B4BD-64C5BED5491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3" creationId="{16D743A5-6BC5-4658-A196-6103DD401FC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4" creationId="{8464C29F-2C0B-4F1A-AD45-CEFD0B900C3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5" creationId="{D9B0DDE5-C9E2-4984-A6FE-2D61859FC47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6" creationId="{2F990A79-C93D-4EA0-9BD9-200DD6370EA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7" creationId="{7B962737-4030-4CA2-AADE-3C3F93A10F9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8" creationId="{764D89C4-DF68-4870-BE62-54BF0284BB4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39" creationId="{E091C97A-8908-4141-975B-A51571685E8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0" creationId="{9E757C93-20B6-424E-889D-AF7C2AEB8F7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1" creationId="{AF162A7E-74AF-430C-AC72-2227BA5418F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2" creationId="{C78128D3-6B5E-450A-8B7D-F5AC43BA99B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3" creationId="{DF12F155-52B3-4EA3-A4C1-F48E3CDBA7E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4" creationId="{DC440CC8-A262-4B06-9BD7-149FA048779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5" creationId="{FBDAA080-D4E7-4B8D-BBD7-29263ADB506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6" creationId="{56B7FBE3-85BD-4DB3-BC24-59B45F3546B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7" creationId="{0BEF7052-F3F1-4842-BAA8-AD1FE3D07A3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8" creationId="{B0D96C0E-FD7E-452B-B1FF-5EB067E54C0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49" creationId="{8470341D-EEDB-4203-A886-92846A64F87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0" creationId="{5787CB1C-281C-4728-AF81-DE4F351A2A9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1" creationId="{DC267FF2-9507-4D1A-9C12-A222C695677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2" creationId="{B1D6275F-F034-4973-AC79-F2434DD9004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3" creationId="{60CDE47E-3216-4F1A-8C1C-4E732D5AF89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4" creationId="{69043DE6-DEFB-4207-9DFE-BB4B89C0A0B5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5" creationId="{FCD89337-F50E-419B-9F7B-E6D79535F1C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6" creationId="{755C9616-2C6A-4534-B177-C190F468AF3A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7" creationId="{CC64C065-413B-49B2-86EA-E370E112E2E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8" creationId="{786A85CD-0EB5-499B-B087-4C98C8AF9B0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59" creationId="{B03410E4-1273-4134-B9FE-1CD5FF6E330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0" creationId="{B1AAC366-0143-4F17-B5D6-E23A338A827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1" creationId="{511934D6-4224-4EDA-9BD4-E68DE514AB76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2" creationId="{EB3ECCC3-A1FC-4F8E-AAFD-7E0D5DB126E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3" creationId="{4E99886E-3248-4FBB-BC44-4CCB8B9AAB0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4" creationId="{A46A7941-35E4-4832-97CB-574FDE9980F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5" creationId="{F4D3B1D4-6928-4A22-98FA-581F3D712F0F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6" creationId="{AE96CA9E-D792-4338-A667-E86D4D0A4D8D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7" creationId="{39153C85-B9C4-43F2-98EC-8885786983E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8" creationId="{2AE84C0D-93DB-444D-BA3F-B6959292011B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69" creationId="{CB34534A-5CD3-4C1F-8258-82A83E7FD27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0" creationId="{F2CD8618-3166-4E63-9EDE-444AC7A35EC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1" creationId="{E2DB5525-6AE0-4563-9D2F-AE252CA775A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2" creationId="{77CBD32E-2407-4E5F-915B-C90D85059FF9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3" creationId="{2E7DE9E7-A6C1-43A5-A3C5-FD4771995DFC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4" creationId="{E3EDA764-6812-482B-8E55-EB590E23753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5" creationId="{69269A25-FF8E-4730-9AD3-C6646E3F670E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6" creationId="{363CA9F0-7D7B-4A47-B1D2-B7AE1481E90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7" creationId="{619A7B4D-20B5-413E-B81D-6B2D00C5C591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8" creationId="{676EE937-414D-4473-A70E-2B4EB1E2DDD4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79" creationId="{3381AF92-0797-407A-92C8-2F0644637920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80" creationId="{BB0CF42D-66ED-4002-A33D-67E45BAA3842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81" creationId="{A30B17F6-D5BD-468C-92F6-B9D518B55D83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82" creationId="{6C8D7CE6-B83A-4E8E-AABA-4632B8FC1027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83" creationId="{58F2172A-2DDC-4CF5-A455-64C864010018}"/>
          </ac:spMkLst>
        </pc:spChg>
        <pc:spChg chg="mod">
          <ac:chgData name="Kanakubo Yuuka" userId="0125345b4684f247" providerId="LiveId" clId="{2F96E93E-20E0-4DA2-A832-8610A3A9D724}" dt="2022-03-23T04:15:01.193" v="430"/>
          <ac:spMkLst>
            <pc:docMk/>
            <pc:sldMk cId="3587379917" sldId="522"/>
            <ac:spMk id="684" creationId="{EE1C3815-CD71-4018-8975-F332D569B12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86" creationId="{9A3E1803-8035-4449-89A1-AD1352649CF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87" creationId="{B0815980-EA2F-48B2-BFF3-3F658BC293A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89" creationId="{9305291F-6CBE-4BB4-ADB4-65C627CF255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0" creationId="{C8655791-5DA6-4584-95AE-E762E866794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3" creationId="{6430F8AC-2A8E-4CE2-BE11-AD540759D0B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4" creationId="{F4700321-DF47-47A2-AEBB-017499685F4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5" creationId="{1B9B5BC8-7101-4CCB-8F49-B66B146F56D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6" creationId="{8AF26ADB-2817-43BC-A4CB-AD3E2E288EF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7" creationId="{613414E6-CA89-4662-9B16-EA9A3D72430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8" creationId="{153C4BED-8E64-4CEC-949B-ADCD967494D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699" creationId="{081B9424-135E-4B63-8B35-BA98313ED69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0" creationId="{3051D72C-1BA0-4151-8932-20FD34A57F6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1" creationId="{866E5115-DB05-4B40-BE41-9140566C7CA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2" creationId="{B4337552-73B8-43C9-8948-7C5AC1537F7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3" creationId="{4399BB0E-5921-4A08-9D5E-4C799DA9C75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4" creationId="{09E2C27C-1D22-4441-A0F1-1C1C8A6EEA2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5" creationId="{7BC836AB-5F32-4062-876C-BECFFEA3937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6" creationId="{9752AD22-DCFD-4C05-A081-E666A669D7D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7" creationId="{EC95E961-35BB-4638-865E-DA072445B06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8" creationId="{D57389B3-7DE6-4DF6-9684-CFF7645EB6D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09" creationId="{CC948F7E-9807-471C-8FE1-16B6EBF06B9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0" creationId="{4A8779CF-CF0B-4E64-B345-3E2603EA486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1" creationId="{2F9F961D-4FDA-4D0B-BD97-2B57912E699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2" creationId="{FC59D1E8-AAF6-4AAD-BC1F-466B9F7AFF6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3" creationId="{BD340654-E660-4863-8A6B-DA5AA68A20F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4" creationId="{F4CF9E7D-2F20-4687-A6DF-08E5A292710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5" creationId="{A44CBB73-DB18-498B-9F9B-F8CB78C952E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6" creationId="{D8BF0C37-3838-44CA-BC68-0F0657E005D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7" creationId="{2C851F7A-CCD6-43FC-9EBE-FE42ABC82F3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18" creationId="{792BC222-B004-40E4-9245-CD47E693004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0" creationId="{1634763D-0A4F-40C2-8901-ED171F6882F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1" creationId="{F7F04F65-71B7-40A9-8249-36ACF47F83D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2" creationId="{385F6197-1C5D-45CA-9CBB-F66C76E0D56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3" creationId="{A17A917B-F610-4791-8257-D443D21114D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4" creationId="{5512116E-B61F-4459-B74C-F0E9B4B2F42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5" creationId="{CC6071C5-EFDE-4DF3-9BE7-4DED4F525D0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6" creationId="{0CF3157F-0B95-415D-8875-80CFD839BB7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7" creationId="{207B7852-22C3-493C-BF9B-95F5C7F5AAF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8" creationId="{75054D22-24CD-48DB-BAEE-30ED85DF623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29" creationId="{47C61793-03B1-40D2-8A5C-4C288184AF2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0" creationId="{A61A2B09-080F-407B-8BAF-B3F753EC27A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1" creationId="{FB998619-94B3-49BC-A786-75CD5087758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2" creationId="{087E5545-0D17-4203-B4D5-060C2E5F8B1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3" creationId="{65251DD9-11BF-4EF5-BC03-03221EA51B7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4" creationId="{E9A2936F-915F-46EA-825E-9F4729B4D7F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5" creationId="{EE2AB9AB-A809-4DDF-83CC-C95B8947C90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6" creationId="{C0F87555-E933-44C0-98C6-3239406E8D0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7" creationId="{7CEF3501-B7FB-421F-9DDB-8625E7CA894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8" creationId="{9D9FC5ED-E64C-44C2-9D93-DA493186D1D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39" creationId="{BF54867E-C905-4DD1-956A-274C2284C95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0" creationId="{B2A56D82-14A2-4216-89E1-4886B8BE46E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1" creationId="{3591BE8D-8AB0-4CC6-A63A-E37301360B6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2" creationId="{53C48AAC-8AF6-4DFE-8F1D-63DE444A4D6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3" creationId="{F6199C7A-02E9-4962-BFC4-4805FD0133A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4" creationId="{12F4CC71-B24F-47B6-98EE-E4575FD4557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5" creationId="{9085AB0A-83F9-4FAA-82E0-78C846F1BE8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6" creationId="{6DA294D2-898D-4B7D-B206-3D83598BB96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7" creationId="{8B4FC419-2F2F-4E75-8DE6-59B7A49792A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8" creationId="{DD9C145C-2924-4E8D-8278-A60AFFF3288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49" creationId="{808608DC-03C3-4163-9BFB-5EF1F3ADA75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0" creationId="{B905F190-1DB4-4208-A2E9-940B5720FB0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1" creationId="{75F15651-9144-4B4B-B987-412BDDC1972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2" creationId="{86AF7290-DB3C-4003-88D5-827371D9410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3" creationId="{D49BEA85-173C-40FF-89B8-39521FBFCE3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4" creationId="{37DE7FE5-4B44-4486-B050-6A2943E54CF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5" creationId="{C3C00F91-6488-4CA6-82B9-E7DA8D467D4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6" creationId="{919E3281-570B-4F41-98A5-F1132B209DB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7" creationId="{6653EC56-BA9B-4C68-99A0-079E0974D0D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8" creationId="{60E5FA4A-4744-4757-858B-81AB503FE04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59" creationId="{C7E284E7-16FC-44BD-B5B6-CEC782C65A0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0" creationId="{BC2798E3-AA3C-45DE-B65A-0867635DD19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1" creationId="{98DEC505-6A84-43F8-A957-D6EABC594F6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2" creationId="{81C44EBF-2534-4BFB-8C27-C4FBD3CF42A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3" creationId="{291A2465-1B03-4CB9-BF85-9901F0F04AB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4" creationId="{EAF05E25-0D78-45A4-99A0-016E20CAF43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5" creationId="{602D6CD9-5129-4ACA-8159-34738397F58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7" creationId="{605B93DB-EBF4-4154-A962-F704F3AD4E8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8" creationId="{CC101C44-AB59-4A91-92BA-35BD32B7F35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69" creationId="{CA07B9C0-699D-4AD9-BDD3-4062AA8A836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0" creationId="{C842B370-D7A8-459B-8326-04731B81313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1" creationId="{BB3C24B4-E422-4C60-BCF4-6B336092DDF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2" creationId="{16B89DA0-0935-4B0A-921B-EC62B8A3922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3" creationId="{79EC3A61-D18E-4F58-B9EB-36F8B573F7F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4" creationId="{5D6787B9-8A68-4B98-8826-B12776A3073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5" creationId="{51B23D3A-373C-4AAB-932F-8914264A7CB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6" creationId="{0B42A7D6-F1E8-4521-A2A5-4A35D45B68C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7" creationId="{6BAEC112-104E-4E75-9C62-F5FECFDB59D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8" creationId="{DDA77234-CF3A-427D-B3DA-9A70D6C1906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79" creationId="{24CC12BB-F79A-4CBE-A496-07A01E7803F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0" creationId="{36E89B07-8623-40D5-BC4C-335BBE5F20B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1" creationId="{07256C2B-5D91-40DD-B8CB-86BF6C3323B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2" creationId="{AC700A75-859B-45CC-986B-1E0CB1E3A07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3" creationId="{181092CD-8293-41D2-B9F7-5BC77EE03C1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4" creationId="{743B83C7-5559-44D9-8405-7A47AC48960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5" creationId="{858DAA66-40D2-44B2-897C-4ACCF542EEF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6" creationId="{4F2684ED-4BCF-41BF-BBAC-FC1F915919C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7" creationId="{010D703B-E216-486C-BF97-E2F406E0096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8" creationId="{0209567B-D38C-4CBB-9CF4-D6CF05C9996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89" creationId="{84D24D14-D481-48E2-B6DB-AD56FB70D9D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0" creationId="{3B1BCE2E-7BEF-4C50-B45E-55C254F07EF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1" creationId="{8A117B54-D62B-473C-8BC9-387F8968ACC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2" creationId="{F98A5794-CDEE-43FA-AB8D-24C532B9DF0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3" creationId="{30DB322B-A6EB-436A-86D2-8CC1296D75D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4" creationId="{A2282E0E-6398-44ED-8C08-1E68659B84C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5" creationId="{A56A8C46-D226-4C6F-B2C4-FE96E26142A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6" creationId="{A785E830-F53A-4726-B82B-790FFC98D48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7" creationId="{E227D379-2A5C-47B2-B4D2-A1B530D026A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8" creationId="{5DACC962-4425-4BC2-89DA-F13F81A4274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799" creationId="{7EA9710D-7F3F-4076-939F-36428A27CB5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0" creationId="{0E0D8B5E-FABE-4506-A47A-320D3A147F4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1" creationId="{99865D6E-7440-44D1-B4D3-228ECE42FFB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2" creationId="{A044624E-0430-4701-8882-F476A4C93FA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3" creationId="{A11E0232-AF25-4688-B070-4DE0D191172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4" creationId="{25CCD624-8FDC-48A4-ABC6-B85A9139179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5" creationId="{184FCCB8-5BFB-4FB7-93E2-DFF0A8E1958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6" creationId="{408A0B80-81D5-4E1C-815C-AF022FB4F3C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7" creationId="{33BD5790-0146-4F43-9BF2-4A9691C5C23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8" creationId="{FC98DDD6-056E-4C1B-9A91-25D8649016E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09" creationId="{7F0C8B61-F602-4629-9695-911C15172DC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0" creationId="{94A03B90-9838-435D-9E01-244BCB90465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1" creationId="{AEBF0D8C-DD34-4EFA-9587-7EA1CE37DDE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2" creationId="{617EA655-98CF-4C75-8079-6FF5896E3B5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3" creationId="{001BB850-6B27-40D0-B1FC-334B907E53F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4" creationId="{4101E738-CC8E-4DCE-AE2D-1474C06A82E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5" creationId="{A600D75E-6BE6-4B1F-B67B-0CE60569AEB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6" creationId="{2E9B2CEA-231C-4885-8485-DCC520BACD5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7" creationId="{0B8D1AD2-4DB4-4483-AC6C-77C649D6C3B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8" creationId="{A8138C2D-AC5E-49F0-954D-C651B169017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19" creationId="{F0B200D2-0651-4BF5-B2A4-A135064EC88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0" creationId="{C99524C6-16E0-40EC-A5BA-FA4BC1A9438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1" creationId="{2A91ED26-C8EA-4DA6-92FF-270FBDBDDFD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2" creationId="{EC1CF130-D0E5-4409-B213-60E9E495E5C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3" creationId="{0D6D21BF-014A-4003-89E7-56710D1511B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4" creationId="{BF8FC9D2-D493-4422-AA5A-47A4301FCB7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5" creationId="{29BA40CA-C023-4A31-B84A-DB79F6D88BD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6" creationId="{B8C4A215-0F21-4A69-8527-81763352050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7" creationId="{3CE5FED6-E8C1-4789-8BF8-6755D38C542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8" creationId="{CE670093-3D59-417A-9D4B-AD2B6B6DD9F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29" creationId="{EE71E852-6DE7-4611-A7EE-DC700363B51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0" creationId="{A37BE7A3-F472-4063-AF74-81FC9D30C0F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1" creationId="{A4F88282-9781-49CE-AA8D-2B2DC58C04E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2" creationId="{F372B9CE-E9C5-4124-8462-4D90940F0B0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3" creationId="{77A20EA0-CD7D-468E-B328-C6BF057514F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4" creationId="{2D9F7773-8E16-4C7F-AD9F-7D93B4EDCB0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5" creationId="{30AA3D96-AA46-4EB1-971B-4FBEB1679F3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6" creationId="{36D502D6-896E-45F2-8B82-A9C5D24D171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7" creationId="{99FC9C00-B399-43D2-90C6-D783D120856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8" creationId="{D7C95762-4A4E-4878-85C3-3D894CB7AD3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39" creationId="{C99E1365-F3D3-4D09-BC2E-E5619896BAF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0" creationId="{125E0DDB-F1F3-45FF-9391-C8EF922D682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1" creationId="{6E98E3D8-1EF6-43B2-BD82-9B90A0489EF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2" creationId="{79E1CB45-C3D6-442C-AB65-037868929AF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3" creationId="{E416B36D-6AAD-4286-BB48-A7BA7A43881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4" creationId="{6C3B9C79-C283-441E-8E40-B1F9B072B55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5" creationId="{60788A1B-291F-46CF-9D7B-6DF29D435E5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6" creationId="{F0DB1B94-334E-42A3-8D6A-2F560919A6C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7" creationId="{A0E443A4-7499-475F-B1C9-A39C32A279D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8" creationId="{DBE0FC63-E026-49C3-A28A-8DD5B40CD09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49" creationId="{42A4A392-BC8D-4AAA-8857-186B6788290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0" creationId="{1EBE5C50-BCAB-4878-8956-F85628D63B5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1" creationId="{2C63201A-213B-4A26-A943-7DC4EEA8BF2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2" creationId="{9A39F6C4-BE2E-4E88-B94D-F1B3B316ABA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3" creationId="{AB920A85-C55A-481A-B4FC-98E1F6A4B63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4" creationId="{96B7272A-A451-43F4-9013-BAD741A6DA9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5" creationId="{26446027-5EA4-47C5-8C66-CD25F395432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6" creationId="{CA6A1B86-A776-42FB-95CF-07DE02D2418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7" creationId="{F6727B1A-E3DE-4612-A0BF-094654B617A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8" creationId="{FB4419F1-A55F-4952-89D8-091BA3DF1F8D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59" creationId="{0C65A35E-90E5-422E-A6ED-F56EAF372D6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0" creationId="{4E88141A-7449-4C98-9D69-3772D446E45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1" creationId="{A7E346E8-0689-45A0-9CC5-98E39247D0E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2" creationId="{00DA3559-31E8-423E-9B68-EC972B3564C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3" creationId="{A49ED066-62FF-4EE8-AB2E-0A07F434006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4" creationId="{38F21C1F-3EA5-4166-88D7-896A8F84789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5" creationId="{5F76F8E3-DC90-4E1A-8A6E-C3C8012BFDC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6" creationId="{8926DB2C-4D6B-4EA9-9451-95344DC7D13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7" creationId="{0BABB330-0116-4520-AD23-27535407AF9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8" creationId="{87B27932-D272-43BE-85F4-3E1C31F3C27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69" creationId="{15ADE21A-0C30-40B7-BDBB-8F873711507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0" creationId="{5156E389-9980-4B92-A7E0-AEB049164AF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1" creationId="{A46E5433-95E2-42C9-8B21-B52D80246D83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2" creationId="{B6CA6C51-4BDB-4B2D-AEF9-1A9CD4B5525C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3" creationId="{FADFD6E5-2720-44B1-9312-246D82CA0AD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4" creationId="{A98A64DA-499A-4102-B01F-A01DAA44A7C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5" creationId="{4F415F0D-4EA7-4388-97AA-53237E3C88E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6" creationId="{634C18E3-3BE2-40B3-8FE8-EBC16F9D081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7" creationId="{C1799317-35AF-4C2A-84A9-EEC7D10BBE21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8" creationId="{E11C1481-75DD-4C5B-A556-53E05A2D9045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79" creationId="{57887A11-150B-441D-808C-B8FBF37509B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0" creationId="{07B296A9-D78F-4832-BA1A-DFA3C5B863D0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1" creationId="{A7DCFCC5-D861-4518-96B3-E7719F311164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2" creationId="{32BC829E-72C8-4DD7-AA62-FF072F971C49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3" creationId="{AAADDF47-4A08-41CF-8FE5-36B5C39DFF3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4" creationId="{C9EE5C0A-EEEC-488A-8FB5-01DA4F1A8282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5" creationId="{89740000-9EC7-4826-A312-E0252E3DD226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6" creationId="{BC4F4233-D008-4046-B479-2E3E837D8C0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7" creationId="{09EB4068-5DDD-4434-B517-0F2ACD89F8CF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8" creationId="{7519F258-09E3-4FE8-8FA2-149994A9227E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89" creationId="{7FA7468C-0AC6-4BE3-9F13-4C26C699E31B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90" creationId="{69A64B46-D044-485B-8B51-4B75E8EE7EA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91" creationId="{4431CF61-ADFE-4BB2-821E-DC72041C11D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92" creationId="{C4B25946-05CD-4D20-91E1-9C2F03C9C6D8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93" creationId="{883F15A2-90D0-4F76-AEDE-61F7232A2BB7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94" creationId="{149AB0B0-4F08-4CAE-B3ED-2B4D9386AFFA}"/>
          </ac:spMkLst>
        </pc:spChg>
        <pc:spChg chg="mod">
          <ac:chgData name="Kanakubo Yuuka" userId="0125345b4684f247" providerId="LiveId" clId="{2F96E93E-20E0-4DA2-A832-8610A3A9D724}" dt="2022-03-23T04:17:43.985" v="523"/>
          <ac:spMkLst>
            <pc:docMk/>
            <pc:sldMk cId="3587379917" sldId="522"/>
            <ac:spMk id="895" creationId="{1C5D3E92-5980-4D3D-AD53-40BA57D2D6E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897" creationId="{5C9A4B8F-19E5-454A-991B-245F20C6773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898" creationId="{320AACB8-5126-46E1-B493-90E74F90570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0" creationId="{2D4329B5-AD62-4AF0-936D-785C200108D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1" creationId="{D99DE9C3-C4D5-4358-BEF8-C8336C6D460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4" creationId="{74B5E568-EA90-4CAE-A8D4-8D6DA20A644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5" creationId="{64D41BF2-5D72-45B8-8057-756EB3DF884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6" creationId="{53703CB4-21A1-45C7-A1EE-01F5222FADD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7" creationId="{FCFCC489-2269-4A80-B569-34448230722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8" creationId="{297C0BEC-EEEB-498D-A9FF-CA8453F0182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09" creationId="{311CAEB9-24D8-483F-8A19-FC4F82576B4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0" creationId="{964FEF57-F9F5-4C22-A4F5-AF8ED7589BA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1" creationId="{545C8D8D-378A-4686-8452-D92440C1219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2" creationId="{E683AE0D-4700-4CF7-9660-B91469D56FE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3" creationId="{1AD059FD-6074-4FEC-9EA3-4F82F6F399B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4" creationId="{C8A27ADC-81FC-41F6-9A9C-0D2BECCEF9C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5" creationId="{5035FD50-9EE3-4758-BF61-A50AA6C231C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6" creationId="{57B844D3-320B-4528-9725-F8ABD5463D7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7" creationId="{A4C5DC87-8660-4D32-A59D-5ED4B229ABD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8" creationId="{ACAE9275-F1E4-427B-B274-0B8D7936AFC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19" creationId="{8804C6D9-0509-4BB9-9CBE-EEF07E9391D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0" creationId="{645B2C8E-5F2F-49EE-81BF-32713E0F043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1" creationId="{D4491393-6DC3-4E11-8242-8D7374BA3D5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2" creationId="{2B6710E5-2DF8-4F0F-958E-2B026B00E71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3" creationId="{71937881-075E-43A9-862F-1FEF7DAA1A8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4" creationId="{8F8D6AF5-177F-409C-BC46-78FD586800F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5" creationId="{D530B77B-1291-4F16-B0B9-CA14601BEE4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6" creationId="{B80B3EC3-CEA6-4682-AC76-C6EB52E1912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7" creationId="{FC8F8037-4345-4BF6-80A2-E15761106B7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8" creationId="{7D592334-F468-4B2C-9363-DBD9F2C50F6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29" creationId="{BC7AABF6-3433-42DB-9CC9-ABE365C72AE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1" creationId="{D99DD02A-A201-4AB3-80BE-8C27A543603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2" creationId="{5BD3487F-B28C-44B8-B0A0-BE57E4A8E89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3" creationId="{C8EF28DB-B651-4C22-9F3F-EC2013E3F26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4" creationId="{7904BED9-9EAB-4516-9620-92B09CBECCA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5" creationId="{582A7CA8-3CB4-4CB3-88D0-7D3CA32AEFF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6" creationId="{CCEE5F52-0C2A-4B5C-839C-6F719BDBB9A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7" creationId="{342E7AD2-8806-4973-B462-0DFE536EBFC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8" creationId="{559BAB4E-2FFF-4D1A-98C7-97C1BE922DA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39" creationId="{1C3393B0-C34A-4605-B1AB-B6A2C1EB23D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0" creationId="{1C55BD21-269E-40D2-BF48-F556D46AC9E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1" creationId="{5CF32467-7629-47E6-BD78-B54FF62D745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2" creationId="{590217E4-861D-44DE-A516-CB2AF4464D9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3" creationId="{A3B2F7F4-0B96-42DE-B74B-2BC81A6A332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4" creationId="{63A02EE0-A73B-4E49-AFB9-FA3CB94E039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5" creationId="{1853D803-0910-47DD-8735-5705B640B2F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6" creationId="{D0E1E88D-E803-4965-A6C7-976A0553840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7" creationId="{3BA683F7-0853-46AD-8C8C-B13396A68FC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8" creationId="{98748486-E348-4D5D-ADC4-4B0D2C5B4AE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49" creationId="{16D02773-3966-4FE3-842B-F25FAFD4B0A4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0" creationId="{04E9E932-63BB-4A72-BEF5-2F833F5BB46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1" creationId="{185E62C8-1553-4869-B095-E90DA05FDC5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2" creationId="{10C2F0D5-3A6D-4E1F-906F-2D62EBA3BC8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3" creationId="{B4B43881-556F-4B60-94AC-6E2FE2022DC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4" creationId="{ECB87581-8A29-4D11-9C89-959D85BC22B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5" creationId="{74D05882-B971-48E3-BCD0-1D7B7067095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6" creationId="{D2F1B3D2-A581-4EA5-BC55-7650618B360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7" creationId="{E86BA4E0-88BF-4255-B03E-6F76DBF5D60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8" creationId="{09881681-2C4B-4C2B-91E5-4CF90473017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59" creationId="{7596B774-5F2C-4B17-9CFF-002821B7D68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0" creationId="{C1B33FC8-BAF8-439A-8C95-CC30CE53FEB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1" creationId="{C7AB9173-0488-4E74-8204-7009411708E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2" creationId="{7E4353A0-0EC1-423D-A79D-7AC00505AD8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3" creationId="{CB6A3B64-48DE-43BD-A471-DCFF6737D46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4" creationId="{8415C2E9-6F50-4FE3-968C-C94228282A6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5" creationId="{37343DBB-C496-42E5-9E3B-CC860DFB36C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6" creationId="{E918BF2A-F5A6-4C07-BDCB-7F486D5077E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7" creationId="{31132408-120B-48C7-9C6B-F561B690785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8" creationId="{1715945F-A27A-423E-BB1A-55A9441D052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69" creationId="{087FF47D-44F4-4E46-A4F3-9187B4371EA4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0" creationId="{B399700F-84AF-46B6-961A-C6DBE44D304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1" creationId="{10036B6F-4E75-4696-8615-BE084D83A73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2" creationId="{58674AB4-1B0F-41EB-B9CC-6AD6929B469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3" creationId="{51E87C80-7F2A-4FB8-A9C2-B601FE346F2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4" creationId="{91DBE16E-8CBB-4797-8C2F-EC0329AB6C7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5" creationId="{DA7899A4-36D0-41E7-958A-CC19F627EA9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6" creationId="{86700AFF-7A95-40A1-91E0-A4DB85B4D49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8" creationId="{5EA1E3D0-CC68-4984-AA6D-95FA658C7F2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79" creationId="{2D292CC5-C27A-4C41-A2CB-D218648A0D2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0" creationId="{64842226-0B61-4DA3-831C-ECCD51DAE03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1" creationId="{D1630BE3-3047-45D6-A75D-DD78685EE06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2" creationId="{D3AC295E-1F77-477E-A773-8C600DC9638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3" creationId="{CB096D8E-3461-4404-929A-7182C23947A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4" creationId="{041EB9A7-67C5-46A5-862B-3E783F3E76D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5" creationId="{6CFA9BE0-0B29-4429-840E-453504AEB00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6" creationId="{DAB528A7-237C-4CE8-8D64-597D7AE766E4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7" creationId="{2E3B3246-BB0E-45F1-A8C4-0908EE44DAC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8" creationId="{66FB2CC2-DF4B-46FB-8C6A-6C6B19A6508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89" creationId="{72114861-DB7F-46F4-A9D3-586D425FFA9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0" creationId="{3A2B0C22-30A2-4A07-9CBB-94B5C6DF5C7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1" creationId="{7BBAA267-BB60-4730-B8DE-EC92F0983EF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2" creationId="{B6EB1C8B-6089-4EE5-A078-9A62A7360FF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3" creationId="{45E92EB6-691B-4182-BB2D-1B7BC785C62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4" creationId="{8FCB9E97-0B12-44AB-9A89-6135D98AFDD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5" creationId="{27591507-E8C7-471A-BFBB-B986392F6B5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6" creationId="{27BEAC1B-5DD9-41AE-ABE8-8DA8377630C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7" creationId="{39F62169-105A-47A9-96E6-A48EDE53678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8" creationId="{58D16E5D-C0A5-4397-91C9-441DE7E2418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999" creationId="{93035B11-44C6-4E3E-9194-1AEDC38AD6C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0" creationId="{B2F793E4-B540-45E4-B9B4-21F1C264764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1" creationId="{150B0595-43A7-4AF0-874C-FC46A0AEE3F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2" creationId="{3FD36EFD-95C3-4196-8446-B8DE2C9F6A6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3" creationId="{ECD41150-E8AD-45D4-A7E2-FDB8BE92B66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4" creationId="{A7273B0E-7421-4D94-AE42-8C02AAABED2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5" creationId="{F5DD903A-1343-4D8F-A8D9-76F9534D519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6" creationId="{54578B1B-A873-425E-AF3B-8CD45A83117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7" creationId="{0B10FEFE-FC1E-40A4-B1CE-3D5AF3DBC56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8" creationId="{669FCC71-AF39-4574-A351-3264BB2F188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09" creationId="{96C43262-F03B-42AC-9B40-E93250A1516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0" creationId="{62A3C893-09FF-49C6-9A7A-CED023D3D56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1" creationId="{79A14279-8713-48FB-9F98-B52A29F53ED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2" creationId="{BA64DB3C-BACC-40D4-AB74-1D1EF0C38D4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3" creationId="{AF2FEDC6-B992-4039-8A06-AC5973967D3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4" creationId="{50FC2DDF-7B56-40B2-922A-DE728F9770D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5" creationId="{6D3B93CC-B2D5-47F3-A4B7-BCDAF43F664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6" creationId="{325B5A03-3DB0-4DCF-B3A9-D2FFCE694A3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7" creationId="{A2079AC2-6892-4099-957D-48638CD9F62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8" creationId="{CDB694FC-2DF6-44C0-AC2D-AB79ED34382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19" creationId="{09366245-C5F7-4663-983E-5B53B3B555E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0" creationId="{A9A49456-BDB1-47A8-BABB-831E215A3DC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1" creationId="{AFBDBC7A-0698-4DA2-B1EF-AA0FACFAA70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2" creationId="{B86E75CE-DA54-4107-8E8C-556848EEB02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3" creationId="{249A2B3C-F3CB-4A11-9E87-5DB5F8B87E6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4" creationId="{B74B108C-EF51-42B3-BC29-EFB750B955E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5" creationId="{E2E470DB-A3FD-49E5-8EF9-37EE81DCD95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6" creationId="{5A75554C-7C8E-4F1F-83E5-F9EBC03468B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7" creationId="{A88E966D-4C49-4550-B8DE-8E3D56C32CA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8" creationId="{B97BBFE6-3A0B-416D-8ACA-048C2E3FC0E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29" creationId="{B160CB44-05FD-4183-B2F5-55801BA12B0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0" creationId="{2E20B389-11D6-4A68-BF1A-C69AAD0EAE9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1" creationId="{98EBF8B8-EB54-4B99-B31D-397E7178A94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2" creationId="{24BACF12-B125-4A12-890A-28982749BBD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3" creationId="{085FBAD2-B6D3-4773-AB74-6CB18FE62AE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4" creationId="{D15C59D9-77FE-435F-BE4B-2D49B12AD57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5" creationId="{7B7AEE43-F668-4C49-886D-558A57525E3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6" creationId="{EE9BCE35-2A34-45A6-8DA0-8CF7808DFCE9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7" creationId="{64B1BC30-C822-466B-A6CC-DAC376DCCF2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8" creationId="{B80D5046-F7A6-4D7F-A810-C310C0DCDDE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39" creationId="{6103632D-E2FE-4B96-934F-08217D1156C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0" creationId="{6FA5620E-EA30-416B-9984-568206B29AB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1" creationId="{9FDA67F5-D867-45BE-9EC6-BDF3A46AA8B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2" creationId="{0ED72A29-8675-437F-BF04-DE5A3A99693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3" creationId="{C82717E5-FDCB-4FDE-87F3-2BA4F43BF27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4" creationId="{F0384ABA-A17D-4D08-8560-E029427D45E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5" creationId="{80ABA3D5-CA05-4DC3-8643-CDCC1CAD403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6" creationId="{2D3FCAD5-92A9-47DC-BE7A-E209A768338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7" creationId="{1CBD9968-983B-480E-B3A2-3C0E6A90A6C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8" creationId="{CF06CA01-3CBF-4461-99F3-B0D1F1DD49D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49" creationId="{5A15B843-BD48-4A7B-B018-B69E9DDF5F8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0" creationId="{A33F10AE-B50E-478C-A3FB-78FF98B0378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1" creationId="{FD24A35B-F402-43D2-9F20-CA604616B57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2" creationId="{640B5454-7E98-408D-AA7B-BE998E65015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3" creationId="{4115C428-4FBC-4847-8CAF-966198930F2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4" creationId="{4B6C048B-2BD6-4788-831C-7F09B5BA9C5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5" creationId="{AACF3F90-AB56-458E-8029-4E72CD6874D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6" creationId="{D6F94954-1E45-4914-B9E0-53F7E4CE2F3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7" creationId="{2ABAC840-1AB1-459D-A254-6EAFA41D752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8" creationId="{D4993BE5-93D9-40EF-8600-9FB846C5B65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59" creationId="{83535FAF-C144-46C2-9DEB-168F008BCB0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0" creationId="{D646103C-C95A-4C41-B1D4-1C439EB959E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1" creationId="{0B18B934-4C79-463B-8E37-42038F4DE2E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2" creationId="{8CEE84D6-F2F3-4E54-BCBE-B342B372469F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3" creationId="{FD27812B-AB79-4030-AC1A-27A9D7C5DB40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4" creationId="{F03736B6-E086-4670-B374-7F70F278EDC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5" creationId="{AA03DA51-286F-45DB-80AA-E6B4182CC25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6" creationId="{7A7F0D25-D7CA-4760-A19D-F47EC090B92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7" creationId="{9DDC24AE-46F5-4853-912F-7350098BDD3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8" creationId="{3B9C6918-FC82-45AE-A241-5A6B97B1DB6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69" creationId="{6A768858-A03F-4C1F-8C3F-4B271B81884B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0" creationId="{C427082B-057B-4A0F-88AC-A856DA29364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1" creationId="{C846DED2-1A2A-40C4-B722-300C733DFBC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2" creationId="{EEA6EC9C-047C-4078-B8BA-E8407E1DEEA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3" creationId="{DE0FBD4E-FC9C-4103-9CF3-73069E367BB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4" creationId="{C0EC42D2-1273-42CB-96F5-12E7933875A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5" creationId="{F61D0CA6-C702-4634-8736-79B6B19595A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6" creationId="{1C43468C-BC48-4F5A-8799-F12E81DB035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7" creationId="{D9C45597-3502-4C8B-97E8-3AD4D0D72E0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8" creationId="{07F9A8D5-F937-4BCE-8FFA-98F1B3321C7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79" creationId="{7E5AB164-611F-4EC4-99BA-8119F61B465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0" creationId="{A11A2765-0CFB-4E9F-99C3-3A9D62EC78B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1" creationId="{95B63E61-3A5E-41CD-B29E-85EC872172A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2" creationId="{1E9BFB08-9A4B-4E1F-B013-8B6F5C0DA5F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3" creationId="{0DB53437-9C87-4162-B49A-132E7134544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4" creationId="{CD0E0302-A47C-4F6C-ADD5-1B62B4A1B76D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5" creationId="{BB979D39-528D-4096-9AD0-DB162D1CF4B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6" creationId="{9194AFDB-7BB4-4D45-8C76-72219A5ED41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7" creationId="{66D2491C-6D3E-4372-AE17-14A66488833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8" creationId="{CA083376-6B86-4F91-ACF5-A2140C1D33B7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89" creationId="{505D2265-56D9-4296-90DB-DA46AEF21B9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0" creationId="{B01C7FA8-56C0-46D8-A185-4CD8F37B291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1" creationId="{16840F63-1DB7-4CA7-8AE6-342957BD3A5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2" creationId="{8AAD434F-BBF4-4070-A32B-F5082F199E8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3" creationId="{DD82780D-39E7-4A42-A4AB-EE9D78148782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4" creationId="{059246C3-3AD4-4E6F-8315-353324842101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5" creationId="{BB8D578A-D11F-4B47-88A0-CA197E996B76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6" creationId="{47AE5497-70B2-4CA1-9071-3ABC4ED0A784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7" creationId="{A5B30054-50DF-4AB5-BFCB-95AEF6F4AD13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8" creationId="{E05FAF71-4046-4F1B-BF4E-EDA9B8E75A0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099" creationId="{22A1C8DE-21C2-4C2A-9772-C47F9A42BDD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100" creationId="{361B0395-AC68-4C5D-856A-3F86573BC04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101" creationId="{C348CBA1-C702-410D-931E-86C367712318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102" creationId="{7F902313-E2F4-4503-8CDC-F12414D933C5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103" creationId="{0096DA8F-30EC-4276-B885-8E095860F60C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104" creationId="{B4BA6A61-BE79-458F-9199-F40C408B311A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105" creationId="{6971D923-4402-4F8F-A3FE-5DAD443D6FEE}"/>
          </ac:spMkLst>
        </pc:spChg>
        <pc:spChg chg="mod">
          <ac:chgData name="Kanakubo Yuuka" userId="0125345b4684f247" providerId="LiveId" clId="{2F96E93E-20E0-4DA2-A832-8610A3A9D724}" dt="2022-03-23T04:18:15.124" v="542"/>
          <ac:spMkLst>
            <pc:docMk/>
            <pc:sldMk cId="3587379917" sldId="522"/>
            <ac:spMk id="1106" creationId="{6AB12C2E-7E25-48FA-82DF-F54A08ACA11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08" creationId="{FDEC0983-5BDB-4B54-A2F2-E0E4DAB6C54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09" creationId="{C3C199BA-3DC5-47FA-A0E4-438C5A18448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11" creationId="{67837F6E-DADE-4671-8C19-2AB4C26F8AB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12" creationId="{C51C3DE8-6633-4D50-AA57-A98BC8A5D04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15" creationId="{FC298236-8416-4BB5-ABE8-79ED8BB5FF58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16" creationId="{673C1BF3-5132-4E54-88A9-461EA8D9A93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17" creationId="{FDB01756-7383-43AE-8B5E-C3159218CA2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18" creationId="{83767443-A5E0-4B2D-9B46-AEB3584B40C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19" creationId="{4613B896-AD6C-44B1-80B9-A316BC4BFE8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0" creationId="{CC8521C2-BFE5-44DB-BE9E-17C6ADD0DE5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1" creationId="{EA9E7179-670B-45AC-8815-C0226646805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2" creationId="{BC5FE22B-11D5-46C9-A29E-690C8419209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3" creationId="{F9CFA428-FA52-4569-8F71-907C4F7036A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4" creationId="{5FEBA527-5847-499C-94A0-BF6157F44E4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5" creationId="{3E3914B6-7864-4860-BF16-C41CE824617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6" creationId="{95604A27-F15A-4E72-BC21-358CD5F6503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7" creationId="{81E7B865-62BF-4726-A13D-2F4CF751FD1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8" creationId="{697F01E2-EB9A-4FFB-9D44-7B04AD48C22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29" creationId="{3D91F151-D9F4-4355-B96A-9695AA1EDCE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0" creationId="{6C057E15-DC82-4A4B-A4F8-105E879BDBC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1" creationId="{06FCD5F7-B6A0-43A1-9468-9F3BA827A35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2" creationId="{9E43CCAB-7395-4970-BC06-9B630D5F704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3" creationId="{B3624B16-4E10-44E6-9EFF-743F746BE50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4" creationId="{8DC32172-BC45-45F3-812C-74B4CE9C7FE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5" creationId="{613528E1-4364-4F0D-8F71-0D206EB30B5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6" creationId="{8C585C8F-460F-4EAC-9BF5-3A56752E5B3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7" creationId="{BCAA75CB-83D5-4ABA-A71E-377F634A8CD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8" creationId="{07D17166-ACE8-461E-BCC7-1A3D9450182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39" creationId="{927AB5D3-E742-470C-A32D-FF7F13BE26B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0" creationId="{C7C4BBEC-F8A0-48B6-B63D-19BA123B373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2" creationId="{3DE5EE26-DE8E-4DB2-9B8B-F59C39171B8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3" creationId="{98CBB224-C1D5-484A-9AA8-AE7AD714057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4" creationId="{08306EDE-2900-490F-8776-2282F408A07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5" creationId="{A0637F96-05CA-4BD4-8511-C25D8C2AE35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6" creationId="{D32D4746-6D01-498D-8210-C109AB469E7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7" creationId="{B4DFA6F9-64F7-4FB7-9210-5DD4C7E8522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8" creationId="{8CD25AE0-D91F-4495-B506-2AFE1EABD8B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49" creationId="{E9E353BE-6952-4A04-99E9-37C6272FACA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0" creationId="{AE003456-C865-4F36-9C02-E8207376C96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1" creationId="{77457A9D-50F8-4341-A8CE-D79684D1EA28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2" creationId="{EAB1AF0E-B071-4A18-844A-1225FD2C954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3" creationId="{36843B6A-DF4A-4887-AF30-76FBDB90AE1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4" creationId="{3D885C6B-21A1-4941-8FD2-8CCD4D65F9B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5" creationId="{8C734B52-A228-4626-8074-EFA9422EE4D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6" creationId="{FA135C8D-8B3D-4F2B-8C96-E131B7CA1C3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7" creationId="{01BFAC8F-0EB0-4C3D-B479-2A30EA4875F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8" creationId="{E9F42492-2D8E-4618-ABE4-E41EB45E5E3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59" creationId="{37ACEC15-D19C-4683-8B0B-A143A03CBA5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0" creationId="{B45EC66A-F752-49D1-832E-AB860128C583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1" creationId="{F950D7D9-5560-435A-A0EA-785D70525DD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2" creationId="{4217EE30-A584-47B2-9F1C-57C6E31881F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3" creationId="{D212F23C-471D-4539-8870-5959200ECC0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4" creationId="{03F5DE26-CED8-427E-8243-1C014F429C8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5" creationId="{C3801E95-CA48-448A-A1FE-218434E192F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6" creationId="{679441E8-F65B-4AD9-94E9-BEFA54CF895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7" creationId="{3FEC33FC-5924-4DF2-864B-3B397EBA4A7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8" creationId="{9065E9C9-991A-491E-966A-AF0619A3115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69" creationId="{02D97D83-001A-4758-A3A0-A8C2106C76F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0" creationId="{590E9AF7-2DEA-4D68-A238-55E13B50C40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1" creationId="{03FD8573-49FE-49C3-8EB2-EBC3791E8E7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2" creationId="{86A86611-FCF2-45A2-B56E-3F1D51F15E8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3" creationId="{0E0E1403-C502-4068-9F55-96B7AB06A49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4" creationId="{64A25078-0B2F-441F-85C0-10DF9BD5F23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5" creationId="{A93836BD-9C20-4EB2-A525-8D4C989F884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6" creationId="{4E0B5504-D309-4446-BCB5-A9144637D05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7" creationId="{488EFBBC-CE62-490F-91E4-DDF5153E1A6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8" creationId="{D12B89AA-ADC3-43AB-A1C8-439E64BB32A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79" creationId="{A5D51C28-3598-4439-BFC8-ACC4163FB7D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0" creationId="{2B94D0E1-16F5-4A10-9810-999AFBF50B48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1" creationId="{E82CAAB4-4B18-4E84-BE32-2207FC0D1618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2" creationId="{31168CAF-FF4E-4A0F-8556-B6DB6333FF8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3" creationId="{BA1E4608-F16A-4CF5-BB77-DF8BBC4BEE2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4" creationId="{B0C7B416-9C12-47DE-A104-C369566E871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5" creationId="{EC5E34F0-0138-4196-923A-F6A316AC701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6" creationId="{1C90A616-AC9D-47B9-AD72-7AEE7CB71AB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7" creationId="{DFB2ED0D-4B6C-4333-A8F9-2466581F287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89" creationId="{61CE455C-38A6-480F-81B5-06D5A9CE372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0" creationId="{B088C225-EAD8-4642-8FAB-88615C6654A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1" creationId="{9D9AF53F-DD4C-422C-ABC1-2BB012E4A7A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2" creationId="{8379C7EB-5A80-46B6-82E3-9B79D6A3031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3" creationId="{599E17ED-D2E6-4A92-8F43-4C985EC7A70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4" creationId="{3C1C03E3-A52B-4706-8E67-11C88F618C0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5" creationId="{E24ABB65-A107-4A56-B6C2-A235BD52980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6" creationId="{46617A61-A4EE-4B1C-8E4A-C2852FCFB03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7" creationId="{0F6D19AA-63DE-430E-B1B8-CCD1B2C7461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8" creationId="{CC2ED05D-3EA3-48A2-8ADE-042E1A1790C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199" creationId="{C5E92611-40E2-424C-ABA9-0992132E7D83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0" creationId="{4919316A-1555-4CF2-9E2F-F42D344158D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1" creationId="{84D8FCA0-08DE-4266-B840-CC1B8E0F46F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2" creationId="{2C8DECCD-DE68-4FE4-B49B-168EBCFC41E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3" creationId="{F492176E-2781-4E65-A66D-0A91C19F9B0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4" creationId="{17A0C7C9-6EC0-4511-9C28-9DFECC08C66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5" creationId="{31E6C5D8-FD39-458F-9381-3A97C669C3E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6" creationId="{99474131-B010-46A9-A443-6C1B237EAE6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7" creationId="{911A8459-B7D2-4C5F-A704-C237DC842ED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8" creationId="{8775D3C1-B1E5-4CFA-B74D-B6BBD93C6D7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09" creationId="{5244F46C-E6F0-4311-B173-2DF37A66F963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0" creationId="{CD734BF3-0469-4D65-BE66-96C9D6DD1EA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1" creationId="{940042E1-D4CE-4441-A8FC-54C989C13D6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2" creationId="{6411A1AF-A5DE-46D5-AF99-17D65BB6C39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3" creationId="{466A3B5D-9B37-4CB8-BB6C-4B2A5DA312B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4" creationId="{E22F45AF-96D5-4DFB-8712-D15E3378AEC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5" creationId="{FDD9653D-2DDA-446E-8D62-1BE24DD27CF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6" creationId="{B6098493-6C9C-4B54-97B8-61B263E02BD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7" creationId="{12A33D34-66EE-45EF-882D-23CC199EDC7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8" creationId="{05A43522-955A-4548-B5A9-CE56900F685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19" creationId="{87C216CA-7E36-4BBD-BBE8-1986332EBFD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0" creationId="{95562E9C-F428-4131-9493-297BA797928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1" creationId="{EC689F59-AA03-42C0-9008-3F710FF38E7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2" creationId="{68E3D6AA-D739-4A73-88D2-1083477522F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3" creationId="{F68E07D9-FA24-4A41-9180-D4ECCCFBC39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4" creationId="{1D35E77F-7836-4AE7-AFAE-2A04E1F3AA8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5" creationId="{F10F4533-E5EF-4A8A-9D4B-46F49A03DD63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6" creationId="{BFBE86C4-4631-4D41-9EC9-3D4BE85ED9E8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7" creationId="{C021781F-75D2-44FF-822B-55F706D917A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8" creationId="{1E3244E3-6577-4686-A2FF-3345E5C2AA9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29" creationId="{DD018FD6-F3FE-4F08-836D-4C4175892A0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0" creationId="{5B3F9CAE-9977-475A-B574-FCDC1386EF1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1" creationId="{1FF7E299-C80E-4BBC-87D3-05D28611D62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2" creationId="{2313E118-1E79-42B1-B612-76C82D6ED18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3" creationId="{CE886FC5-7A3D-4FDD-8577-09CB3864B22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4" creationId="{2C14BDFC-59E2-43C1-A1F9-03E8945676E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5" creationId="{5AD02CF7-1854-4BA8-82B7-2F99F89FF6F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6" creationId="{DAD65387-CC0A-4A41-92A5-7C5E9754D50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7" creationId="{E8DCD842-5048-4797-895B-BC0B72663F6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8" creationId="{56F38797-BA15-4E23-8802-9B5A7B2529D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39" creationId="{3D421F3D-4C17-4E2B-878A-3FA11F22C4A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0" creationId="{0092E8C6-3312-4306-948B-F7B9A6D317E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1" creationId="{8D0EFC7D-477F-43BF-BF7E-BE3C7201C2D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2" creationId="{32E0D0C9-7070-4782-ACDF-AFC55A2B726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3" creationId="{606D331E-B915-439F-821F-78E55EB28B5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4" creationId="{F12DD6C0-DDF1-4E43-A8F9-339D4533B7F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5" creationId="{684D26E8-8001-4730-8081-907113D74E8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6" creationId="{924E1382-C43C-4C50-9A03-E02DD61954D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7" creationId="{D4025E5F-442B-42C8-A44F-6103ACB052B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8" creationId="{E6A85F98-532F-4611-9E3F-35D01DE4F183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49" creationId="{82C75B70-9F55-4D85-B528-B1BED1AAD68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0" creationId="{E34527CB-A06A-40E8-BEC1-FCD9F2D2471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1" creationId="{FC3ADE9E-1134-4F60-A097-AC083898848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2" creationId="{1C2732F6-29D2-45EC-B59F-44573721E4D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3" creationId="{4CD4D3CB-AA6B-4667-A87B-1B5BAC3440E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4" creationId="{2288D3FD-30B1-4B2A-BE0C-4BA41FA60FA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5" creationId="{E361B01A-DB00-4E0F-BD7E-8F4D15D78402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6" creationId="{898628CF-5ABD-42CF-8B77-5AA194ED8E9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7" creationId="{4B0EE64C-2BC9-4962-9EFD-ED7DAF22E00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8" creationId="{661D4A92-548B-4503-B97D-17CD1BC1063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59" creationId="{5E943B7F-CD5E-4A35-93F2-B9BD54DAFB4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0" creationId="{525134F1-CD24-42F0-89ED-3B9BCB536F2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1" creationId="{6F6A469A-3126-4020-AAEF-EC4E6174458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2" creationId="{DD407959-BBCD-4C1C-8BCC-63CFB167884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3" creationId="{69D2528B-7077-4E4F-A55E-F64D67D867F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4" creationId="{9009331C-A017-456C-96EB-C8CDAB8AC8F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5" creationId="{2957F861-423F-43AF-A0A1-FA91EF90304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6" creationId="{DC563CE1-DC49-4AE2-8B83-416CD05382B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7" creationId="{526AA238-EA3B-42FA-8D7D-249675D3CA2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8" creationId="{AD6D0662-4581-4ADE-AE20-471DE8DD0BF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69" creationId="{2F649FDC-2031-4C52-A3E7-47A0A1299AE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0" creationId="{8E6B0BB5-5220-44CF-B508-A873B569BED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1" creationId="{44B2D39B-E345-4A70-A8C7-20BE41329AE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2" creationId="{FD647F40-AA87-4EC6-BEEF-2E378C5BAD8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3" creationId="{8D532312-4EA4-4F52-869D-5BA53DBC3EE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4" creationId="{7F70D3E2-0652-4DDE-81C0-636E2078722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5" creationId="{543CB5A6-9D69-4450-9E1A-E869A228969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6" creationId="{12777156-E0EC-4B6F-9A09-98F1D2B0241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7" creationId="{E3261743-AFA3-4841-95E2-45FF9E96BF28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8" creationId="{5C813DE2-24C7-495C-B807-D6C1283E450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79" creationId="{D8C8937B-4D8E-451D-803C-2312665A55A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0" creationId="{775FEA91-EC30-4F33-8F5B-643928D5CF76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1" creationId="{46924A22-FBDF-4973-B729-4487EED169B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2" creationId="{36FD2DF7-B73E-448E-A7F4-7CC3C18BA01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3" creationId="{C9748864-BFA1-451E-B34F-14486B341BE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4" creationId="{BF21E02C-3D2D-43CB-86E4-037C8E4AB26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5" creationId="{AEB1F209-4273-4BC8-9C5C-1EF37D01E27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6" creationId="{A141128A-2E37-4604-862B-489E7C13235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7" creationId="{BD49400F-9605-4A39-A0F9-C7C00249D93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8" creationId="{E0CE0CAE-C587-453B-89A8-9F73AB4511A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89" creationId="{14B5589F-7933-4ECA-AE38-9322C6C1BC4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0" creationId="{9C26C057-F18A-4C75-AC1A-5BAAC65134A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1" creationId="{4F8BC97F-BCB2-41FA-B383-ED9DB3C0FEB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2" creationId="{C12297E8-CEDF-4D30-A3B6-73CC7E34F02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3" creationId="{AE3E25C0-89C0-4B0F-B23E-906FC4468C6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4" creationId="{8EDC989A-8F67-40DA-9E26-78B69F83748E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5" creationId="{6F824D64-EE4E-415A-A03F-385402923185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6" creationId="{BCCD64BE-E433-4AE0-9CB9-7C8806A311C9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7" creationId="{74DA3E77-436B-4045-B7EA-65BC90A16D8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8" creationId="{80AD4016-E94F-4FD9-84B1-34DE29B37D1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299" creationId="{8E80B0B4-7561-407F-9798-F8D443C0676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0" creationId="{6224286D-04D5-40E3-8136-EC0C6F9DF63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1" creationId="{9084660B-5318-422F-9326-30919F7F987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2" creationId="{AD1C1BD8-1A8A-44AF-A153-4EC0A77F2EC1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3" creationId="{99DC4D00-65CE-485C-B584-6FE36284189C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4" creationId="{ACFA431E-A3F2-426C-9E92-4411355FC6CA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5" creationId="{132390AE-F96B-4688-B9AB-F7B9B80AA0F3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6" creationId="{A3F7691B-910C-4EB0-83AD-BD48FA4F11F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7" creationId="{3F854EED-31CB-4DCD-B10C-F001B346382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8" creationId="{AB1D2D8C-7455-4ABE-89CB-D18F36C7A53D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09" creationId="{5E6F9B99-4598-4187-9709-742C4D517CA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0" creationId="{A18DA12C-6C0C-4D57-B3AD-11E32E65015B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1" creationId="{31C179FC-A752-41A8-8E8A-6ABB7C1437D0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2" creationId="{9627DC8A-F9D2-40D0-93E6-B851084D90B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3" creationId="{8D76ADA7-19D1-4617-B8AA-010317D90C1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4" creationId="{06AED4A6-104B-4DF5-9032-BF4C2E59588F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5" creationId="{741D7976-9EE0-498E-92CE-A0DF3CDBEA54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6" creationId="{9BD9BF0E-2FFA-43FC-85F3-D20BD8FE4BF7}"/>
          </ac:spMkLst>
        </pc:spChg>
        <pc:spChg chg="mod">
          <ac:chgData name="Kanakubo Yuuka" userId="0125345b4684f247" providerId="LiveId" clId="{2F96E93E-20E0-4DA2-A832-8610A3A9D724}" dt="2022-03-23T04:18:32.663" v="545"/>
          <ac:spMkLst>
            <pc:docMk/>
            <pc:sldMk cId="3587379917" sldId="522"/>
            <ac:spMk id="1317" creationId="{531BD89D-04FE-46C8-A8F0-0038330916E7}"/>
          </ac:spMkLst>
        </pc:spChg>
        <pc:spChg chg="add del mod">
          <ac:chgData name="Kanakubo Yuuka" userId="0125345b4684f247" providerId="LiveId" clId="{2F96E93E-20E0-4DA2-A832-8610A3A9D724}" dt="2022-03-23T04:19:16.805" v="553" actId="478"/>
          <ac:spMkLst>
            <pc:docMk/>
            <pc:sldMk cId="3587379917" sldId="522"/>
            <ac:spMk id="1318" creationId="{031DE388-1A5F-4EA4-B05A-191B6E4C62C2}"/>
          </ac:spMkLst>
        </pc:spChg>
        <pc:spChg chg="add mod">
          <ac:chgData name="Kanakubo Yuuka" userId="0125345b4684f247" providerId="LiveId" clId="{2F96E93E-20E0-4DA2-A832-8610A3A9D724}" dt="2022-03-23T04:20:07.461" v="561"/>
          <ac:spMkLst>
            <pc:docMk/>
            <pc:sldMk cId="3587379917" sldId="522"/>
            <ac:spMk id="1319" creationId="{56D09EDB-24A6-4B43-873E-B530E3C2EF2A}"/>
          </ac:spMkLst>
        </pc:spChg>
        <pc:spChg chg="add mod">
          <ac:chgData name="Kanakubo Yuuka" userId="0125345b4684f247" providerId="LiveId" clId="{2F96E93E-20E0-4DA2-A832-8610A3A9D724}" dt="2022-03-23T04:20:07.461" v="561"/>
          <ac:spMkLst>
            <pc:docMk/>
            <pc:sldMk cId="3587379917" sldId="522"/>
            <ac:spMk id="1320" creationId="{2351D9FA-6B84-4B1D-88DF-9E1B6FAD5F21}"/>
          </ac:spMkLst>
        </pc:spChg>
        <pc:grpChg chg="add del mod">
          <ac:chgData name="Kanakubo Yuuka" userId="0125345b4684f247" providerId="LiveId" clId="{2F96E93E-20E0-4DA2-A832-8610A3A9D724}" dt="2022-03-23T04:14:54.480" v="428" actId="21"/>
          <ac:grpSpMkLst>
            <pc:docMk/>
            <pc:sldMk cId="3587379917" sldId="522"/>
            <ac:grpSpMk id="2" creationId="{30F02519-5557-439B-9E46-1732C2821EC3}"/>
          </ac:grpSpMkLst>
        </pc:grpChg>
        <pc:grpChg chg="add del mod">
          <ac:chgData name="Kanakubo Yuuka" userId="0125345b4684f247" providerId="LiveId" clId="{2F96E93E-20E0-4DA2-A832-8610A3A9D724}" dt="2022-03-23T04:14:50.346" v="419" actId="165"/>
          <ac:grpSpMkLst>
            <pc:docMk/>
            <pc:sldMk cId="3587379917" sldId="522"/>
            <ac:grpSpMk id="28" creationId="{83960169-D13F-4CDD-AF8A-C7B9280A9710}"/>
          </ac:grpSpMkLst>
        </pc:grpChg>
        <pc:grpChg chg="mod topLvl">
          <ac:chgData name="Kanakubo Yuuka" userId="0125345b4684f247" providerId="LiveId" clId="{2F96E93E-20E0-4DA2-A832-8610A3A9D724}" dt="2022-03-23T04:14:52.420" v="427" actId="164"/>
          <ac:grpSpMkLst>
            <pc:docMk/>
            <pc:sldMk cId="3587379917" sldId="522"/>
            <ac:grpSpMk id="34" creationId="{C12D5DF8-BF4F-472A-93FB-2B1D8FA32CAB}"/>
          </ac:grpSpMkLst>
        </pc:grpChg>
        <pc:grpChg chg="mod">
          <ac:chgData name="Kanakubo Yuuka" userId="0125345b4684f247" providerId="LiveId" clId="{2F96E93E-20E0-4DA2-A832-8610A3A9D724}" dt="2022-03-23T04:17:57.967" v="539" actId="1036"/>
          <ac:grpSpMkLst>
            <pc:docMk/>
            <pc:sldMk cId="3587379917" sldId="522"/>
            <ac:grpSpMk id="38" creationId="{591B030B-7A89-43B6-9391-0274A1BF0F48}"/>
          </ac:grpSpMkLst>
        </pc:grpChg>
        <pc:grpChg chg="mod">
          <ac:chgData name="Kanakubo Yuuka" userId="0125345b4684f247" providerId="LiveId" clId="{2F96E93E-20E0-4DA2-A832-8610A3A9D724}" dt="2022-03-23T04:17:57.967" v="539" actId="1036"/>
          <ac:grpSpMkLst>
            <pc:docMk/>
            <pc:sldMk cId="3587379917" sldId="522"/>
            <ac:grpSpMk id="43" creationId="{B39A8254-98D7-4897-8094-807BF51C80B0}"/>
          </ac:grpSpMkLst>
        </pc:grpChg>
        <pc:grpChg chg="mod topLvl">
          <ac:chgData name="Kanakubo Yuuka" userId="0125345b4684f247" providerId="LiveId" clId="{2F96E93E-20E0-4DA2-A832-8610A3A9D724}" dt="2022-03-23T04:14:52.420" v="427" actId="164"/>
          <ac:grpSpMkLst>
            <pc:docMk/>
            <pc:sldMk cId="3587379917" sldId="522"/>
            <ac:grpSpMk id="51" creationId="{33B7270C-392D-4A29-9750-6DCC99855142}"/>
          </ac:grpSpMkLst>
        </pc:grpChg>
        <pc:grpChg chg="mod topLvl">
          <ac:chgData name="Kanakubo Yuuka" userId="0125345b4684f247" providerId="LiveId" clId="{2F96E93E-20E0-4DA2-A832-8610A3A9D724}" dt="2022-03-23T04:14:52.420" v="427" actId="164"/>
          <ac:grpSpMkLst>
            <pc:docMk/>
            <pc:sldMk cId="3587379917" sldId="522"/>
            <ac:grpSpMk id="52" creationId="{A1DD0C61-BEF9-4DC8-BA57-1C8244C4B703}"/>
          </ac:grpSpMkLst>
        </pc:grpChg>
        <pc:grpChg chg="mod">
          <ac:chgData name="Kanakubo Yuuka" userId="0125345b4684f247" providerId="LiveId" clId="{2F96E93E-20E0-4DA2-A832-8610A3A9D724}" dt="2022-03-23T04:14:50.346" v="419" actId="165"/>
          <ac:grpSpMkLst>
            <pc:docMk/>
            <pc:sldMk cId="3587379917" sldId="522"/>
            <ac:grpSpMk id="133" creationId="{7173AB46-5E15-4A79-A64A-553CB2837B23}"/>
          </ac:grpSpMkLst>
        </pc:grpChg>
        <pc:grpChg chg="add del mod">
          <ac:chgData name="Kanakubo Yuuka" userId="0125345b4684f247" providerId="LiveId" clId="{2F96E93E-20E0-4DA2-A832-8610A3A9D724}" dt="2022-03-23T04:14:41.807" v="403"/>
          <ac:grpSpMkLst>
            <pc:docMk/>
            <pc:sldMk cId="3587379917" sldId="522"/>
            <ac:grpSpMk id="263" creationId="{353373D9-4FCE-4E88-AAC2-46BA292F006F}"/>
          </ac:grpSpMkLst>
        </pc:grpChg>
        <pc:grpChg chg="mod">
          <ac:chgData name="Kanakubo Yuuka" userId="0125345b4684f247" providerId="LiveId" clId="{2F96E93E-20E0-4DA2-A832-8610A3A9D724}" dt="2022-03-23T04:14:21.075" v="398"/>
          <ac:grpSpMkLst>
            <pc:docMk/>
            <pc:sldMk cId="3587379917" sldId="522"/>
            <ac:grpSpMk id="266" creationId="{B09D1FFC-D38B-4D40-8171-87793DA77A4E}"/>
          </ac:grpSpMkLst>
        </pc:grpChg>
        <pc:grpChg chg="mod">
          <ac:chgData name="Kanakubo Yuuka" userId="0125345b4684f247" providerId="LiveId" clId="{2F96E93E-20E0-4DA2-A832-8610A3A9D724}" dt="2022-03-23T04:14:21.075" v="398"/>
          <ac:grpSpMkLst>
            <pc:docMk/>
            <pc:sldMk cId="3587379917" sldId="522"/>
            <ac:grpSpMk id="269" creationId="{20E3E771-E0CC-416C-82EE-8FBD124724B6}"/>
          </ac:grpSpMkLst>
        </pc:grpChg>
        <pc:grpChg chg="mod">
          <ac:chgData name="Kanakubo Yuuka" userId="0125345b4684f247" providerId="LiveId" clId="{2F96E93E-20E0-4DA2-A832-8610A3A9D724}" dt="2022-03-23T04:14:21.075" v="398"/>
          <ac:grpSpMkLst>
            <pc:docMk/>
            <pc:sldMk cId="3587379917" sldId="522"/>
            <ac:grpSpMk id="270" creationId="{45CB34D0-3EF2-4B57-BD83-B8FF095FDEF0}"/>
          </ac:grpSpMkLst>
        </pc:grpChg>
        <pc:grpChg chg="mod">
          <ac:chgData name="Kanakubo Yuuka" userId="0125345b4684f247" providerId="LiveId" clId="{2F96E93E-20E0-4DA2-A832-8610A3A9D724}" dt="2022-03-23T04:14:21.075" v="398"/>
          <ac:grpSpMkLst>
            <pc:docMk/>
            <pc:sldMk cId="3587379917" sldId="522"/>
            <ac:grpSpMk id="344" creationId="{C5883750-7340-49F4-8C1D-E1D28AC800BE}"/>
          </ac:grpSpMkLst>
        </pc:grpChg>
        <pc:grpChg chg="add del mod">
          <ac:chgData name="Kanakubo Yuuka" userId="0125345b4684f247" providerId="LiveId" clId="{2F96E93E-20E0-4DA2-A832-8610A3A9D724}" dt="2022-03-23T04:17:37.584" v="522" actId="21"/>
          <ac:grpSpMkLst>
            <pc:docMk/>
            <pc:sldMk cId="3587379917" sldId="522"/>
            <ac:grpSpMk id="474" creationId="{625B553E-7A32-4411-B66D-2EA075060BBB}"/>
          </ac:grpSpMkLst>
        </pc:grpChg>
        <pc:grpChg chg="mod">
          <ac:chgData name="Kanakubo Yuuka" userId="0125345b4684f247" providerId="LiveId" clId="{2F96E93E-20E0-4DA2-A832-8610A3A9D724}" dt="2022-03-23T04:15:01.193" v="430"/>
          <ac:grpSpMkLst>
            <pc:docMk/>
            <pc:sldMk cId="3587379917" sldId="522"/>
            <ac:grpSpMk id="477" creationId="{D28DF271-6904-4406-9F1B-F3F4F041C3FF}"/>
          </ac:grpSpMkLst>
        </pc:grpChg>
        <pc:grpChg chg="mod">
          <ac:chgData name="Kanakubo Yuuka" userId="0125345b4684f247" providerId="LiveId" clId="{2F96E93E-20E0-4DA2-A832-8610A3A9D724}" dt="2022-03-23T04:15:01.193" v="430"/>
          <ac:grpSpMkLst>
            <pc:docMk/>
            <pc:sldMk cId="3587379917" sldId="522"/>
            <ac:grpSpMk id="480" creationId="{9EB15746-748D-4342-BCED-8C9386404011}"/>
          </ac:grpSpMkLst>
        </pc:grpChg>
        <pc:grpChg chg="mod">
          <ac:chgData name="Kanakubo Yuuka" userId="0125345b4684f247" providerId="LiveId" clId="{2F96E93E-20E0-4DA2-A832-8610A3A9D724}" dt="2022-03-23T04:15:01.193" v="430"/>
          <ac:grpSpMkLst>
            <pc:docMk/>
            <pc:sldMk cId="3587379917" sldId="522"/>
            <ac:grpSpMk id="481" creationId="{F4B9A38D-31B5-4477-AAB5-8537426AAED9}"/>
          </ac:grpSpMkLst>
        </pc:grpChg>
        <pc:grpChg chg="mod">
          <ac:chgData name="Kanakubo Yuuka" userId="0125345b4684f247" providerId="LiveId" clId="{2F96E93E-20E0-4DA2-A832-8610A3A9D724}" dt="2022-03-23T04:15:01.193" v="430"/>
          <ac:grpSpMkLst>
            <pc:docMk/>
            <pc:sldMk cId="3587379917" sldId="522"/>
            <ac:grpSpMk id="555" creationId="{2273B6FA-A19E-46C1-98D8-FDAFC1F33E53}"/>
          </ac:grpSpMkLst>
        </pc:grpChg>
        <pc:grpChg chg="add del mod">
          <ac:chgData name="Kanakubo Yuuka" userId="0125345b4684f247" providerId="LiveId" clId="{2F96E93E-20E0-4DA2-A832-8610A3A9D724}" dt="2022-03-23T04:17:45.920" v="524"/>
          <ac:grpSpMkLst>
            <pc:docMk/>
            <pc:sldMk cId="3587379917" sldId="522"/>
            <ac:grpSpMk id="685" creationId="{CF47736B-2F09-4941-9E60-6EE279E193DF}"/>
          </ac:grpSpMkLst>
        </pc:grpChg>
        <pc:grpChg chg="mod">
          <ac:chgData name="Kanakubo Yuuka" userId="0125345b4684f247" providerId="LiveId" clId="{2F96E93E-20E0-4DA2-A832-8610A3A9D724}" dt="2022-03-23T04:17:43.985" v="523"/>
          <ac:grpSpMkLst>
            <pc:docMk/>
            <pc:sldMk cId="3587379917" sldId="522"/>
            <ac:grpSpMk id="688" creationId="{B3BD6B4E-0FB7-4B98-B91D-0ABE680B3B67}"/>
          </ac:grpSpMkLst>
        </pc:grpChg>
        <pc:grpChg chg="mod">
          <ac:chgData name="Kanakubo Yuuka" userId="0125345b4684f247" providerId="LiveId" clId="{2F96E93E-20E0-4DA2-A832-8610A3A9D724}" dt="2022-03-23T04:17:43.985" v="523"/>
          <ac:grpSpMkLst>
            <pc:docMk/>
            <pc:sldMk cId="3587379917" sldId="522"/>
            <ac:grpSpMk id="691" creationId="{BCC4A514-8A33-4738-A8AD-B3456D995097}"/>
          </ac:grpSpMkLst>
        </pc:grpChg>
        <pc:grpChg chg="mod">
          <ac:chgData name="Kanakubo Yuuka" userId="0125345b4684f247" providerId="LiveId" clId="{2F96E93E-20E0-4DA2-A832-8610A3A9D724}" dt="2022-03-23T04:17:43.985" v="523"/>
          <ac:grpSpMkLst>
            <pc:docMk/>
            <pc:sldMk cId="3587379917" sldId="522"/>
            <ac:grpSpMk id="692" creationId="{54647125-C877-44B7-9DE4-EA992306861E}"/>
          </ac:grpSpMkLst>
        </pc:grpChg>
        <pc:grpChg chg="mod">
          <ac:chgData name="Kanakubo Yuuka" userId="0125345b4684f247" providerId="LiveId" clId="{2F96E93E-20E0-4DA2-A832-8610A3A9D724}" dt="2022-03-23T04:17:43.985" v="523"/>
          <ac:grpSpMkLst>
            <pc:docMk/>
            <pc:sldMk cId="3587379917" sldId="522"/>
            <ac:grpSpMk id="766" creationId="{52267462-0AB7-43DD-9A2D-93946384C670}"/>
          </ac:grpSpMkLst>
        </pc:grpChg>
        <pc:grpChg chg="add del mod">
          <ac:chgData name="Kanakubo Yuuka" userId="0125345b4684f247" providerId="LiveId" clId="{2F96E93E-20E0-4DA2-A832-8610A3A9D724}" dt="2022-03-23T04:18:18.785" v="543"/>
          <ac:grpSpMkLst>
            <pc:docMk/>
            <pc:sldMk cId="3587379917" sldId="522"/>
            <ac:grpSpMk id="896" creationId="{268B2D46-C8E5-40B8-9E3C-6C8C52E02655}"/>
          </ac:grpSpMkLst>
        </pc:grpChg>
        <pc:grpChg chg="mod">
          <ac:chgData name="Kanakubo Yuuka" userId="0125345b4684f247" providerId="LiveId" clId="{2F96E93E-20E0-4DA2-A832-8610A3A9D724}" dt="2022-03-23T04:18:15.124" v="542"/>
          <ac:grpSpMkLst>
            <pc:docMk/>
            <pc:sldMk cId="3587379917" sldId="522"/>
            <ac:grpSpMk id="899" creationId="{76C8B911-C770-4B78-83FD-754418FF8F18}"/>
          </ac:grpSpMkLst>
        </pc:grpChg>
        <pc:grpChg chg="mod">
          <ac:chgData name="Kanakubo Yuuka" userId="0125345b4684f247" providerId="LiveId" clId="{2F96E93E-20E0-4DA2-A832-8610A3A9D724}" dt="2022-03-23T04:18:15.124" v="542"/>
          <ac:grpSpMkLst>
            <pc:docMk/>
            <pc:sldMk cId="3587379917" sldId="522"/>
            <ac:grpSpMk id="902" creationId="{6050FB31-4354-44D2-87DE-4A20A235E22F}"/>
          </ac:grpSpMkLst>
        </pc:grpChg>
        <pc:grpChg chg="mod">
          <ac:chgData name="Kanakubo Yuuka" userId="0125345b4684f247" providerId="LiveId" clId="{2F96E93E-20E0-4DA2-A832-8610A3A9D724}" dt="2022-03-23T04:18:15.124" v="542"/>
          <ac:grpSpMkLst>
            <pc:docMk/>
            <pc:sldMk cId="3587379917" sldId="522"/>
            <ac:grpSpMk id="903" creationId="{33AFA207-6E8C-4E13-B45A-8E767B49743C}"/>
          </ac:grpSpMkLst>
        </pc:grpChg>
        <pc:grpChg chg="mod">
          <ac:chgData name="Kanakubo Yuuka" userId="0125345b4684f247" providerId="LiveId" clId="{2F96E93E-20E0-4DA2-A832-8610A3A9D724}" dt="2022-03-23T04:18:15.124" v="542"/>
          <ac:grpSpMkLst>
            <pc:docMk/>
            <pc:sldMk cId="3587379917" sldId="522"/>
            <ac:grpSpMk id="977" creationId="{53131370-EBCE-4E20-8ABA-B6D509D9F011}"/>
          </ac:grpSpMkLst>
        </pc:grpChg>
        <pc:grpChg chg="add mod">
          <ac:chgData name="Kanakubo Yuuka" userId="0125345b4684f247" providerId="LiveId" clId="{2F96E93E-20E0-4DA2-A832-8610A3A9D724}" dt="2022-03-23T04:18:32.663" v="545"/>
          <ac:grpSpMkLst>
            <pc:docMk/>
            <pc:sldMk cId="3587379917" sldId="522"/>
            <ac:grpSpMk id="1107" creationId="{86F0E61C-A268-4200-96EA-46A38C5CAAA0}"/>
          </ac:grpSpMkLst>
        </pc:grpChg>
        <pc:grpChg chg="mod">
          <ac:chgData name="Kanakubo Yuuka" userId="0125345b4684f247" providerId="LiveId" clId="{2F96E93E-20E0-4DA2-A832-8610A3A9D724}" dt="2022-03-23T04:18:32.663" v="545"/>
          <ac:grpSpMkLst>
            <pc:docMk/>
            <pc:sldMk cId="3587379917" sldId="522"/>
            <ac:grpSpMk id="1110" creationId="{08A54DA5-6E13-48E2-A9A9-450F7A966779}"/>
          </ac:grpSpMkLst>
        </pc:grpChg>
        <pc:grpChg chg="mod">
          <ac:chgData name="Kanakubo Yuuka" userId="0125345b4684f247" providerId="LiveId" clId="{2F96E93E-20E0-4DA2-A832-8610A3A9D724}" dt="2022-03-23T04:18:32.663" v="545"/>
          <ac:grpSpMkLst>
            <pc:docMk/>
            <pc:sldMk cId="3587379917" sldId="522"/>
            <ac:grpSpMk id="1113" creationId="{31E8F999-C937-4A8E-8C5F-3ABC282475E7}"/>
          </ac:grpSpMkLst>
        </pc:grpChg>
        <pc:grpChg chg="mod">
          <ac:chgData name="Kanakubo Yuuka" userId="0125345b4684f247" providerId="LiveId" clId="{2F96E93E-20E0-4DA2-A832-8610A3A9D724}" dt="2022-03-23T04:18:32.663" v="545"/>
          <ac:grpSpMkLst>
            <pc:docMk/>
            <pc:sldMk cId="3587379917" sldId="522"/>
            <ac:grpSpMk id="1114" creationId="{447285CE-ACB1-4545-B1E4-D6D19ECC1D86}"/>
          </ac:grpSpMkLst>
        </pc:grpChg>
        <pc:grpChg chg="mod">
          <ac:chgData name="Kanakubo Yuuka" userId="0125345b4684f247" providerId="LiveId" clId="{2F96E93E-20E0-4DA2-A832-8610A3A9D724}" dt="2022-03-23T04:18:32.663" v="545"/>
          <ac:grpSpMkLst>
            <pc:docMk/>
            <pc:sldMk cId="3587379917" sldId="522"/>
            <ac:grpSpMk id="1188" creationId="{966CBA98-BFB9-4B78-A0F0-EA44EC79986E}"/>
          </ac:grpSpMkLst>
        </pc:grpChg>
        <pc:picChg chg="mod">
          <ac:chgData name="Kanakubo Yuuka" userId="0125345b4684f247" providerId="LiveId" clId="{2F96E93E-20E0-4DA2-A832-8610A3A9D724}" dt="2022-03-23T04:17:57.967" v="539" actId="1036"/>
          <ac:picMkLst>
            <pc:docMk/>
            <pc:sldMk cId="3587379917" sldId="522"/>
            <ac:picMk id="57" creationId="{89E0132E-7AF4-4689-806D-045370A2AD59}"/>
          </ac:picMkLst>
        </pc:picChg>
        <pc:picChg chg="mod">
          <ac:chgData name="Kanakubo Yuuka" userId="0125345b4684f247" providerId="LiveId" clId="{2F96E93E-20E0-4DA2-A832-8610A3A9D724}" dt="2022-03-23T04:17:57.967" v="539" actId="1036"/>
          <ac:picMkLst>
            <pc:docMk/>
            <pc:sldMk cId="3587379917" sldId="522"/>
            <ac:picMk id="58" creationId="{C8ECC944-5A81-429C-B1DE-3A709517B6C5}"/>
          </ac:picMkLst>
        </pc:picChg>
        <pc:cxnChg chg="mod">
          <ac:chgData name="Kanakubo Yuuka" userId="0125345b4684f247" providerId="LiveId" clId="{2F96E93E-20E0-4DA2-A832-8610A3A9D724}" dt="2022-03-23T04:14:50.346" v="419" actId="165"/>
          <ac:cxnSpMkLst>
            <pc:docMk/>
            <pc:sldMk cId="3587379917" sldId="522"/>
            <ac:cxnSpMk id="86" creationId="{95C04F83-B140-485E-9EEA-01C86188B3C6}"/>
          </ac:cxnSpMkLst>
        </pc:cxnChg>
        <pc:cxnChg chg="mod">
          <ac:chgData name="Kanakubo Yuuka" userId="0125345b4684f247" providerId="LiveId" clId="{2F96E93E-20E0-4DA2-A832-8610A3A9D724}" dt="2022-03-23T04:14:21.075" v="398"/>
          <ac:cxnSpMkLst>
            <pc:docMk/>
            <pc:sldMk cId="3587379917" sldId="522"/>
            <ac:cxnSpMk id="297" creationId="{B74D3291-C151-4FEC-B208-FA12C0CE5FF3}"/>
          </ac:cxnSpMkLst>
        </pc:cxnChg>
        <pc:cxnChg chg="mod">
          <ac:chgData name="Kanakubo Yuuka" userId="0125345b4684f247" providerId="LiveId" clId="{2F96E93E-20E0-4DA2-A832-8610A3A9D724}" dt="2022-03-23T04:15:01.193" v="430"/>
          <ac:cxnSpMkLst>
            <pc:docMk/>
            <pc:sldMk cId="3587379917" sldId="522"/>
            <ac:cxnSpMk id="508" creationId="{4B5FDDF8-8AB3-4117-8349-688A51C800E8}"/>
          </ac:cxnSpMkLst>
        </pc:cxnChg>
        <pc:cxnChg chg="mod">
          <ac:chgData name="Kanakubo Yuuka" userId="0125345b4684f247" providerId="LiveId" clId="{2F96E93E-20E0-4DA2-A832-8610A3A9D724}" dt="2022-03-23T04:17:43.985" v="523"/>
          <ac:cxnSpMkLst>
            <pc:docMk/>
            <pc:sldMk cId="3587379917" sldId="522"/>
            <ac:cxnSpMk id="719" creationId="{5B106026-F955-4687-B4AB-BB2D35577D60}"/>
          </ac:cxnSpMkLst>
        </pc:cxnChg>
        <pc:cxnChg chg="mod">
          <ac:chgData name="Kanakubo Yuuka" userId="0125345b4684f247" providerId="LiveId" clId="{2F96E93E-20E0-4DA2-A832-8610A3A9D724}" dt="2022-03-23T04:18:15.124" v="542"/>
          <ac:cxnSpMkLst>
            <pc:docMk/>
            <pc:sldMk cId="3587379917" sldId="522"/>
            <ac:cxnSpMk id="930" creationId="{64733B2D-C647-438D-BFBA-EFF9A6F6A703}"/>
          </ac:cxnSpMkLst>
        </pc:cxnChg>
        <pc:cxnChg chg="mod">
          <ac:chgData name="Kanakubo Yuuka" userId="0125345b4684f247" providerId="LiveId" clId="{2F96E93E-20E0-4DA2-A832-8610A3A9D724}" dt="2022-03-23T04:18:32.663" v="545"/>
          <ac:cxnSpMkLst>
            <pc:docMk/>
            <pc:sldMk cId="3587379917" sldId="522"/>
            <ac:cxnSpMk id="1141" creationId="{6B1AE47A-7D93-49CC-B4D2-B5641BF6107D}"/>
          </ac:cxnSpMkLst>
        </pc:cxnChg>
      </pc:sldChg>
      <pc:sldChg chg="addSp delSp modSp add mod ord delAnim modAnim">
        <pc:chgData name="Kanakubo Yuuka" userId="0125345b4684f247" providerId="LiveId" clId="{2F96E93E-20E0-4DA2-A832-8610A3A9D724}" dt="2022-03-23T06:00:07.279" v="2517"/>
        <pc:sldMkLst>
          <pc:docMk/>
          <pc:sldMk cId="1523542908" sldId="523"/>
        </pc:sldMkLst>
        <pc:spChg chg="mod">
          <ac:chgData name="Kanakubo Yuuka" userId="0125345b4684f247" providerId="LiveId" clId="{2F96E93E-20E0-4DA2-A832-8610A3A9D724}" dt="2022-03-23T05:04:36.890" v="1515" actId="20577"/>
          <ac:spMkLst>
            <pc:docMk/>
            <pc:sldMk cId="1523542908" sldId="523"/>
            <ac:spMk id="2" creationId="{AAFC2C62-E3F1-4333-A414-85674F4ACD81}"/>
          </ac:spMkLst>
        </pc:spChg>
        <pc:spChg chg="mod">
          <ac:chgData name="Kanakubo Yuuka" userId="0125345b4684f247" providerId="LiveId" clId="{2F96E93E-20E0-4DA2-A832-8610A3A9D724}" dt="2022-03-23T05:13:46.702" v="1599" actId="14100"/>
          <ac:spMkLst>
            <pc:docMk/>
            <pc:sldMk cId="1523542908" sldId="523"/>
            <ac:spMk id="5" creationId="{A0003F14-B9BF-4554-AA0C-E32DB6E44372}"/>
          </ac:spMkLst>
        </pc:spChg>
        <pc:spChg chg="del mod">
          <ac:chgData name="Kanakubo Yuuka" userId="0125345b4684f247" providerId="LiveId" clId="{2F96E93E-20E0-4DA2-A832-8610A3A9D724}" dt="2022-03-23T04:48:25.616" v="1073" actId="478"/>
          <ac:spMkLst>
            <pc:docMk/>
            <pc:sldMk cId="1523542908" sldId="523"/>
            <ac:spMk id="8" creationId="{432765A6-C9FF-43BD-9229-76206A0109D3}"/>
          </ac:spMkLst>
        </pc:spChg>
        <pc:spChg chg="mod">
          <ac:chgData name="Kanakubo Yuuka" userId="0125345b4684f247" providerId="LiveId" clId="{2F96E93E-20E0-4DA2-A832-8610A3A9D724}" dt="2022-03-23T04:27:52.726" v="618" actId="404"/>
          <ac:spMkLst>
            <pc:docMk/>
            <pc:sldMk cId="1523542908" sldId="523"/>
            <ac:spMk id="10" creationId="{A0FB3BD3-B5EE-4AB6-BBA7-81AB0205BDEA}"/>
          </ac:spMkLst>
        </pc:spChg>
        <pc:spChg chg="mod">
          <ac:chgData name="Kanakubo Yuuka" userId="0125345b4684f247" providerId="LiveId" clId="{2F96E93E-20E0-4DA2-A832-8610A3A9D724}" dt="2022-03-23T04:27:52.726" v="618" actId="404"/>
          <ac:spMkLst>
            <pc:docMk/>
            <pc:sldMk cId="1523542908" sldId="523"/>
            <ac:spMk id="11" creationId="{ADF532DC-FC96-4603-8282-8B07F69F6725}"/>
          </ac:spMkLst>
        </pc:spChg>
        <pc:spChg chg="mod ord">
          <ac:chgData name="Kanakubo Yuuka" userId="0125345b4684f247" providerId="LiveId" clId="{2F96E93E-20E0-4DA2-A832-8610A3A9D724}" dt="2022-03-23T04:54:14.315" v="1194" actId="1076"/>
          <ac:spMkLst>
            <pc:docMk/>
            <pc:sldMk cId="1523542908" sldId="523"/>
            <ac:spMk id="14" creationId="{3228F91A-3ACD-43C7-8A57-97D5EC9F4FAB}"/>
          </ac:spMkLst>
        </pc:spChg>
        <pc:spChg chg="del">
          <ac:chgData name="Kanakubo Yuuka" userId="0125345b4684f247" providerId="LiveId" clId="{2F96E93E-20E0-4DA2-A832-8610A3A9D724}" dt="2022-03-23T04:48:34.435" v="1074" actId="478"/>
          <ac:spMkLst>
            <pc:docMk/>
            <pc:sldMk cId="1523542908" sldId="523"/>
            <ac:spMk id="15" creationId="{03B21E58-5512-4F99-B951-33F9A2A11DE2}"/>
          </ac:spMkLst>
        </pc:spChg>
        <pc:spChg chg="mod">
          <ac:chgData name="Kanakubo Yuuka" userId="0125345b4684f247" providerId="LiveId" clId="{2F96E93E-20E0-4DA2-A832-8610A3A9D724}" dt="2022-03-23T04:54:14.315" v="1194" actId="1076"/>
          <ac:spMkLst>
            <pc:docMk/>
            <pc:sldMk cId="1523542908" sldId="523"/>
            <ac:spMk id="16" creationId="{2BC61D0A-8543-4197-ACD7-7467DD8C5CA5}"/>
          </ac:spMkLst>
        </pc:spChg>
        <pc:spChg chg="mod">
          <ac:chgData name="Kanakubo Yuuka" userId="0125345b4684f247" providerId="LiveId" clId="{2F96E93E-20E0-4DA2-A832-8610A3A9D724}" dt="2022-03-23T04:54:14.315" v="1194" actId="1076"/>
          <ac:spMkLst>
            <pc:docMk/>
            <pc:sldMk cId="1523542908" sldId="523"/>
            <ac:spMk id="17" creationId="{41F6B379-169C-442E-A748-60653383439D}"/>
          </ac:spMkLst>
        </pc:spChg>
        <pc:spChg chg="del">
          <ac:chgData name="Kanakubo Yuuka" userId="0125345b4684f247" providerId="LiveId" clId="{2F96E93E-20E0-4DA2-A832-8610A3A9D724}" dt="2022-03-23T04:48:34.435" v="1074" actId="478"/>
          <ac:spMkLst>
            <pc:docMk/>
            <pc:sldMk cId="1523542908" sldId="523"/>
            <ac:spMk id="18" creationId="{F247B267-6FBC-4161-9F34-8695468420AD}"/>
          </ac:spMkLst>
        </pc:spChg>
        <pc:spChg chg="del">
          <ac:chgData name="Kanakubo Yuuka" userId="0125345b4684f247" providerId="LiveId" clId="{2F96E93E-20E0-4DA2-A832-8610A3A9D724}" dt="2022-03-23T04:23:40.083" v="601" actId="478"/>
          <ac:spMkLst>
            <pc:docMk/>
            <pc:sldMk cId="1523542908" sldId="523"/>
            <ac:spMk id="19" creationId="{7CF1515C-3AAB-4066-8669-A941E811B35F}"/>
          </ac:spMkLst>
        </pc:spChg>
        <pc:spChg chg="del">
          <ac:chgData name="Kanakubo Yuuka" userId="0125345b4684f247" providerId="LiveId" clId="{2F96E93E-20E0-4DA2-A832-8610A3A9D724}" dt="2022-03-23T04:52:12.311" v="1155" actId="478"/>
          <ac:spMkLst>
            <pc:docMk/>
            <pc:sldMk cId="1523542908" sldId="523"/>
            <ac:spMk id="20" creationId="{2FC31CE5-D8C3-4D5B-B7E4-E89AB069C7ED}"/>
          </ac:spMkLst>
        </pc:spChg>
        <pc:spChg chg="del mod">
          <ac:chgData name="Kanakubo Yuuka" userId="0125345b4684f247" providerId="LiveId" clId="{2F96E93E-20E0-4DA2-A832-8610A3A9D724}" dt="2022-03-23T04:52:08.156" v="1154" actId="478"/>
          <ac:spMkLst>
            <pc:docMk/>
            <pc:sldMk cId="1523542908" sldId="523"/>
            <ac:spMk id="21" creationId="{06C9E098-50FC-4089-862D-94A1121A9646}"/>
          </ac:spMkLst>
        </pc:spChg>
        <pc:spChg chg="del">
          <ac:chgData name="Kanakubo Yuuka" userId="0125345b4684f247" providerId="LiveId" clId="{2F96E93E-20E0-4DA2-A832-8610A3A9D724}" dt="2022-03-23T04:23:38.297" v="600" actId="478"/>
          <ac:spMkLst>
            <pc:docMk/>
            <pc:sldMk cId="1523542908" sldId="523"/>
            <ac:spMk id="22" creationId="{13F96347-6B2A-45C1-8105-54E2EAC6696F}"/>
          </ac:spMkLst>
        </pc:spChg>
        <pc:spChg chg="add del mod">
          <ac:chgData name="Kanakubo Yuuka" userId="0125345b4684f247" providerId="LiveId" clId="{2F96E93E-20E0-4DA2-A832-8610A3A9D724}" dt="2022-03-23T04:57:24.638" v="1233" actId="478"/>
          <ac:spMkLst>
            <pc:docMk/>
            <pc:sldMk cId="1523542908" sldId="523"/>
            <ac:spMk id="24" creationId="{6C202642-EE8F-4A67-BCBD-737B38DA2BB6}"/>
          </ac:spMkLst>
        </pc:spChg>
        <pc:spChg chg="add del mod">
          <ac:chgData name="Kanakubo Yuuka" userId="0125345b4684f247" providerId="LiveId" clId="{2F96E93E-20E0-4DA2-A832-8610A3A9D724}" dt="2022-03-23T04:57:25.840" v="1234" actId="478"/>
          <ac:spMkLst>
            <pc:docMk/>
            <pc:sldMk cId="1523542908" sldId="523"/>
            <ac:spMk id="25" creationId="{FE760314-470C-44C1-A837-BDC63B5EF788}"/>
          </ac:spMkLst>
        </pc:spChg>
        <pc:spChg chg="add mod">
          <ac:chgData name="Kanakubo Yuuka" userId="0125345b4684f247" providerId="LiveId" clId="{2F96E93E-20E0-4DA2-A832-8610A3A9D724}" dt="2022-03-23T05:05:33.148" v="1516" actId="164"/>
          <ac:spMkLst>
            <pc:docMk/>
            <pc:sldMk cId="1523542908" sldId="523"/>
            <ac:spMk id="29" creationId="{FF5515C2-602B-41EA-A1AE-F49DD8A7E00F}"/>
          </ac:spMkLst>
        </pc:spChg>
        <pc:spChg chg="add mod">
          <ac:chgData name="Kanakubo Yuuka" userId="0125345b4684f247" providerId="LiveId" clId="{2F96E93E-20E0-4DA2-A832-8610A3A9D724}" dt="2022-03-23T05:05:33.148" v="1516" actId="164"/>
          <ac:spMkLst>
            <pc:docMk/>
            <pc:sldMk cId="1523542908" sldId="523"/>
            <ac:spMk id="30" creationId="{89981C07-0C75-4F83-8E50-C8B32E1D22E5}"/>
          </ac:spMkLst>
        </pc:spChg>
        <pc:spChg chg="add mod">
          <ac:chgData name="Kanakubo Yuuka" userId="0125345b4684f247" providerId="LiveId" clId="{2F96E93E-20E0-4DA2-A832-8610A3A9D724}" dt="2022-03-23T05:05:33.148" v="1516" actId="164"/>
          <ac:spMkLst>
            <pc:docMk/>
            <pc:sldMk cId="1523542908" sldId="523"/>
            <ac:spMk id="32" creationId="{0181E22B-68E0-43F5-8E45-B6DDA40EB1C6}"/>
          </ac:spMkLst>
        </pc:spChg>
        <pc:spChg chg="add del mod">
          <ac:chgData name="Kanakubo Yuuka" userId="0125345b4684f247" providerId="LiveId" clId="{2F96E93E-20E0-4DA2-A832-8610A3A9D724}" dt="2022-03-23T04:59:02.037" v="1248" actId="478"/>
          <ac:spMkLst>
            <pc:docMk/>
            <pc:sldMk cId="1523542908" sldId="523"/>
            <ac:spMk id="34" creationId="{CF86D9D8-BE45-463D-9B6D-8779A8597C04}"/>
          </ac:spMkLst>
        </pc:spChg>
        <pc:spChg chg="add del mod">
          <ac:chgData name="Kanakubo Yuuka" userId="0125345b4684f247" providerId="LiveId" clId="{2F96E93E-20E0-4DA2-A832-8610A3A9D724}" dt="2022-03-23T04:59:02.037" v="1248" actId="478"/>
          <ac:spMkLst>
            <pc:docMk/>
            <pc:sldMk cId="1523542908" sldId="523"/>
            <ac:spMk id="35" creationId="{CD3AA1B8-F2AF-4269-8DB4-CD27FBAE348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38" creationId="{745B1E33-FE17-4CCC-9CBB-24EC7AE2E83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39" creationId="{E88AA9F9-2D3C-4DFF-B257-AA4FFD18CD9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0" creationId="{AA077F25-86E5-4B1C-9FDD-43BA79E8449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1" creationId="{BFE023FA-51CA-432A-A1B0-00029265B4DF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2" creationId="{64503E18-35C3-4A43-9297-881F7FCBA5D9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3" creationId="{D8D0C982-E41F-4310-9B33-33A6AE54556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4" creationId="{53A6C2E9-21CF-4ECC-9F27-BB88759AADB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5" creationId="{05DF7368-3238-49A1-8733-AF9A45DA2CC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6" creationId="{3D783B1D-FE85-4D01-9310-227F6D9B283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7" creationId="{4010FEEB-BF5C-4141-B846-FEADCED2BC2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8" creationId="{794F2828-D12C-47E7-9161-71AAD4B6BB2A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49" creationId="{66E6167E-913D-4FD6-BBDD-07D0D3500BA3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0" creationId="{35236781-C763-43DF-B17F-E4099B50A6D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1" creationId="{E67682E6-9788-4CDF-936D-5698CF9CFCD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3" creationId="{9147EF44-ABB4-4D39-9E71-B87E502A20A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4" creationId="{5F4CCD1F-9353-4478-9901-957B37F291E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5" creationId="{A2F29FEB-0277-4FC7-8E12-A235AEFFCCD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6" creationId="{C07A597A-47A4-4285-97E1-EAD8D9B2A51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7" creationId="{C675E4CF-9134-4796-AB41-B4CADEEE238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8" creationId="{7CB336FA-D3EC-4F90-808B-7584D8AA2B1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59" creationId="{5286CB05-18F3-4C2A-A442-406C35EBF0A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0" creationId="{C7D61577-C88F-4FD8-BCC1-DB57F6DD55F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1" creationId="{CA18F74A-315C-4CA7-A24B-047881A3D03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2" creationId="{AC1E452D-1E46-436D-BBB6-84BF6B88FC7F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3" creationId="{32A7F1D1-A756-42AF-924E-0ECF09B4DE13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4" creationId="{F280C978-509A-4E0D-B895-564F1FCA4449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5" creationId="{F2B74D97-AB1F-4AB5-A0D3-8E0D74F751F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6" creationId="{18FD1A3C-CCB8-46C9-8EBD-7B01E4A95ED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7" creationId="{334B818E-2056-4B92-B339-1E659BA3C73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8" creationId="{82DF4761-6032-47BA-987D-D6693B0A8CB8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69" creationId="{BD34FA56-B720-43DC-A319-BEA9B79DC061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0" creationId="{C12B7F73-95CB-444C-A272-24BA1EEBB2F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1" creationId="{E0A0500C-5414-4C2A-B984-788FA0F53AB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2" creationId="{A82D2F33-64DF-484B-8CAA-D2156FEEB8F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3" creationId="{8D552EF2-3B07-46F4-BDF2-D2F9CE41EF6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4" creationId="{4FA57205-9EF9-4AED-AB30-4C6468257AB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5" creationId="{ADB6344B-69EE-4440-9074-39BB850625C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6" creationId="{83414027-6360-48BB-9D67-3569EA14CCE8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7" creationId="{C00CC5BE-9E3A-47C4-AE4C-4140C8DE671F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78" creationId="{A5A4FA15-E823-4212-84C2-4869C5A9DA33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0" creationId="{600CE83C-FD64-40F6-8601-79E08C052F1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1" creationId="{6604384F-EE02-4597-9F44-FC876A6FC6C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2" creationId="{319B7B71-BCE0-41D9-A6FE-036A38DE964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3" creationId="{EAD4087B-EF60-43B8-A2C3-E5944384DC63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4" creationId="{279F41B6-B7B7-4D6D-9B24-2CC2683AB0E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5" creationId="{AD0987B9-981D-4D67-A484-DF900430E6F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6" creationId="{63C58D62-24FE-475C-AD70-3F5B0B3B4BC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7" creationId="{A80CD8DE-D5D2-46FB-95DE-F48512A8D81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8" creationId="{2470B93D-DBDA-46D5-83AD-02B11B5B94E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89" creationId="{6AEE91FB-E32D-4427-920D-B9E8F74C034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0" creationId="{E0BE19A0-18D6-4C54-AF52-181D4AB497E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1" creationId="{92AE585B-1E5F-4878-8CF6-78D6E5A97B5F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2" creationId="{EA89D355-DB7B-4008-B5B1-F5C728A1EBBA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3" creationId="{70340239-1856-486D-9A5E-F8E11AF3580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4" creationId="{1976750C-CF2D-4E2A-B99A-56C60597AA3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5" creationId="{8B1DC5F6-D4D9-453F-93A1-827AE62EF44F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6" creationId="{7D1297C1-4F74-4236-9AA1-9C6281D71821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7" creationId="{0D281D2A-F277-4D3E-8D67-CB1AB5F3A161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8" creationId="{C00A2265-BDE6-4927-A86B-F77E85814CD9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99" creationId="{4BB4C015-254D-4CE0-93AE-3D78FFB3BD1F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0" creationId="{4E94D331-7D21-4454-8285-696D919D4C88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1" creationId="{5D345631-471F-4B77-878C-5C3F76DD888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2" creationId="{494C39FB-CE26-4A6B-BC71-532964BED57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3" creationId="{70EA08C4-3A06-4C3A-93AC-F17D025B2C9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4" creationId="{747C6193-9542-4B46-8ABB-E9AA8A57AB1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5" creationId="{AA4D2FFE-CEDA-4CD8-B8E0-7466631AD7B8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6" creationId="{50FBAA9D-2F42-4D3D-8A14-512D104741C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7" creationId="{89A013EA-2CA9-4F73-B797-574735FCD93A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8" creationId="{687675C7-9EB8-4882-8174-84C389D1715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09" creationId="{96FDDBFC-F000-4D80-B27B-1F0B002F32A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0" creationId="{BB86A6B8-3A28-4FB8-8C8E-12B533C3408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1" creationId="{A02AB639-F780-4048-9B2B-146C3F35B34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2" creationId="{97319031-892E-4906-9740-30A258F6B0E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3" creationId="{1D80EA2E-3859-46C9-AD29-F6A355A55F1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4" creationId="{79D69EC0-959D-4DB0-B2A4-908E6ED28BC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5" creationId="{F64DCB6E-E488-4BB1-A1E8-2D8F1480A1E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6" creationId="{B2E2410F-C5A2-40C9-81BD-B85CD487802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7" creationId="{70B7CC95-C56A-4DC3-B86F-E1242F19DEBA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8" creationId="{A489629E-66ED-4AFA-8976-6563D664D98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19" creationId="{D5572F2E-A4D0-4DEF-A89C-0B9F6B53D628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0" creationId="{856B86A5-388B-4321-8650-E2DA4321473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1" creationId="{8B4F2A06-7211-4BFA-AB40-9A98AF25475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2" creationId="{3CE6F4AD-89F6-4575-8AAD-35E83630878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3" creationId="{FE3A425E-577A-4B51-B00E-193E071AEE8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4" creationId="{D9DC927C-5BAA-449B-A50F-A8AF8D87B07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5" creationId="{4FE614A2-34CB-4AA6-B5B3-4F5B686BDB6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7" creationId="{94A82E9A-BDC2-49AA-9131-38D6799A983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8" creationId="{91A8E272-120E-4921-ABBB-77BD3D70978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29" creationId="{71D22955-DF16-4151-844F-58B947E16CB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0" creationId="{A008B867-7C61-49D1-B2D5-A5C4AAF21ED1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1" creationId="{03A9E6E8-5CC4-414C-AB86-46E61ECD997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2" creationId="{4E3C52BF-B046-43F3-943B-853622D466D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3" creationId="{D5DABBCB-9116-4ADC-B7E3-0115B331EB7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4" creationId="{FDE1298A-F4BF-4724-A40A-EC5DD403A6A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5" creationId="{9B453AE3-718C-43DE-A56E-F18639E39B61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6" creationId="{E81841B0-397C-4C9B-A71D-DF8C2E7F93EA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7" creationId="{164829F5-DFC1-4775-8D2A-3FB2E6C29ED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8" creationId="{61C0383F-0391-4896-9DDA-2105597C181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39" creationId="{349C13FC-83E3-4B16-A99C-B8E6E3FEAD0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0" creationId="{0CD6089D-7FFF-4246-A0DB-6AC0E0455639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1" creationId="{9B54B6DF-5802-41EC-9C2D-7188C1D715D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2" creationId="{5C2634B9-7441-4DF0-95FC-0A2278E91798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3" creationId="{D51A52DE-CF92-482A-8CA4-1C291BA87F4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4" creationId="{C808C0CC-A34C-4ED2-8563-71492B74D0F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5" creationId="{FEF31592-2EDF-45D4-AFC7-32344099B97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6" creationId="{2D70D4AB-243C-4A1B-8FC0-AB8E72C1581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7" creationId="{B881CF78-19CB-4378-B23D-48573369009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8" creationId="{48F133DA-1602-4469-8756-2537FE324664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49" creationId="{8EEB0EA9-A33B-4ABA-89C9-9E5BF6EF1A08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0" creationId="{99384114-A397-4496-B3BD-8E16A280A33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1" creationId="{77E234D1-3536-4786-B153-42A41B2FC34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2" creationId="{F4D308FC-B9CB-464E-B712-39E7CFB2CF9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3" creationId="{7A8E0A6C-2F7F-48E1-8CFC-034E0C02B47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4" creationId="{D1FF7FE3-806E-48A0-83EC-75B886D31353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5" creationId="{5D94C69B-B316-4944-831B-A93C0F0952A5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6" creationId="{95564EB3-21E8-45EC-A37A-0EEF7F4971D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7" creationId="{02AAAE83-304A-40AA-A040-C22A70F69AD3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8" creationId="{A5418605-422F-4627-AB6B-0F135D16CF5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59" creationId="{253B31CB-46AF-48E7-B11F-2FE84BDFDE5E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0" creationId="{7A2D7BD6-9118-401F-A2D6-732B812238A1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1" creationId="{6540BEE6-BE52-4E91-8678-7278E63E4D7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2" creationId="{91166810-9B2B-4220-BBAC-3EF7EAEDE65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3" creationId="{8A46368A-24A1-41FD-89D7-072C3951B272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4" creationId="{72549982-4EA9-493F-9039-E9DC433950E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5" creationId="{FD93DB7C-C5C0-47F3-A0FB-05E12C35F2D6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6" creationId="{3EEBE732-4C86-4B1A-8F3D-CBDD6427CF0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7" creationId="{E5522133-C3A5-4EA9-8349-192ED64F605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8" creationId="{D30BC144-FAAB-47E1-B76F-1351CF38CAC0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69" creationId="{79F00579-3E18-4C78-8CB7-16B0DF6D843C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70" creationId="{A0D9AAFB-FABE-454A-9499-185F662AFA2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71" creationId="{5C02B121-F93F-436E-BAE6-CC9BF7DED077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72" creationId="{831A4422-06EB-4552-A2FF-DDA24D765FC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73" creationId="{3FA3683E-8D11-451D-9B66-A4E18E8EFF7A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74" creationId="{B7C49507-9A8D-4A30-BD10-033B1E33F3BD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75" creationId="{9E732192-6A1C-4237-839F-6278994C1DEB}"/>
          </ac:spMkLst>
        </pc:spChg>
        <pc:spChg chg="mod">
          <ac:chgData name="Kanakubo Yuuka" userId="0125345b4684f247" providerId="LiveId" clId="{2F96E93E-20E0-4DA2-A832-8610A3A9D724}" dt="2022-03-23T04:58:54.109" v="1246"/>
          <ac:spMkLst>
            <pc:docMk/>
            <pc:sldMk cId="1523542908" sldId="523"/>
            <ac:spMk id="176" creationId="{9897C4EC-24C7-48D8-93B8-9AE62B8F35C5}"/>
          </ac:spMkLst>
        </pc:spChg>
        <pc:spChg chg="add del mod">
          <ac:chgData name="Kanakubo Yuuka" userId="0125345b4684f247" providerId="LiveId" clId="{2F96E93E-20E0-4DA2-A832-8610A3A9D724}" dt="2022-03-23T05:06:49.611" v="1533" actId="478"/>
          <ac:spMkLst>
            <pc:docMk/>
            <pc:sldMk cId="1523542908" sldId="523"/>
            <ac:spMk id="178" creationId="{D518569C-A6A5-42F6-99E9-20D62579E484}"/>
          </ac:spMkLst>
        </pc:spChg>
        <pc:spChg chg="add mod">
          <ac:chgData name="Kanakubo Yuuka" userId="0125345b4684f247" providerId="LiveId" clId="{2F96E93E-20E0-4DA2-A832-8610A3A9D724}" dt="2022-03-23T05:06:30.079" v="1529" actId="1076"/>
          <ac:spMkLst>
            <pc:docMk/>
            <pc:sldMk cId="1523542908" sldId="523"/>
            <ac:spMk id="182" creationId="{ABA0FAAA-918C-4FD8-98C6-B721443E7712}"/>
          </ac:spMkLst>
        </pc:spChg>
        <pc:spChg chg="add mod">
          <ac:chgData name="Kanakubo Yuuka" userId="0125345b4684f247" providerId="LiveId" clId="{2F96E93E-20E0-4DA2-A832-8610A3A9D724}" dt="2022-03-23T05:06:35.548" v="1531" actId="1076"/>
          <ac:spMkLst>
            <pc:docMk/>
            <pc:sldMk cId="1523542908" sldId="523"/>
            <ac:spMk id="183" creationId="{F5FFB4DA-0C77-468C-AF5D-090250EC03B2}"/>
          </ac:spMkLst>
        </pc:spChg>
        <pc:spChg chg="add mod">
          <ac:chgData name="Kanakubo Yuuka" userId="0125345b4684f247" providerId="LiveId" clId="{2F96E93E-20E0-4DA2-A832-8610A3A9D724}" dt="2022-03-23T05:06:53.786" v="1534"/>
          <ac:spMkLst>
            <pc:docMk/>
            <pc:sldMk cId="1523542908" sldId="523"/>
            <ac:spMk id="184" creationId="{F6C003B2-6A4E-4AA8-9A01-576942F370C1}"/>
          </ac:spMkLst>
        </pc:spChg>
        <pc:spChg chg="del mod topLvl">
          <ac:chgData name="Kanakubo Yuuka" userId="0125345b4684f247" providerId="LiveId" clId="{2F96E93E-20E0-4DA2-A832-8610A3A9D724}" dt="2022-03-23T05:14:58.538" v="1613" actId="478"/>
          <ac:spMkLst>
            <pc:docMk/>
            <pc:sldMk cId="1523542908" sldId="523"/>
            <ac:spMk id="186" creationId="{65E5A1F0-FEDD-4E02-A82F-B037DF5147D3}"/>
          </ac:spMkLst>
        </pc:spChg>
        <pc:spChg chg="mod topLvl">
          <ac:chgData name="Kanakubo Yuuka" userId="0125345b4684f247" providerId="LiveId" clId="{2F96E93E-20E0-4DA2-A832-8610A3A9D724}" dt="2022-03-23T05:59:45.829" v="2512" actId="164"/>
          <ac:spMkLst>
            <pc:docMk/>
            <pc:sldMk cId="1523542908" sldId="523"/>
            <ac:spMk id="190" creationId="{5CD7AB2D-1B30-4A7E-817A-41CF5990D8FD}"/>
          </ac:spMkLst>
        </pc:spChg>
        <pc:spChg chg="del mod">
          <ac:chgData name="Kanakubo Yuuka" userId="0125345b4684f247" providerId="LiveId" clId="{2F96E93E-20E0-4DA2-A832-8610A3A9D724}" dt="2022-03-23T05:13:53.089" v="1600" actId="478"/>
          <ac:spMkLst>
            <pc:docMk/>
            <pc:sldMk cId="1523542908" sldId="523"/>
            <ac:spMk id="191" creationId="{62659535-29E7-4109-8C5E-7A37D913AED2}"/>
          </ac:spMkLst>
        </pc:spChg>
        <pc:spChg chg="mod topLvl">
          <ac:chgData name="Kanakubo Yuuka" userId="0125345b4684f247" providerId="LiveId" clId="{2F96E93E-20E0-4DA2-A832-8610A3A9D724}" dt="2022-03-23T05:59:45.829" v="2512" actId="164"/>
          <ac:spMkLst>
            <pc:docMk/>
            <pc:sldMk cId="1523542908" sldId="523"/>
            <ac:spMk id="192" creationId="{D08118BF-D6EB-4EA4-956A-40DD2B3A34CB}"/>
          </ac:spMkLst>
        </pc:spChg>
        <pc:spChg chg="add del mod">
          <ac:chgData name="Kanakubo Yuuka" userId="0125345b4684f247" providerId="LiveId" clId="{2F96E93E-20E0-4DA2-A832-8610A3A9D724}" dt="2022-03-23T05:14:34.239" v="1610" actId="21"/>
          <ac:spMkLst>
            <pc:docMk/>
            <pc:sldMk cId="1523542908" sldId="523"/>
            <ac:spMk id="194" creationId="{01CA44D1-6BE0-40F7-88F6-A5B1153FF972}"/>
          </ac:spMkLst>
        </pc:spChg>
        <pc:spChg chg="add mod topLvl">
          <ac:chgData name="Kanakubo Yuuka" userId="0125345b4684f247" providerId="LiveId" clId="{2F96E93E-20E0-4DA2-A832-8610A3A9D724}" dt="2022-03-23T05:59:45.829" v="2512" actId="164"/>
          <ac:spMkLst>
            <pc:docMk/>
            <pc:sldMk cId="1523542908" sldId="523"/>
            <ac:spMk id="195" creationId="{4743E8C0-ADE9-4D40-8C37-F34DBF627F51}"/>
          </ac:spMkLst>
        </pc:spChg>
        <pc:spChg chg="add del mod">
          <ac:chgData name="Kanakubo Yuuka" userId="0125345b4684f247" providerId="LiveId" clId="{2F96E93E-20E0-4DA2-A832-8610A3A9D724}" dt="2022-03-23T05:21:37.463" v="1757" actId="21"/>
          <ac:spMkLst>
            <pc:docMk/>
            <pc:sldMk cId="1523542908" sldId="523"/>
            <ac:spMk id="211" creationId="{1A5F3DED-1BF6-41BF-9A8E-9AA580F2C98D}"/>
          </ac:spMkLst>
        </pc:spChg>
        <pc:grpChg chg="add mod">
          <ac:chgData name="Kanakubo Yuuka" userId="0125345b4684f247" providerId="LiveId" clId="{2F96E93E-20E0-4DA2-A832-8610A3A9D724}" dt="2022-03-23T05:59:45.829" v="2512" actId="164"/>
          <ac:grpSpMkLst>
            <pc:docMk/>
            <pc:sldMk cId="1523542908" sldId="523"/>
            <ac:grpSpMk id="6" creationId="{48DA2DED-E02D-44BC-AA52-EED09682058E}"/>
          </ac:grpSpMkLst>
        </pc:grpChg>
        <pc:grpChg chg="add del mod">
          <ac:chgData name="Kanakubo Yuuka" userId="0125345b4684f247" providerId="LiveId" clId="{2F96E93E-20E0-4DA2-A832-8610A3A9D724}" dt="2022-03-23T04:59:02.037" v="1248" actId="478"/>
          <ac:grpSpMkLst>
            <pc:docMk/>
            <pc:sldMk cId="1523542908" sldId="523"/>
            <ac:grpSpMk id="36" creationId="{9E32BCAA-78F2-4495-AD31-65470249E1B8}"/>
          </ac:grpSpMkLst>
        </pc:grpChg>
        <pc:grpChg chg="mod">
          <ac:chgData name="Kanakubo Yuuka" userId="0125345b4684f247" providerId="LiveId" clId="{2F96E93E-20E0-4DA2-A832-8610A3A9D724}" dt="2022-03-23T04:58:54.109" v="1246"/>
          <ac:grpSpMkLst>
            <pc:docMk/>
            <pc:sldMk cId="1523542908" sldId="523"/>
            <ac:grpSpMk id="37" creationId="{44769731-5784-4C13-AD5E-B8D139941E52}"/>
          </ac:grpSpMkLst>
        </pc:grpChg>
        <pc:grpChg chg="add del mod">
          <ac:chgData name="Kanakubo Yuuka" userId="0125345b4684f247" providerId="LiveId" clId="{2F96E93E-20E0-4DA2-A832-8610A3A9D724}" dt="2022-03-23T04:59:02.037" v="1248" actId="478"/>
          <ac:grpSpMkLst>
            <pc:docMk/>
            <pc:sldMk cId="1523542908" sldId="523"/>
            <ac:grpSpMk id="52" creationId="{49FB9045-F0D8-47D6-94B1-7504EDBD535E}"/>
          </ac:grpSpMkLst>
        </pc:grpChg>
        <pc:grpChg chg="mod">
          <ac:chgData name="Kanakubo Yuuka" userId="0125345b4684f247" providerId="LiveId" clId="{2F96E93E-20E0-4DA2-A832-8610A3A9D724}" dt="2022-03-23T04:58:54.109" v="1246"/>
          <ac:grpSpMkLst>
            <pc:docMk/>
            <pc:sldMk cId="1523542908" sldId="523"/>
            <ac:grpSpMk id="126" creationId="{8036A3AA-6D7C-4597-A054-3300E9825A98}"/>
          </ac:grpSpMkLst>
        </pc:grpChg>
        <pc:grpChg chg="add del mod">
          <ac:chgData name="Kanakubo Yuuka" userId="0125345b4684f247" providerId="LiveId" clId="{2F96E93E-20E0-4DA2-A832-8610A3A9D724}" dt="2022-03-23T05:05:46.089" v="1519" actId="478"/>
          <ac:grpSpMkLst>
            <pc:docMk/>
            <pc:sldMk cId="1523542908" sldId="523"/>
            <ac:grpSpMk id="180" creationId="{CD252799-EA72-403A-B2BC-5E953728F954}"/>
          </ac:grpSpMkLst>
        </pc:grpChg>
        <pc:grpChg chg="add del mod">
          <ac:chgData name="Kanakubo Yuuka" userId="0125345b4684f247" providerId="LiveId" clId="{2F96E93E-20E0-4DA2-A832-8610A3A9D724}" dt="2022-03-23T05:14:58.538" v="1613" actId="478"/>
          <ac:grpSpMkLst>
            <pc:docMk/>
            <pc:sldMk cId="1523542908" sldId="523"/>
            <ac:grpSpMk id="185" creationId="{6572C967-B664-448B-9EA2-4E16C796D716}"/>
          </ac:grpSpMkLst>
        </pc:grpChg>
        <pc:grpChg chg="add del mod ord topLvl">
          <ac:chgData name="Kanakubo Yuuka" userId="0125345b4684f247" providerId="LiveId" clId="{2F96E93E-20E0-4DA2-A832-8610A3A9D724}" dt="2022-03-23T05:59:36.245" v="2511" actId="165"/>
          <ac:grpSpMkLst>
            <pc:docMk/>
            <pc:sldMk cId="1523542908" sldId="523"/>
            <ac:grpSpMk id="187" creationId="{44FF6691-50A1-4E6D-B703-9DB58E6BF448}"/>
          </ac:grpSpMkLst>
        </pc:grpChg>
        <pc:grpChg chg="add del mod">
          <ac:chgData name="Kanakubo Yuuka" userId="0125345b4684f247" providerId="LiveId" clId="{2F96E93E-20E0-4DA2-A832-8610A3A9D724}" dt="2022-03-23T05:59:19.282" v="2510" actId="165"/>
          <ac:grpSpMkLst>
            <pc:docMk/>
            <pc:sldMk cId="1523542908" sldId="523"/>
            <ac:grpSpMk id="196" creationId="{D5A23CBA-8856-4A6C-A051-540FAB450AB2}"/>
          </ac:grpSpMkLst>
        </pc:grpChg>
        <pc:grpChg chg="add mod">
          <ac:chgData name="Kanakubo Yuuka" userId="0125345b4684f247" providerId="LiveId" clId="{2F96E93E-20E0-4DA2-A832-8610A3A9D724}" dt="2022-03-23T05:20:43.689" v="1746" actId="1076"/>
          <ac:grpSpMkLst>
            <pc:docMk/>
            <pc:sldMk cId="1523542908" sldId="523"/>
            <ac:grpSpMk id="210" creationId="{D520FF15-E852-4784-8D9A-B30214F3AB93}"/>
          </ac:grpSpMkLst>
        </pc:grpChg>
        <pc:picChg chg="mod modCrop">
          <ac:chgData name="Kanakubo Yuuka" userId="0125345b4684f247" providerId="LiveId" clId="{2F96E93E-20E0-4DA2-A832-8610A3A9D724}" dt="2022-03-23T05:12:57.326" v="1589" actId="732"/>
          <ac:picMkLst>
            <pc:docMk/>
            <pc:sldMk cId="1523542908" sldId="523"/>
            <ac:picMk id="7" creationId="{72E27D21-1E25-405F-9208-67F4E9E7DE55}"/>
          </ac:picMkLst>
        </pc:picChg>
        <pc:picChg chg="mod">
          <ac:chgData name="Kanakubo Yuuka" userId="0125345b4684f247" providerId="LiveId" clId="{2F96E93E-20E0-4DA2-A832-8610A3A9D724}" dt="2022-03-23T04:54:20.088" v="1196" actId="1076"/>
          <ac:picMkLst>
            <pc:docMk/>
            <pc:sldMk cId="1523542908" sldId="523"/>
            <ac:picMk id="9" creationId="{E7A9B37A-3A82-47F4-8AF1-B65043CEB081}"/>
          </ac:picMkLst>
        </pc:picChg>
        <pc:picChg chg="add del mod">
          <ac:chgData name="Kanakubo Yuuka" userId="0125345b4684f247" providerId="LiveId" clId="{2F96E93E-20E0-4DA2-A832-8610A3A9D724}" dt="2022-03-23T04:57:23.811" v="1232" actId="478"/>
          <ac:picMkLst>
            <pc:docMk/>
            <pc:sldMk cId="1523542908" sldId="523"/>
            <ac:picMk id="23" creationId="{C17F3D75-4A40-4C9A-80CF-CC54B6714134}"/>
          </ac:picMkLst>
        </pc:picChg>
        <pc:picChg chg="add mod ord">
          <ac:chgData name="Kanakubo Yuuka" userId="0125345b4684f247" providerId="LiveId" clId="{2F96E93E-20E0-4DA2-A832-8610A3A9D724}" dt="2022-03-23T05:17:18.818" v="1666" actId="166"/>
          <ac:picMkLst>
            <pc:docMk/>
            <pc:sldMk cId="1523542908" sldId="523"/>
            <ac:picMk id="26" creationId="{66D7323B-A3BB-4760-BEDE-1CF3615C7A46}"/>
          </ac:picMkLst>
        </pc:picChg>
        <pc:picChg chg="add mod">
          <ac:chgData name="Kanakubo Yuuka" userId="0125345b4684f247" providerId="LiveId" clId="{2F96E93E-20E0-4DA2-A832-8610A3A9D724}" dt="2022-03-23T05:05:33.148" v="1516" actId="164"/>
          <ac:picMkLst>
            <pc:docMk/>
            <pc:sldMk cId="1523542908" sldId="523"/>
            <ac:picMk id="27" creationId="{511496F6-D3FF-4D45-8390-91B67BD2CD9F}"/>
          </ac:picMkLst>
        </pc:picChg>
        <pc:picChg chg="add mod">
          <ac:chgData name="Kanakubo Yuuka" userId="0125345b4684f247" providerId="LiveId" clId="{2F96E93E-20E0-4DA2-A832-8610A3A9D724}" dt="2022-03-23T05:17:14.073" v="1665" actId="1037"/>
          <ac:picMkLst>
            <pc:docMk/>
            <pc:sldMk cId="1523542908" sldId="523"/>
            <ac:picMk id="181" creationId="{3B58E957-7B7E-4EB9-A167-32A18BC6679D}"/>
          </ac:picMkLst>
        </pc:picChg>
        <pc:picChg chg="mod topLvl">
          <ac:chgData name="Kanakubo Yuuka" userId="0125345b4684f247" providerId="LiveId" clId="{2F96E93E-20E0-4DA2-A832-8610A3A9D724}" dt="2022-03-23T05:59:45.829" v="2512" actId="164"/>
          <ac:picMkLst>
            <pc:docMk/>
            <pc:sldMk cId="1523542908" sldId="523"/>
            <ac:picMk id="188" creationId="{6B6ED563-7F99-4C7F-BDF4-4A5205635FBF}"/>
          </ac:picMkLst>
        </pc:picChg>
        <pc:picChg chg="add mod modCrop">
          <ac:chgData name="Kanakubo Yuuka" userId="0125345b4684f247" providerId="LiveId" clId="{2F96E93E-20E0-4DA2-A832-8610A3A9D724}" dt="2022-03-23T05:13:19.235" v="1594" actId="1076"/>
          <ac:picMkLst>
            <pc:docMk/>
            <pc:sldMk cId="1523542908" sldId="523"/>
            <ac:picMk id="193" creationId="{3773E2DE-67D6-4F4B-9D65-2527AA6D8929}"/>
          </ac:picMkLst>
        </pc:picChg>
        <pc:cxnChg chg="add mod">
          <ac:chgData name="Kanakubo Yuuka" userId="0125345b4684f247" providerId="LiveId" clId="{2F96E93E-20E0-4DA2-A832-8610A3A9D724}" dt="2022-03-23T05:05:33.148" v="1516" actId="164"/>
          <ac:cxnSpMkLst>
            <pc:docMk/>
            <pc:sldMk cId="1523542908" sldId="523"/>
            <ac:cxnSpMk id="28" creationId="{FDD7B160-34DF-42B0-8406-811B2CCA5C9D}"/>
          </ac:cxnSpMkLst>
        </pc:cxnChg>
        <pc:cxnChg chg="add del mod">
          <ac:chgData name="Kanakubo Yuuka" userId="0125345b4684f247" providerId="LiveId" clId="{2F96E93E-20E0-4DA2-A832-8610A3A9D724}" dt="2022-03-23T05:03:00.112" v="1475" actId="478"/>
          <ac:cxnSpMkLst>
            <pc:docMk/>
            <pc:sldMk cId="1523542908" sldId="523"/>
            <ac:cxnSpMk id="31" creationId="{2B1E2BA9-F083-4D6D-987C-858DD1584DB3}"/>
          </ac:cxnSpMkLst>
        </pc:cxnChg>
        <pc:cxnChg chg="mod">
          <ac:chgData name="Kanakubo Yuuka" userId="0125345b4684f247" providerId="LiveId" clId="{2F96E93E-20E0-4DA2-A832-8610A3A9D724}" dt="2022-03-23T04:58:54.109" v="1246"/>
          <ac:cxnSpMkLst>
            <pc:docMk/>
            <pc:sldMk cId="1523542908" sldId="523"/>
            <ac:cxnSpMk id="79" creationId="{234B38AD-5779-40EE-B057-90137C1B24FC}"/>
          </ac:cxnSpMkLst>
        </pc:cxnChg>
        <pc:cxnChg chg="mod ord topLvl">
          <ac:chgData name="Kanakubo Yuuka" userId="0125345b4684f247" providerId="LiveId" clId="{2F96E93E-20E0-4DA2-A832-8610A3A9D724}" dt="2022-03-23T06:00:01.483" v="2515" actId="166"/>
          <ac:cxnSpMkLst>
            <pc:docMk/>
            <pc:sldMk cId="1523542908" sldId="523"/>
            <ac:cxnSpMk id="189" creationId="{31D84909-0849-47F4-937E-EF9D8B9B92FA}"/>
          </ac:cxnSpMkLst>
        </pc:cxnChg>
        <pc:cxnChg chg="add mod">
          <ac:chgData name="Kanakubo Yuuka" userId="0125345b4684f247" providerId="LiveId" clId="{2F96E93E-20E0-4DA2-A832-8610A3A9D724}" dt="2022-03-23T05:20:51.558" v="1747" actId="208"/>
          <ac:cxnSpMkLst>
            <pc:docMk/>
            <pc:sldMk cId="1523542908" sldId="523"/>
            <ac:cxnSpMk id="198" creationId="{8B239245-ECA8-4EA7-BBF8-AC7A5DEA2B7C}"/>
          </ac:cxnSpMkLst>
        </pc:cxnChg>
        <pc:cxnChg chg="add mod">
          <ac:chgData name="Kanakubo Yuuka" userId="0125345b4684f247" providerId="LiveId" clId="{2F96E93E-20E0-4DA2-A832-8610A3A9D724}" dt="2022-03-23T05:20:51.558" v="1747" actId="208"/>
          <ac:cxnSpMkLst>
            <pc:docMk/>
            <pc:sldMk cId="1523542908" sldId="523"/>
            <ac:cxnSpMk id="200" creationId="{688FF49F-0AFA-443D-A547-F32912B58917}"/>
          </ac:cxnSpMkLst>
        </pc:cxnChg>
        <pc:cxnChg chg="add mod">
          <ac:chgData name="Kanakubo Yuuka" userId="0125345b4684f247" providerId="LiveId" clId="{2F96E93E-20E0-4DA2-A832-8610A3A9D724}" dt="2022-03-23T05:20:51.558" v="1747" actId="208"/>
          <ac:cxnSpMkLst>
            <pc:docMk/>
            <pc:sldMk cId="1523542908" sldId="523"/>
            <ac:cxnSpMk id="203" creationId="{4814DACA-C1AB-4986-A847-606B9CC208FE}"/>
          </ac:cxnSpMkLst>
        </pc:cxnChg>
      </pc:sldChg>
      <pc:sldChg chg="addSp delSp modSp add del mod delAnim modAnim">
        <pc:chgData name="Kanakubo Yuuka" userId="0125345b4684f247" providerId="LiveId" clId="{2F96E93E-20E0-4DA2-A832-8610A3A9D724}" dt="2022-03-23T05:08:14.728" v="1550" actId="2696"/>
        <pc:sldMkLst>
          <pc:docMk/>
          <pc:sldMk cId="508317897" sldId="524"/>
        </pc:sldMkLst>
        <pc:spChg chg="add mod ord">
          <ac:chgData name="Kanakubo Yuuka" userId="0125345b4684f247" providerId="LiveId" clId="{2F96E93E-20E0-4DA2-A832-8610A3A9D724}" dt="2022-03-23T05:07:52.061" v="1546" actId="164"/>
          <ac:spMkLst>
            <pc:docMk/>
            <pc:sldMk cId="508317897" sldId="524"/>
            <ac:spMk id="6" creationId="{505A9399-658C-4F8D-8C96-4FA6BEE0E060}"/>
          </ac:spMkLst>
        </pc:spChg>
        <pc:grpChg chg="add mod">
          <ac:chgData name="Kanakubo Yuuka" userId="0125345b4684f247" providerId="LiveId" clId="{2F96E93E-20E0-4DA2-A832-8610A3A9D724}" dt="2022-03-23T05:07:52.061" v="1546" actId="164"/>
          <ac:grpSpMkLst>
            <pc:docMk/>
            <pc:sldMk cId="508317897" sldId="524"/>
            <ac:grpSpMk id="8" creationId="{F5BBB817-B6A7-44C0-AF20-770F17C4E4D8}"/>
          </ac:grpSpMkLst>
        </pc:grpChg>
        <pc:grpChg chg="mod">
          <ac:chgData name="Kanakubo Yuuka" userId="0125345b4684f247" providerId="LiveId" clId="{2F96E93E-20E0-4DA2-A832-8610A3A9D724}" dt="2022-03-23T05:07:52.061" v="1546" actId="164"/>
          <ac:grpSpMkLst>
            <pc:docMk/>
            <pc:sldMk cId="508317897" sldId="524"/>
            <ac:grpSpMk id="180" creationId="{CD252799-EA72-403A-B2BC-5E953728F954}"/>
          </ac:grpSpMkLst>
        </pc:grpChg>
        <pc:picChg chg="add mod">
          <ac:chgData name="Kanakubo Yuuka" userId="0125345b4684f247" providerId="LiveId" clId="{2F96E93E-20E0-4DA2-A832-8610A3A9D724}" dt="2022-03-23T05:07:04.048" v="1536"/>
          <ac:picMkLst>
            <pc:docMk/>
            <pc:sldMk cId="508317897" sldId="524"/>
            <ac:picMk id="21" creationId="{B1C29300-B940-4714-8C98-2E02D35F12FB}"/>
          </ac:picMkLst>
        </pc:picChg>
        <pc:picChg chg="del">
          <ac:chgData name="Kanakubo Yuuka" userId="0125345b4684f247" providerId="LiveId" clId="{2F96E93E-20E0-4DA2-A832-8610A3A9D724}" dt="2022-03-23T05:07:00.609" v="1535" actId="478"/>
          <ac:picMkLst>
            <pc:docMk/>
            <pc:sldMk cId="508317897" sldId="524"/>
            <ac:picMk id="26" creationId="{66D7323B-A3BB-4760-BEDE-1CF3615C7A46}"/>
          </ac:picMkLst>
        </pc:picChg>
      </pc:sldChg>
      <pc:sldChg chg="add del">
        <pc:chgData name="Kanakubo Yuuka" userId="0125345b4684f247" providerId="LiveId" clId="{2F96E93E-20E0-4DA2-A832-8610A3A9D724}" dt="2022-03-23T05:58:12.797" v="2505" actId="2696"/>
        <pc:sldMkLst>
          <pc:docMk/>
          <pc:sldMk cId="1934204172" sldId="524"/>
        </pc:sldMkLst>
      </pc:sldChg>
      <pc:sldChg chg="add del">
        <pc:chgData name="Kanakubo Yuuka" userId="0125345b4684f247" providerId="LiveId" clId="{2F96E93E-20E0-4DA2-A832-8610A3A9D724}" dt="2022-03-23T04:42:49.691" v="985" actId="2696"/>
        <pc:sldMkLst>
          <pc:docMk/>
          <pc:sldMk cId="2943357277" sldId="524"/>
        </pc:sldMkLst>
      </pc:sldChg>
      <pc:sldChg chg="addSp delSp modSp add mod ord setBg delAnim">
        <pc:chgData name="Kanakubo Yuuka" userId="0125345b4684f247" providerId="LiveId" clId="{2F96E93E-20E0-4DA2-A832-8610A3A9D724}" dt="2022-03-23T06:18:21.472" v="3030" actId="1076"/>
        <pc:sldMkLst>
          <pc:docMk/>
          <pc:sldMk cId="3065595008" sldId="524"/>
        </pc:sldMkLst>
        <pc:spChg chg="del">
          <ac:chgData name="Kanakubo Yuuka" userId="0125345b4684f247" providerId="LiveId" clId="{2F96E93E-20E0-4DA2-A832-8610A3A9D724}" dt="2022-03-23T06:16:14.291" v="3009" actId="478"/>
          <ac:spMkLst>
            <pc:docMk/>
            <pc:sldMk cId="3065595008" sldId="524"/>
            <ac:spMk id="2" creationId="{7E1BE875-1373-4CD0-BE83-14AEC257DFC4}"/>
          </ac:spMkLst>
        </pc:spChg>
        <pc:spChg chg="del">
          <ac:chgData name="Kanakubo Yuuka" userId="0125345b4684f247" providerId="LiveId" clId="{2F96E93E-20E0-4DA2-A832-8610A3A9D724}" dt="2022-03-23T06:11:51.625" v="2976" actId="478"/>
          <ac:spMkLst>
            <pc:docMk/>
            <pc:sldMk cId="3065595008" sldId="524"/>
            <ac:spMk id="7" creationId="{6FA82B9F-D33D-41CF-B3B4-E2ECA8DCCECA}"/>
          </ac:spMkLst>
        </pc:spChg>
        <pc:spChg chg="del">
          <ac:chgData name="Kanakubo Yuuka" userId="0125345b4684f247" providerId="LiveId" clId="{2F96E93E-20E0-4DA2-A832-8610A3A9D724}" dt="2022-03-23T06:11:50.226" v="2975" actId="478"/>
          <ac:spMkLst>
            <pc:docMk/>
            <pc:sldMk cId="3065595008" sldId="524"/>
            <ac:spMk id="10" creationId="{9D29CD5E-561A-4B6C-9DE3-A63F87792869}"/>
          </ac:spMkLst>
        </pc:spChg>
        <pc:spChg chg="del">
          <ac:chgData name="Kanakubo Yuuka" userId="0125345b4684f247" providerId="LiveId" clId="{2F96E93E-20E0-4DA2-A832-8610A3A9D724}" dt="2022-03-23T06:11:48.308" v="2974" actId="478"/>
          <ac:spMkLst>
            <pc:docMk/>
            <pc:sldMk cId="3065595008" sldId="524"/>
            <ac:spMk id="11" creationId="{DFA77D2B-C37E-41BE-810E-FEFE7FD4954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" creationId="{B3E20FCD-18C9-4B6E-A832-A3376828248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" creationId="{0E898BBC-2E8E-4F40-B34E-081AAC8463E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" creationId="{4110C381-415D-4085-B57A-D1F5EFC678C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6" creationId="{D0C25A77-30A8-46EA-A4D6-0CB8492BB32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7" creationId="{26C69D97-ED13-4FA6-B308-00EA979D3648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8" creationId="{7E8B0E52-A018-4466-83CE-8E8F0EF8AA7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9" creationId="{350E46E8-E389-4EAA-8879-B67D7F07A58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0" creationId="{00FCC860-E597-4FFA-A9E3-8CAB8D78B599}"/>
          </ac:spMkLst>
        </pc:spChg>
        <pc:spChg chg="del">
          <ac:chgData name="Kanakubo Yuuka" userId="0125345b4684f247" providerId="LiveId" clId="{2F96E93E-20E0-4DA2-A832-8610A3A9D724}" dt="2022-03-23T06:11:56.629" v="2978" actId="478"/>
          <ac:spMkLst>
            <pc:docMk/>
            <pc:sldMk cId="3065595008" sldId="524"/>
            <ac:spMk id="21" creationId="{6361DE5F-DDC4-4EE8-8DE7-C93C07F5501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2" creationId="{D5BDEFE5-5717-47CE-9122-BD201C059D2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3" creationId="{AFBD2BAC-F17A-4712-88B3-E7B18A3C389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4" creationId="{B997E40E-E1CF-42CE-A692-EE1937E9747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5" creationId="{C6B74E81-15E4-4E56-85F5-D5732E2E03A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6" creationId="{916C8AC8-312E-4DC3-A3B4-D1E3280B5A5E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7" creationId="{87F5B565-3612-4951-9982-F34D1A54EBC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8" creationId="{C698F0E6-A477-4A50-AA19-BD43634A6E71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29" creationId="{3D46A229-0EA3-41B2-BDD7-F8A13A9EEF6F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0" creationId="{526A1E9B-C09B-46B7-B6B1-F0686F56BD8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1" creationId="{9D1A64BC-D0FB-411E-9109-C769E90ECF97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2" creationId="{40376D08-503B-4383-9DC6-B9A0A7228AC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3" creationId="{56FC993C-FF86-4D56-9D87-643C76EB621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4" creationId="{89379A96-6ABA-4B84-AA09-367167F200C7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5" creationId="{3814D715-75AE-4F10-BAAB-2E64B7660B53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6" creationId="{5AC2DC37-7B45-416B-94E1-22703CC3018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7" creationId="{33D67EA4-C896-4726-8CE7-8D743DB3A928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39" creationId="{DE75239A-A10E-43A8-ABE8-8958C0FC130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0" creationId="{9BB3D5F8-4B19-4A08-8B45-C4DDA5D2D81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1" creationId="{75960084-563F-4804-9583-0D00B4B1F2D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2" creationId="{6D023409-3DC8-4F28-A25D-7DE0C4707D37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3" creationId="{979B06E8-8B09-426B-B791-2230E3C9175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4" creationId="{EBF3E8FA-2BD5-4081-BF36-B836E0965D1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5" creationId="{B524A1CF-7F9B-4AA3-A1EE-A4BB8A0420A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6" creationId="{C9C7A642-A14E-47AB-BE60-CF4B695721D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7" creationId="{8699B116-3B77-4F14-9B61-17B82430394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8" creationId="{AC893770-5F05-4211-9449-C0459F929321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49" creationId="{AA41CF12-BC2A-409D-BA69-04700F201361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0" creationId="{628244B9-C4DC-4C50-837C-E9F40CF1ED2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1" creationId="{BDDBF909-EB1A-4BD0-81D2-F0D3846EB03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2" creationId="{E12D9C08-7BD7-4B35-BED8-9E5DE6A39939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3" creationId="{957BACC9-B422-44F1-98C1-FB8B9DD51099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4" creationId="{954BB76A-5447-42CC-9A35-E0EE39930543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5" creationId="{70E80DC5-58EB-4BFE-BE0B-B8A5FA54779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6" creationId="{1B7D6AB2-21F2-4FD9-8171-76573D73B84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7" creationId="{EC2E0707-EDCF-4B2B-BE6E-2B19C84E9BAF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8" creationId="{407A283A-50EF-4F36-9E10-83B0256D8E2F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59" creationId="{9F7E84D6-1499-434E-922C-83E774373D45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0" creationId="{A4FEAD26-E327-4989-8A57-079CC9B7CB9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1" creationId="{5C47FD33-1E1B-4D82-86EA-2B4D4E9542C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2" creationId="{18ACD53D-1D45-4FAA-864B-A450E2294493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3" creationId="{B0404D63-4F6D-4896-B8D6-E7D90F86949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4" creationId="{A20D54F0-BD81-46C8-BA9A-786A2E8AF038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6" creationId="{69D2CAFD-AE9C-42AD-9D0C-501327C227D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7" creationId="{F3004749-F4EC-4933-8668-5D445C13595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8" creationId="{40A690BF-A4AE-41FC-A73C-D11745F1A98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69" creationId="{038A58F9-DF47-4179-B89E-EA0451C4ADB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0" creationId="{0D6FB55C-429B-4488-9E13-DB3A281A9DD5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1" creationId="{13D4E922-DB14-4366-B71C-E6C84F4F3BC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2" creationId="{B50C0574-C628-472D-95E1-3975B049738E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3" creationId="{18E4875F-7AF0-4AF0-BC99-6A5FD5E6BA7F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4" creationId="{8FAF1C5E-F51C-499D-94B1-7AE371D0B5AF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5" creationId="{D5F66595-4036-40E1-82CC-4E2DD5714FC9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6" creationId="{249882E9-A660-40B9-B132-21651262094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7" creationId="{4DF9C537-70BB-4330-A4CF-67DEC96A99C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8" creationId="{5B48D331-2144-4171-9B3C-34BB0235B5C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79" creationId="{1E9545D9-187A-4E1C-9884-F2107654A425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0" creationId="{0B95CFF6-7B5C-4D8B-AF1C-C6F714A303A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1" creationId="{B7667772-8FAD-48A7-AA08-C2BADB57B9B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2" creationId="{72158E71-E6D6-4AE5-899D-F5B4C3CBA41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3" creationId="{BEB45EED-BEE9-4BE0-965F-714D1140D9D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4" creationId="{21ABD6F2-005C-48F2-9FAD-54721C6D2C0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5" creationId="{B69BCDC3-B422-4E1A-AE25-1CA7537406EE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6" creationId="{E8D84043-F7E2-4A07-819A-5F0DC49228F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7" creationId="{95F10662-5399-4986-A39B-3E7C9A8B1419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8" creationId="{14205C3E-A267-4FF3-8D2A-8054041A6B45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89" creationId="{CA8EA0B5-C58A-4ACE-AAF6-396872333B4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0" creationId="{7B5C0D0E-FB9A-4CD0-B9D5-B4FE7B58769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1" creationId="{0374ACB3-91F8-4083-912F-1B247473816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2" creationId="{C8CE56EA-904B-4DE9-B5D1-07A7F697E841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3" creationId="{78C33C36-808D-4CBB-A7D0-3F997910A873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4" creationId="{4CBBC6DC-E4F7-4A6E-B89A-3EECA20CBF91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5" creationId="{BE549D88-2604-4EDF-9750-7516A5ACD5A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6" creationId="{5FD085DB-D405-44DC-919B-52882292115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7" creationId="{6BACB59C-8B4F-448D-9265-07ADF383B6C7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8" creationId="{0E9E87FB-7BB1-4615-B2B7-18FCB7588AB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99" creationId="{6371B46E-D665-4EF9-9B57-4A730262EF2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0" creationId="{4C3ACE7A-2096-45DA-A245-8005E60C77F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1" creationId="{D101E3DE-4E91-4B06-B084-E3310EA4858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2" creationId="{D22F595B-1461-4592-A289-1133C219CA4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3" creationId="{121C507B-B4F8-45D5-B19C-C0BA14E747B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4" creationId="{33108195-E86B-4FB1-A563-4A03FADD78F3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5" creationId="{62613102-0602-4426-A8F3-8CEAE45DD36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6" creationId="{464453F4-F37D-4A28-B206-06958936D58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7" creationId="{F690D182-895E-4F13-A3D5-C8FE1B97899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8" creationId="{31288A88-03A3-42FD-A4D4-1C5BA1AFB42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09" creationId="{6FE9B1EF-DD71-4728-98F8-38D82A351F99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0" creationId="{ACB1125A-58E8-488A-AD9C-D5ADF97DE3F8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1" creationId="{5DC45406-C7F6-4456-B248-58D57CD73BF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3" creationId="{5D3B6BE4-14E3-4C8A-9E28-6893FBCF57B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4" creationId="{5A2A5242-C194-446B-9077-9703E742CA4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5" creationId="{100CAC31-3E73-4A60-BE4A-8CDA97B3E7D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6" creationId="{5066AA9A-8F5A-4407-86BF-A0B55F9F5D8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7" creationId="{1C80B761-6FBD-4A9B-A3D9-8FBF1307560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8" creationId="{3050AD71-6CAA-40C4-87A0-ACB2B2CF671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19" creationId="{B32CD0EB-BE1E-4FEC-A96A-D66559D78FE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0" creationId="{C8B6AB96-C7EB-4E26-96D7-0545467486F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1" creationId="{4A36D744-2C3D-4AF3-934C-6F811695122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2" creationId="{CEF55376-B33F-4CAA-AB57-D8BEE4D2976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3" creationId="{423D7163-7389-4159-A6CF-6FD843BAC853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4" creationId="{1A1B3D9C-C9EB-4B3F-94B6-1DF20686D5C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5" creationId="{121C0F19-7082-41F6-9451-3798167FDC8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6" creationId="{F4BD6170-226B-45FC-8B58-7893F2B17A0E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7" creationId="{7603A52E-1C05-4CEB-8981-6FE5C6AB3C8E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8" creationId="{173C4A07-526F-41D4-BDB0-EF126447C82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29" creationId="{D4912A1A-654D-4AC9-9EA7-B6CE4640342C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0" creationId="{C7BF2846-89AA-4E1D-8A14-0BAE4202C525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1" creationId="{0571F83B-331E-4161-8A30-840EA5C06A1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2" creationId="{2FA82C06-4279-4439-A547-26B8EEC3C78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3" creationId="{6BF1CD89-F1C2-4FDE-9BEC-CA6EB2997371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4" creationId="{4712B5D1-C077-4F06-A686-42166560010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5" creationId="{0561FAB4-482E-4859-A9A4-980DFF39A0C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6" creationId="{6AD12E1F-7DD3-473E-B679-EB33BF15298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7" creationId="{8D2DEE9B-E20F-4ACA-918C-4FC3D760D475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8" creationId="{723DE7C8-A755-4233-8678-A1239F58FAE6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39" creationId="{1471496F-31E8-40AC-8003-60F623D3878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0" creationId="{EB6F1B99-C7AA-4476-89EC-EB0013E2A033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1" creationId="{593897B0-528E-4819-B163-CB66D8AE2C8F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2" creationId="{A41CBBB8-0AAA-4C31-BD13-E39ECF8B052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3" creationId="{F74DA06E-FC14-459B-B964-54C81E46249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4" creationId="{4B4C5F28-7E5C-4FE9-921C-A952900AC81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5" creationId="{2604802F-EACB-41C8-B6C3-0C8897A2C85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6" creationId="{3E003CB0-5226-4BEA-ADDA-792C5280E57F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7" creationId="{0528BB18-8FB0-4AC5-AC36-D624EC1E9988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8" creationId="{F68ED155-3DA3-464F-A910-0648158AF70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49" creationId="{3D4F2E46-81D9-4492-89D7-7733581753C2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0" creationId="{E806A283-6E2C-485B-8845-A9E9F28AC0A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1" creationId="{765ECAB9-308E-47B1-A808-6C3797B4777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2" creationId="{6E62715E-C458-4D7D-B68F-EF994135F4A9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3" creationId="{20305DA8-1966-4FD4-92A6-B6BF26B87A74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4" creationId="{FFAF4D30-86C3-4912-88E4-66DD7AC0173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5" creationId="{5A7A31DA-4236-4D4E-B031-0C4F296DEC90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6" creationId="{BE6D17B5-626F-441F-AECB-D5AA22B6ADCD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7" creationId="{D12D95DA-8391-49A4-B28D-CD492A290A35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8" creationId="{C9F0BCF2-6FA5-44ED-AB49-C7420FA30D5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59" creationId="{8F108CCF-7F53-47BD-B6A3-5C1BDB24752E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60" creationId="{6290791E-D975-4F50-BBC6-DC6EC706F77B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61" creationId="{9B208A3D-2E7B-487A-968D-C1A634F76E0A}"/>
          </ac:spMkLst>
        </pc:spChg>
        <pc:spChg chg="mod">
          <ac:chgData name="Kanakubo Yuuka" userId="0125345b4684f247" providerId="LiveId" clId="{2F96E93E-20E0-4DA2-A832-8610A3A9D724}" dt="2022-03-23T06:14:49.954" v="2995"/>
          <ac:spMkLst>
            <pc:docMk/>
            <pc:sldMk cId="3065595008" sldId="524"/>
            <ac:spMk id="162" creationId="{C6B26F44-F824-47A0-B57C-2D4D6AABB193}"/>
          </ac:spMkLst>
        </pc:spChg>
        <pc:spChg chg="add del mod">
          <ac:chgData name="Kanakubo Yuuka" userId="0125345b4684f247" providerId="LiveId" clId="{2F96E93E-20E0-4DA2-A832-8610A3A9D724}" dt="2022-03-23T06:16:15.655" v="3010" actId="478"/>
          <ac:spMkLst>
            <pc:docMk/>
            <pc:sldMk cId="3065595008" sldId="524"/>
            <ac:spMk id="163" creationId="{9C897452-8C33-4B36-B518-DFD8F8929DE3}"/>
          </ac:spMkLst>
        </pc:spChg>
        <pc:grpChg chg="add del mod">
          <ac:chgData name="Kanakubo Yuuka" userId="0125345b4684f247" providerId="LiveId" clId="{2F96E93E-20E0-4DA2-A832-8610A3A9D724}" dt="2022-03-23T06:17:11.528" v="3016" actId="478"/>
          <ac:grpSpMkLst>
            <pc:docMk/>
            <pc:sldMk cId="3065595008" sldId="524"/>
            <ac:grpSpMk id="12" creationId="{A36560CC-5E2F-4569-89F0-E7165E22BE78}"/>
          </ac:grpSpMkLst>
        </pc:grpChg>
        <pc:grpChg chg="add del mod">
          <ac:chgData name="Kanakubo Yuuka" userId="0125345b4684f247" providerId="LiveId" clId="{2F96E93E-20E0-4DA2-A832-8610A3A9D724}" dt="2022-03-23T06:17:10.208" v="3015" actId="478"/>
          <ac:grpSpMkLst>
            <pc:docMk/>
            <pc:sldMk cId="3065595008" sldId="524"/>
            <ac:grpSpMk id="38" creationId="{3C97416C-F69B-408B-8FFA-7531288376CE}"/>
          </ac:grpSpMkLst>
        </pc:grpChg>
        <pc:grpChg chg="mod">
          <ac:chgData name="Kanakubo Yuuka" userId="0125345b4684f247" providerId="LiveId" clId="{2F96E93E-20E0-4DA2-A832-8610A3A9D724}" dt="2022-03-23T06:14:49.954" v="2995"/>
          <ac:grpSpMkLst>
            <pc:docMk/>
            <pc:sldMk cId="3065595008" sldId="524"/>
            <ac:grpSpMk id="112" creationId="{EFB7589C-EEB6-4297-8A0C-2DC4DE7261F6}"/>
          </ac:grpSpMkLst>
        </pc:grpChg>
        <pc:picChg chg="del">
          <ac:chgData name="Kanakubo Yuuka" userId="0125345b4684f247" providerId="LiveId" clId="{2F96E93E-20E0-4DA2-A832-8610A3A9D724}" dt="2022-03-23T06:11:55.118" v="2977" actId="478"/>
          <ac:picMkLst>
            <pc:docMk/>
            <pc:sldMk cId="3065595008" sldId="524"/>
            <ac:picMk id="4" creationId="{1224FA93-4DB7-41D2-866D-AB520BD36A3B}"/>
          </ac:picMkLst>
        </pc:picChg>
        <pc:picChg chg="mod">
          <ac:chgData name="Kanakubo Yuuka" userId="0125345b4684f247" providerId="LiveId" clId="{2F96E93E-20E0-4DA2-A832-8610A3A9D724}" dt="2022-03-23T06:18:16.514" v="3028" actId="1076"/>
          <ac:picMkLst>
            <pc:docMk/>
            <pc:sldMk cId="3065595008" sldId="524"/>
            <ac:picMk id="6" creationId="{B2B11BF2-E292-4B02-A2FA-73A6194DC9E5}"/>
          </ac:picMkLst>
        </pc:picChg>
        <pc:picChg chg="add mod">
          <ac:chgData name="Kanakubo Yuuka" userId="0125345b4684f247" providerId="LiveId" clId="{2F96E93E-20E0-4DA2-A832-8610A3A9D724}" dt="2022-03-23T06:18:17.598" v="3029" actId="1076"/>
          <ac:picMkLst>
            <pc:docMk/>
            <pc:sldMk cId="3065595008" sldId="524"/>
            <ac:picMk id="9" creationId="{E19B789B-B043-4096-9257-FCCFC52BB4C0}"/>
          </ac:picMkLst>
        </pc:picChg>
        <pc:picChg chg="add mod">
          <ac:chgData name="Kanakubo Yuuka" userId="0125345b4684f247" providerId="LiveId" clId="{2F96E93E-20E0-4DA2-A832-8610A3A9D724}" dt="2022-03-23T06:18:21.472" v="3030" actId="1076"/>
          <ac:picMkLst>
            <pc:docMk/>
            <pc:sldMk cId="3065595008" sldId="524"/>
            <ac:picMk id="164" creationId="{D23A3681-229B-488B-8B6A-9C7B98425FB7}"/>
          </ac:picMkLst>
        </pc:picChg>
        <pc:picChg chg="add mod">
          <ac:chgData name="Kanakubo Yuuka" userId="0125345b4684f247" providerId="LiveId" clId="{2F96E93E-20E0-4DA2-A832-8610A3A9D724}" dt="2022-03-23T06:18:15.349" v="3027" actId="1076"/>
          <ac:picMkLst>
            <pc:docMk/>
            <pc:sldMk cId="3065595008" sldId="524"/>
            <ac:picMk id="165" creationId="{8DF7FDB3-064D-4B64-825B-64E616E7CB13}"/>
          </ac:picMkLst>
        </pc:picChg>
        <pc:cxnChg chg="mod">
          <ac:chgData name="Kanakubo Yuuka" userId="0125345b4684f247" providerId="LiveId" clId="{2F96E93E-20E0-4DA2-A832-8610A3A9D724}" dt="2022-03-23T06:14:49.954" v="2995"/>
          <ac:cxnSpMkLst>
            <pc:docMk/>
            <pc:sldMk cId="3065595008" sldId="524"/>
            <ac:cxnSpMk id="65" creationId="{CAE3821A-8543-4FD7-A2A8-2621EA6F3636}"/>
          </ac:cxnSpMkLst>
        </pc:cxnChg>
      </pc:sldChg>
      <pc:sldChg chg="add del">
        <pc:chgData name="Kanakubo Yuuka" userId="0125345b4684f247" providerId="LiveId" clId="{2F96E93E-20E0-4DA2-A832-8610A3A9D724}" dt="2022-03-23T04:43:04.741" v="987" actId="2696"/>
        <pc:sldMkLst>
          <pc:docMk/>
          <pc:sldMk cId="3837287808" sldId="524"/>
        </pc:sldMkLst>
      </pc:sldChg>
      <pc:sldChg chg="addSp delSp modSp add del mod delAnim modAnim">
        <pc:chgData name="Kanakubo Yuuka" userId="0125345b4684f247" providerId="LiveId" clId="{2F96E93E-20E0-4DA2-A832-8610A3A9D724}" dt="2022-03-23T05:58:12.797" v="2505" actId="2696"/>
        <pc:sldMkLst>
          <pc:docMk/>
          <pc:sldMk cId="119266948" sldId="525"/>
        </pc:sldMkLst>
        <pc:spChg chg="add mod">
          <ac:chgData name="Kanakubo Yuuka" userId="0125345b4684f247" providerId="LiveId" clId="{2F96E93E-20E0-4DA2-A832-8610A3A9D724}" dt="2022-03-23T05:55:40.224" v="2494" actId="164"/>
          <ac:spMkLst>
            <pc:docMk/>
            <pc:sldMk cId="119266948" sldId="525"/>
            <ac:spMk id="7" creationId="{77128A0E-6D13-4844-B2D0-E9A232E62CBF}"/>
          </ac:spMkLst>
        </pc:spChg>
        <pc:spChg chg="add mod">
          <ac:chgData name="Kanakubo Yuuka" userId="0125345b4684f247" providerId="LiveId" clId="{2F96E93E-20E0-4DA2-A832-8610A3A9D724}" dt="2022-03-23T05:55:40.224" v="2494" actId="164"/>
          <ac:spMkLst>
            <pc:docMk/>
            <pc:sldMk cId="119266948" sldId="525"/>
            <ac:spMk id="8" creationId="{40CCC3BB-8D00-445C-8EB1-3DD19548D45A}"/>
          </ac:spMkLst>
        </pc:spChg>
        <pc:spChg chg="mod">
          <ac:chgData name="Kanakubo Yuuka" userId="0125345b4684f247" providerId="LiveId" clId="{2F96E93E-20E0-4DA2-A832-8610A3A9D724}" dt="2022-03-23T05:55:35.833" v="2493" actId="164"/>
          <ac:spMkLst>
            <pc:docMk/>
            <pc:sldMk cId="119266948" sldId="525"/>
            <ac:spMk id="30" creationId="{8879014F-C654-4867-914F-7C8FAC626571}"/>
          </ac:spMkLst>
        </pc:spChg>
        <pc:spChg chg="add mod">
          <ac:chgData name="Kanakubo Yuuka" userId="0125345b4684f247" providerId="LiveId" clId="{2F96E93E-20E0-4DA2-A832-8610A3A9D724}" dt="2022-03-23T05:55:35.833" v="2493" actId="164"/>
          <ac:spMkLst>
            <pc:docMk/>
            <pc:sldMk cId="119266948" sldId="525"/>
            <ac:spMk id="32" creationId="{6F5E25EB-C522-4785-AAB4-676AE1FAF7EA}"/>
          </ac:spMkLst>
        </pc:spChg>
        <pc:spChg chg="add del mod">
          <ac:chgData name="Kanakubo Yuuka" userId="0125345b4684f247" providerId="LiveId" clId="{2F96E93E-20E0-4DA2-A832-8610A3A9D724}" dt="2022-03-23T05:44:40.474" v="2102" actId="478"/>
          <ac:spMkLst>
            <pc:docMk/>
            <pc:sldMk cId="119266948" sldId="525"/>
            <ac:spMk id="33" creationId="{6701332E-87BE-40D7-822F-5C16D6D1B651}"/>
          </ac:spMkLst>
        </pc:spChg>
        <pc:spChg chg="add mod">
          <ac:chgData name="Kanakubo Yuuka" userId="0125345b4684f247" providerId="LiveId" clId="{2F96E93E-20E0-4DA2-A832-8610A3A9D724}" dt="2022-03-23T05:55:35.833" v="2493" actId="164"/>
          <ac:spMkLst>
            <pc:docMk/>
            <pc:sldMk cId="119266948" sldId="525"/>
            <ac:spMk id="34" creationId="{B4117D0C-79AD-4DB2-9564-3BB6B4938948}"/>
          </ac:spMkLst>
        </pc:spChg>
        <pc:spChg chg="add del mod ord">
          <ac:chgData name="Kanakubo Yuuka" userId="0125345b4684f247" providerId="LiveId" clId="{2F96E93E-20E0-4DA2-A832-8610A3A9D724}" dt="2022-03-23T05:47:28.783" v="2116" actId="478"/>
          <ac:spMkLst>
            <pc:docMk/>
            <pc:sldMk cId="119266948" sldId="525"/>
            <ac:spMk id="35" creationId="{8F98A949-583F-45B0-ABE6-DF2AE536539C}"/>
          </ac:spMkLst>
        </pc:spChg>
        <pc:spChg chg="add del mod ord">
          <ac:chgData name="Kanakubo Yuuka" userId="0125345b4684f247" providerId="LiveId" clId="{2F96E93E-20E0-4DA2-A832-8610A3A9D724}" dt="2022-03-23T05:47:30.831" v="2117" actId="478"/>
          <ac:spMkLst>
            <pc:docMk/>
            <pc:sldMk cId="119266948" sldId="525"/>
            <ac:spMk id="36" creationId="{80E7DACC-B7F9-418C-A20A-687994E0212E}"/>
          </ac:spMkLst>
        </pc:spChg>
        <pc:spChg chg="add mod">
          <ac:chgData name="Kanakubo Yuuka" userId="0125345b4684f247" providerId="LiveId" clId="{2F96E93E-20E0-4DA2-A832-8610A3A9D724}" dt="2022-03-23T05:55:35.833" v="2493" actId="164"/>
          <ac:spMkLst>
            <pc:docMk/>
            <pc:sldMk cId="119266948" sldId="525"/>
            <ac:spMk id="42" creationId="{E0E31AB3-A5E3-4063-8B5F-9B2AF19A1E9E}"/>
          </ac:spMkLst>
        </pc:spChg>
        <pc:grpChg chg="add mod">
          <ac:chgData name="Kanakubo Yuuka" userId="0125345b4684f247" providerId="LiveId" clId="{2F96E93E-20E0-4DA2-A832-8610A3A9D724}" dt="2022-03-23T05:55:40.224" v="2494" actId="164"/>
          <ac:grpSpMkLst>
            <pc:docMk/>
            <pc:sldMk cId="119266948" sldId="525"/>
            <ac:grpSpMk id="2" creationId="{5EFAA799-56D4-4794-8B70-4A3313B12181}"/>
          </ac:grpSpMkLst>
        </pc:grpChg>
        <pc:grpChg chg="del">
          <ac:chgData name="Kanakubo Yuuka" userId="0125345b4684f247" providerId="LiveId" clId="{2F96E93E-20E0-4DA2-A832-8610A3A9D724}" dt="2022-03-23T05:55:09.626" v="2487" actId="21"/>
          <ac:grpSpMkLst>
            <pc:docMk/>
            <pc:sldMk cId="119266948" sldId="525"/>
            <ac:grpSpMk id="13" creationId="{8ED4126D-7C07-4609-B102-71AA826376DD}"/>
          </ac:grpSpMkLst>
        </pc:grpChg>
        <pc:grpChg chg="add mod">
          <ac:chgData name="Kanakubo Yuuka" userId="0125345b4684f247" providerId="LiveId" clId="{2F96E93E-20E0-4DA2-A832-8610A3A9D724}" dt="2022-03-23T05:55:40.224" v="2494" actId="164"/>
          <ac:grpSpMkLst>
            <pc:docMk/>
            <pc:sldMk cId="119266948" sldId="525"/>
            <ac:grpSpMk id="24" creationId="{696A1286-4AE9-4ABE-939B-09C32961E3AC}"/>
          </ac:grpSpMkLst>
        </pc:grpChg>
        <pc:grpChg chg="add del mod">
          <ac:chgData name="Kanakubo Yuuka" userId="0125345b4684f247" providerId="LiveId" clId="{2F96E93E-20E0-4DA2-A832-8610A3A9D724}" dt="2022-03-23T05:55:35.833" v="2493" actId="164"/>
          <ac:grpSpMkLst>
            <pc:docMk/>
            <pc:sldMk cId="119266948" sldId="525"/>
            <ac:grpSpMk id="43" creationId="{08B0B330-38E5-4DA7-8D90-4CA19C3B5443}"/>
          </ac:grpSpMkLst>
        </pc:grpChg>
        <pc:grpChg chg="add mod">
          <ac:chgData name="Kanakubo Yuuka" userId="0125345b4684f247" providerId="LiveId" clId="{2F96E93E-20E0-4DA2-A832-8610A3A9D724}" dt="2022-03-23T05:55:40.224" v="2494" actId="164"/>
          <ac:grpSpMkLst>
            <pc:docMk/>
            <pc:sldMk cId="119266948" sldId="525"/>
            <ac:grpSpMk id="44" creationId="{3F338EDE-9F05-43C9-A1B2-E2409425E823}"/>
          </ac:grpSpMkLst>
        </pc:grpChg>
        <pc:picChg chg="mod">
          <ac:chgData name="Kanakubo Yuuka" userId="0125345b4684f247" providerId="LiveId" clId="{2F96E93E-20E0-4DA2-A832-8610A3A9D724}" dt="2022-03-23T05:55:35.833" v="2493" actId="164"/>
          <ac:picMkLst>
            <pc:docMk/>
            <pc:sldMk cId="119266948" sldId="525"/>
            <ac:picMk id="6" creationId="{25662CBC-712F-4671-BA83-25ECE0055B6E}"/>
          </ac:picMkLst>
        </pc:picChg>
        <pc:picChg chg="del">
          <ac:chgData name="Kanakubo Yuuka" userId="0125345b4684f247" providerId="LiveId" clId="{2F96E93E-20E0-4DA2-A832-8610A3A9D724}" dt="2022-03-23T05:38:24.555" v="1934" actId="478"/>
          <ac:picMkLst>
            <pc:docMk/>
            <pc:sldMk cId="119266948" sldId="525"/>
            <ac:picMk id="31" creationId="{6CDDE97D-11A6-4ADD-8D43-01B850E7F8E9}"/>
          </ac:picMkLst>
        </pc:picChg>
        <pc:cxnChg chg="add mod">
          <ac:chgData name="Kanakubo Yuuka" userId="0125345b4684f247" providerId="LiveId" clId="{2F96E93E-20E0-4DA2-A832-8610A3A9D724}" dt="2022-03-23T05:55:35.833" v="2493" actId="164"/>
          <ac:cxnSpMkLst>
            <pc:docMk/>
            <pc:sldMk cId="119266948" sldId="525"/>
            <ac:cxnSpMk id="16" creationId="{485534D5-6DD3-4198-91E6-D2F58479B7DC}"/>
          </ac:cxnSpMkLst>
        </pc:cxnChg>
        <pc:cxnChg chg="add mod">
          <ac:chgData name="Kanakubo Yuuka" userId="0125345b4684f247" providerId="LiveId" clId="{2F96E93E-20E0-4DA2-A832-8610A3A9D724}" dt="2022-03-23T05:55:35.833" v="2493" actId="164"/>
          <ac:cxnSpMkLst>
            <pc:docMk/>
            <pc:sldMk cId="119266948" sldId="525"/>
            <ac:cxnSpMk id="37" creationId="{ED7C98AD-160F-4A8E-B225-1E2B3BCD29A9}"/>
          </ac:cxnSpMkLst>
        </pc:cxnChg>
        <pc:cxnChg chg="add mod">
          <ac:chgData name="Kanakubo Yuuka" userId="0125345b4684f247" providerId="LiveId" clId="{2F96E93E-20E0-4DA2-A832-8610A3A9D724}" dt="2022-03-23T05:55:35.833" v="2493" actId="164"/>
          <ac:cxnSpMkLst>
            <pc:docMk/>
            <pc:sldMk cId="119266948" sldId="525"/>
            <ac:cxnSpMk id="38" creationId="{DCA5068D-758C-496B-A645-02FB44D7655A}"/>
          </ac:cxnSpMkLst>
        </pc:cxnChg>
        <pc:cxnChg chg="add mod">
          <ac:chgData name="Kanakubo Yuuka" userId="0125345b4684f247" providerId="LiveId" clId="{2F96E93E-20E0-4DA2-A832-8610A3A9D724}" dt="2022-03-23T05:55:35.833" v="2493" actId="164"/>
          <ac:cxnSpMkLst>
            <pc:docMk/>
            <pc:sldMk cId="119266948" sldId="525"/>
            <ac:cxnSpMk id="39" creationId="{55E2FCCF-51CD-46F1-AA4E-F374D84381F9}"/>
          </ac:cxnSpMkLst>
        </pc:cxnChg>
        <pc:cxnChg chg="add del mod">
          <ac:chgData name="Kanakubo Yuuka" userId="0125345b4684f247" providerId="LiveId" clId="{2F96E93E-20E0-4DA2-A832-8610A3A9D724}" dt="2022-03-23T05:48:34.572" v="2146"/>
          <ac:cxnSpMkLst>
            <pc:docMk/>
            <pc:sldMk cId="119266948" sldId="525"/>
            <ac:cxnSpMk id="40" creationId="{6BD9444B-5F03-404C-984E-2736BFB22566}"/>
          </ac:cxnSpMkLst>
        </pc:cxnChg>
        <pc:cxnChg chg="add del mod">
          <ac:chgData name="Kanakubo Yuuka" userId="0125345b4684f247" providerId="LiveId" clId="{2F96E93E-20E0-4DA2-A832-8610A3A9D724}" dt="2022-03-23T05:48:34.572" v="2146"/>
          <ac:cxnSpMkLst>
            <pc:docMk/>
            <pc:sldMk cId="119266948" sldId="525"/>
            <ac:cxnSpMk id="41" creationId="{EFA53E2C-F197-4CC2-8FD3-B215A62ADA76}"/>
          </ac:cxnSpMkLst>
        </pc:cxnChg>
      </pc:sldChg>
      <pc:sldChg chg="delSp modSp add ord modAnim">
        <pc:chgData name="Kanakubo Yuuka" userId="0125345b4684f247" providerId="LiveId" clId="{2F96E93E-20E0-4DA2-A832-8610A3A9D724}" dt="2022-03-23T06:14:42.082" v="2994" actId="165"/>
        <pc:sldMkLst>
          <pc:docMk/>
          <pc:sldMk cId="2237657821" sldId="525"/>
        </pc:sldMkLst>
        <pc:spChg chg="mod topLvl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08" creationId="{FDEC0983-5BDB-4B54-A2F2-E0E4DAB6C546}"/>
          </ac:spMkLst>
        </pc:spChg>
        <pc:spChg chg="mod topLvl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09" creationId="{C3C199BA-3DC5-47FA-A0E4-438C5A184489}"/>
          </ac:spMkLst>
        </pc:spChg>
        <pc:spChg chg="mod topLvl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11" creationId="{67837F6E-DADE-4671-8C19-2AB4C26F8AB7}"/>
          </ac:spMkLst>
        </pc:spChg>
        <pc:spChg chg="mod topLvl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12" creationId="{C51C3DE8-6633-4D50-AA57-A98BC8A5D04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15" creationId="{FC298236-8416-4BB5-ABE8-79ED8BB5FF58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16" creationId="{673C1BF3-5132-4E54-88A9-461EA8D9A93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17" creationId="{FDB01756-7383-43AE-8B5E-C3159218CA2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18" creationId="{83767443-A5E0-4B2D-9B46-AEB3584B40C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19" creationId="{4613B896-AD6C-44B1-80B9-A316BC4BFE8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0" creationId="{CC8521C2-BFE5-44DB-BE9E-17C6ADD0DE5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1" creationId="{EA9E7179-670B-45AC-8815-C0226646805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2" creationId="{BC5FE22B-11D5-46C9-A29E-690C8419209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3" creationId="{F9CFA428-FA52-4569-8F71-907C4F7036A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4" creationId="{5FEBA527-5847-499C-94A0-BF6157F44E4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5" creationId="{3E3914B6-7864-4860-BF16-C41CE824617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6" creationId="{95604A27-F15A-4E72-BC21-358CD5F6503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7" creationId="{81E7B865-62BF-4726-A13D-2F4CF751FD1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8" creationId="{697F01E2-EB9A-4FFB-9D44-7B04AD48C22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29" creationId="{3D91F151-D9F4-4355-B96A-9695AA1EDCE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0" creationId="{6C057E15-DC82-4A4B-A4F8-105E879BDBC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1" creationId="{06FCD5F7-B6A0-43A1-9468-9F3BA827A35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2" creationId="{9E43CCAB-7395-4970-BC06-9B630D5F704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3" creationId="{B3624B16-4E10-44E6-9EFF-743F746BE50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4" creationId="{8DC32172-BC45-45F3-812C-74B4CE9C7FE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5" creationId="{613528E1-4364-4F0D-8F71-0D206EB30B5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6" creationId="{8C585C8F-460F-4EAC-9BF5-3A56752E5B3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7" creationId="{BCAA75CB-83D5-4ABA-A71E-377F634A8CD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8" creationId="{07D17166-ACE8-461E-BCC7-1A3D9450182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39" creationId="{927AB5D3-E742-470C-A32D-FF7F13BE26B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0" creationId="{C7C4BBEC-F8A0-48B6-B63D-19BA123B373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2" creationId="{3DE5EE26-DE8E-4DB2-9B8B-F59C39171B8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3" creationId="{98CBB224-C1D5-484A-9AA8-AE7AD714057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4" creationId="{08306EDE-2900-490F-8776-2282F408A07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5" creationId="{A0637F96-05CA-4BD4-8511-C25D8C2AE35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6" creationId="{D32D4746-6D01-498D-8210-C109AB469E7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7" creationId="{B4DFA6F9-64F7-4FB7-9210-5DD4C7E8522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8" creationId="{8CD25AE0-D91F-4495-B506-2AFE1EABD8B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49" creationId="{E9E353BE-6952-4A04-99E9-37C6272FACA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0" creationId="{AE003456-C865-4F36-9C02-E8207376C96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1" creationId="{77457A9D-50F8-4341-A8CE-D79684D1EA28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2" creationId="{EAB1AF0E-B071-4A18-844A-1225FD2C954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3" creationId="{36843B6A-DF4A-4887-AF30-76FBDB90AE1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4" creationId="{3D885C6B-21A1-4941-8FD2-8CCD4D65F9B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5" creationId="{8C734B52-A228-4626-8074-EFA9422EE4D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6" creationId="{FA135C8D-8B3D-4F2B-8C96-E131B7CA1C3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7" creationId="{01BFAC8F-0EB0-4C3D-B479-2A30EA4875F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8" creationId="{E9F42492-2D8E-4618-ABE4-E41EB45E5E3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59" creationId="{37ACEC15-D19C-4683-8B0B-A143A03CBA5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0" creationId="{B45EC66A-F752-49D1-832E-AB860128C583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1" creationId="{F950D7D9-5560-435A-A0EA-785D70525DD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2" creationId="{4217EE30-A584-47B2-9F1C-57C6E31881F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3" creationId="{D212F23C-471D-4539-8870-5959200ECC0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4" creationId="{03F5DE26-CED8-427E-8243-1C014F429C8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5" creationId="{C3801E95-CA48-448A-A1FE-218434E192F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6" creationId="{679441E8-F65B-4AD9-94E9-BEFA54CF895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7" creationId="{3FEC33FC-5924-4DF2-864B-3B397EBA4A7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8" creationId="{9065E9C9-991A-491E-966A-AF0619A3115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69" creationId="{02D97D83-001A-4758-A3A0-A8C2106C76F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0" creationId="{590E9AF7-2DEA-4D68-A238-55E13B50C40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1" creationId="{03FD8573-49FE-49C3-8EB2-EBC3791E8E76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2" creationId="{86A86611-FCF2-45A2-B56E-3F1D51F15E8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3" creationId="{0E0E1403-C502-4068-9F55-96B7AB06A496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4" creationId="{64A25078-0B2F-441F-85C0-10DF9BD5F23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5" creationId="{A93836BD-9C20-4EB2-A525-8D4C989F884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6" creationId="{4E0B5504-D309-4446-BCB5-A9144637D05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7" creationId="{488EFBBC-CE62-490F-91E4-DDF5153E1A66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8" creationId="{D12B89AA-ADC3-43AB-A1C8-439E64BB32A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79" creationId="{A5D51C28-3598-4439-BFC8-ACC4163FB7D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0" creationId="{2B94D0E1-16F5-4A10-9810-999AFBF50B48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1" creationId="{E82CAAB4-4B18-4E84-BE32-2207FC0D1618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2" creationId="{31168CAF-FF4E-4A0F-8556-B6DB6333FF8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3" creationId="{BA1E4608-F16A-4CF5-BB77-DF8BBC4BEE2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4" creationId="{B0C7B416-9C12-47DE-A104-C369566E871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5" creationId="{EC5E34F0-0138-4196-923A-F6A316AC701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6" creationId="{1C90A616-AC9D-47B9-AD72-7AEE7CB71AB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7" creationId="{DFB2ED0D-4B6C-4333-A8F9-2466581F287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89" creationId="{61CE455C-38A6-480F-81B5-06D5A9CE372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0" creationId="{B088C225-EAD8-4642-8FAB-88615C6654A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1" creationId="{9D9AF53F-DD4C-422C-ABC1-2BB012E4A7A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2" creationId="{8379C7EB-5A80-46B6-82E3-9B79D6A3031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3" creationId="{599E17ED-D2E6-4A92-8F43-4C985EC7A70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4" creationId="{3C1C03E3-A52B-4706-8E67-11C88F618C0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5" creationId="{E24ABB65-A107-4A56-B6C2-A235BD52980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6" creationId="{46617A61-A4EE-4B1C-8E4A-C2852FCFB03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7" creationId="{0F6D19AA-63DE-430E-B1B8-CCD1B2C7461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8" creationId="{CC2ED05D-3EA3-48A2-8ADE-042E1A1790C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199" creationId="{C5E92611-40E2-424C-ABA9-0992132E7D83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0" creationId="{4919316A-1555-4CF2-9E2F-F42D344158D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1" creationId="{84D8FCA0-08DE-4266-B840-CC1B8E0F46F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2" creationId="{2C8DECCD-DE68-4FE4-B49B-168EBCFC41E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3" creationId="{F492176E-2781-4E65-A66D-0A91C19F9B0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4" creationId="{17A0C7C9-6EC0-4511-9C28-9DFECC08C66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5" creationId="{31E6C5D8-FD39-458F-9381-3A97C669C3E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6" creationId="{99474131-B010-46A9-A443-6C1B237EAE6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7" creationId="{911A8459-B7D2-4C5F-A704-C237DC842ED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8" creationId="{8775D3C1-B1E5-4CFA-B74D-B6BBD93C6D7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09" creationId="{5244F46C-E6F0-4311-B173-2DF37A66F963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0" creationId="{CD734BF3-0469-4D65-BE66-96C9D6DD1EA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1" creationId="{940042E1-D4CE-4441-A8FC-54C989C13D6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2" creationId="{6411A1AF-A5DE-46D5-AF99-17D65BB6C39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3" creationId="{466A3B5D-9B37-4CB8-BB6C-4B2A5DA312B6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4" creationId="{E22F45AF-96D5-4DFB-8712-D15E3378AEC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5" creationId="{FDD9653D-2DDA-446E-8D62-1BE24DD27CF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6" creationId="{B6098493-6C9C-4B54-97B8-61B263E02BD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7" creationId="{12A33D34-66EE-45EF-882D-23CC199EDC7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8" creationId="{05A43522-955A-4548-B5A9-CE56900F6856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19" creationId="{87C216CA-7E36-4BBD-BBE8-1986332EBFD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0" creationId="{95562E9C-F428-4131-9493-297BA797928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1" creationId="{EC689F59-AA03-42C0-9008-3F710FF38E7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2" creationId="{68E3D6AA-D739-4A73-88D2-1083477522F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3" creationId="{F68E07D9-FA24-4A41-9180-D4ECCCFBC39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4" creationId="{1D35E77F-7836-4AE7-AFAE-2A04E1F3AA8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5" creationId="{F10F4533-E5EF-4A8A-9D4B-46F49A03DD63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6" creationId="{BFBE86C4-4631-4D41-9EC9-3D4BE85ED9E8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7" creationId="{C021781F-75D2-44FF-822B-55F706D917A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8" creationId="{1E3244E3-6577-4686-A2FF-3345E5C2AA9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29" creationId="{DD018FD6-F3FE-4F08-836D-4C4175892A0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0" creationId="{5B3F9CAE-9977-475A-B574-FCDC1386EF1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1" creationId="{1FF7E299-C80E-4BBC-87D3-05D28611D626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2" creationId="{2313E118-1E79-42B1-B612-76C82D6ED18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3" creationId="{CE886FC5-7A3D-4FDD-8577-09CB3864B22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4" creationId="{2C14BDFC-59E2-43C1-A1F9-03E8945676E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5" creationId="{5AD02CF7-1854-4BA8-82B7-2F99F89FF6F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6" creationId="{DAD65387-CC0A-4A41-92A5-7C5E9754D50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7" creationId="{E8DCD842-5048-4797-895B-BC0B72663F6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8" creationId="{56F38797-BA15-4E23-8802-9B5A7B2529D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39" creationId="{3D421F3D-4C17-4E2B-878A-3FA11F22C4A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0" creationId="{0092E8C6-3312-4306-948B-F7B9A6D317E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1" creationId="{8D0EFC7D-477F-43BF-BF7E-BE3C7201C2D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2" creationId="{32E0D0C9-7070-4782-ACDF-AFC55A2B726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3" creationId="{606D331E-B915-439F-821F-78E55EB28B5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4" creationId="{F12DD6C0-DDF1-4E43-A8F9-339D4533B7F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5" creationId="{684D26E8-8001-4730-8081-907113D74E8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6" creationId="{924E1382-C43C-4C50-9A03-E02DD61954D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7" creationId="{D4025E5F-442B-42C8-A44F-6103ACB052B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8" creationId="{E6A85F98-532F-4611-9E3F-35D01DE4F183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49" creationId="{82C75B70-9F55-4D85-B528-B1BED1AAD68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0" creationId="{E34527CB-A06A-40E8-BEC1-FCD9F2D2471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1" creationId="{FC3ADE9E-1134-4F60-A097-AC083898848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2" creationId="{1C2732F6-29D2-45EC-B59F-44573721E4D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3" creationId="{4CD4D3CB-AA6B-4667-A87B-1B5BAC3440E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4" creationId="{2288D3FD-30B1-4B2A-BE0C-4BA41FA60FA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5" creationId="{E361B01A-DB00-4E0F-BD7E-8F4D15D78402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6" creationId="{898628CF-5ABD-42CF-8B77-5AA194ED8E9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7" creationId="{4B0EE64C-2BC9-4962-9EFD-ED7DAF22E00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8" creationId="{661D4A92-548B-4503-B97D-17CD1BC1063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59" creationId="{5E943B7F-CD5E-4A35-93F2-B9BD54DAFB4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0" creationId="{525134F1-CD24-42F0-89ED-3B9BCB536F2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1" creationId="{6F6A469A-3126-4020-AAEF-EC4E6174458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2" creationId="{DD407959-BBCD-4C1C-8BCC-63CFB167884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3" creationId="{69D2528B-7077-4E4F-A55E-F64D67D867F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4" creationId="{9009331C-A017-456C-96EB-C8CDAB8AC8F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5" creationId="{2957F861-423F-43AF-A0A1-FA91EF90304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6" creationId="{DC563CE1-DC49-4AE2-8B83-416CD05382B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7" creationId="{526AA238-EA3B-42FA-8D7D-249675D3CA2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8" creationId="{AD6D0662-4581-4ADE-AE20-471DE8DD0BF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69" creationId="{2F649FDC-2031-4C52-A3E7-47A0A1299AE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0" creationId="{8E6B0BB5-5220-44CF-B508-A873B569BED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1" creationId="{44B2D39B-E345-4A70-A8C7-20BE41329AE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2" creationId="{FD647F40-AA87-4EC6-BEEF-2E378C5BAD8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3" creationId="{8D532312-4EA4-4F52-869D-5BA53DBC3EE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4" creationId="{7F70D3E2-0652-4DDE-81C0-636E2078722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5" creationId="{543CB5A6-9D69-4450-9E1A-E869A228969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6" creationId="{12777156-E0EC-4B6F-9A09-98F1D2B0241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7" creationId="{E3261743-AFA3-4841-95E2-45FF9E96BF28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8" creationId="{5C813DE2-24C7-495C-B807-D6C1283E450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79" creationId="{D8C8937B-4D8E-451D-803C-2312665A55A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0" creationId="{775FEA91-EC30-4F33-8F5B-643928D5CF76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1" creationId="{46924A22-FBDF-4973-B729-4487EED169B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2" creationId="{36FD2DF7-B73E-448E-A7F4-7CC3C18BA01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3" creationId="{C9748864-BFA1-451E-B34F-14486B341BE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4" creationId="{BF21E02C-3D2D-43CB-86E4-037C8E4AB26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5" creationId="{AEB1F209-4273-4BC8-9C5C-1EF37D01E27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6" creationId="{A141128A-2E37-4604-862B-489E7C13235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7" creationId="{BD49400F-9605-4A39-A0F9-C7C00249D93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8" creationId="{E0CE0CAE-C587-453B-89A8-9F73AB4511A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89" creationId="{14B5589F-7933-4ECA-AE38-9322C6C1BC4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0" creationId="{9C26C057-F18A-4C75-AC1A-5BAAC65134A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1" creationId="{4F8BC97F-BCB2-41FA-B383-ED9DB3C0FEB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2" creationId="{C12297E8-CEDF-4D30-A3B6-73CC7E34F02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3" creationId="{AE3E25C0-89C0-4B0F-B23E-906FC4468C6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4" creationId="{8EDC989A-8F67-40DA-9E26-78B69F83748E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5" creationId="{6F824D64-EE4E-415A-A03F-385402923185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6" creationId="{BCCD64BE-E433-4AE0-9CB9-7C8806A311C9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7" creationId="{74DA3E77-436B-4045-B7EA-65BC90A16D8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8" creationId="{80AD4016-E94F-4FD9-84B1-34DE29B37D1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299" creationId="{8E80B0B4-7561-407F-9798-F8D443C0676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0" creationId="{6224286D-04D5-40E3-8136-EC0C6F9DF63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1" creationId="{9084660B-5318-422F-9326-30919F7F987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2" creationId="{AD1C1BD8-1A8A-44AF-A153-4EC0A77F2EC1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3" creationId="{99DC4D00-65CE-485C-B584-6FE36284189C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4" creationId="{ACFA431E-A3F2-426C-9E92-4411355FC6CA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5" creationId="{132390AE-F96B-4688-B9AB-F7B9B80AA0F3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6" creationId="{A3F7691B-910C-4EB0-83AD-BD48FA4F11F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7" creationId="{3F854EED-31CB-4DCD-B10C-F001B346382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8" creationId="{AB1D2D8C-7455-4ABE-89CB-D18F36C7A53D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09" creationId="{5E6F9B99-4598-4187-9709-742C4D517CA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0" creationId="{A18DA12C-6C0C-4D57-B3AD-11E32E65015B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1" creationId="{31C179FC-A752-41A8-8E8A-6ABB7C1437D0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2" creationId="{9627DC8A-F9D2-40D0-93E6-B851084D90B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3" creationId="{8D76ADA7-19D1-4617-B8AA-010317D90C1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4" creationId="{06AED4A6-104B-4DF5-9032-BF4C2E59588F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5" creationId="{741D7976-9EE0-498E-92CE-A0DF3CDBEA54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6" creationId="{9BD9BF0E-2FFA-43FC-85F3-D20BD8FE4BF7}"/>
          </ac:spMkLst>
        </pc:spChg>
        <pc:spChg chg="mod">
          <ac:chgData name="Kanakubo Yuuka" userId="0125345b4684f247" providerId="LiveId" clId="{2F96E93E-20E0-4DA2-A832-8610A3A9D724}" dt="2022-03-23T06:14:42.082" v="2994" actId="165"/>
          <ac:spMkLst>
            <pc:docMk/>
            <pc:sldMk cId="2237657821" sldId="525"/>
            <ac:spMk id="1317" creationId="{531BD89D-04FE-46C8-A8F0-0038330916E7}"/>
          </ac:spMkLst>
        </pc:spChg>
        <pc:grpChg chg="del">
          <ac:chgData name="Kanakubo Yuuka" userId="0125345b4684f247" providerId="LiveId" clId="{2F96E93E-20E0-4DA2-A832-8610A3A9D724}" dt="2022-03-23T06:14:42.082" v="2994" actId="165"/>
          <ac:grpSpMkLst>
            <pc:docMk/>
            <pc:sldMk cId="2237657821" sldId="525"/>
            <ac:grpSpMk id="1107" creationId="{86F0E61C-A268-4200-96EA-46A38C5CAAA0}"/>
          </ac:grpSpMkLst>
        </pc:grpChg>
        <pc:grpChg chg="mod topLvl">
          <ac:chgData name="Kanakubo Yuuka" userId="0125345b4684f247" providerId="LiveId" clId="{2F96E93E-20E0-4DA2-A832-8610A3A9D724}" dt="2022-03-23T06:14:42.082" v="2994" actId="165"/>
          <ac:grpSpMkLst>
            <pc:docMk/>
            <pc:sldMk cId="2237657821" sldId="525"/>
            <ac:grpSpMk id="1110" creationId="{08A54DA5-6E13-48E2-A9A9-450F7A966779}"/>
          </ac:grpSpMkLst>
        </pc:grpChg>
        <pc:grpChg chg="mod topLvl">
          <ac:chgData name="Kanakubo Yuuka" userId="0125345b4684f247" providerId="LiveId" clId="{2F96E93E-20E0-4DA2-A832-8610A3A9D724}" dt="2022-03-23T06:14:42.082" v="2994" actId="165"/>
          <ac:grpSpMkLst>
            <pc:docMk/>
            <pc:sldMk cId="2237657821" sldId="525"/>
            <ac:grpSpMk id="1113" creationId="{31E8F999-C937-4A8E-8C5F-3ABC282475E7}"/>
          </ac:grpSpMkLst>
        </pc:grpChg>
        <pc:grpChg chg="mod topLvl">
          <ac:chgData name="Kanakubo Yuuka" userId="0125345b4684f247" providerId="LiveId" clId="{2F96E93E-20E0-4DA2-A832-8610A3A9D724}" dt="2022-03-23T06:14:42.082" v="2994" actId="165"/>
          <ac:grpSpMkLst>
            <pc:docMk/>
            <pc:sldMk cId="2237657821" sldId="525"/>
            <ac:grpSpMk id="1114" creationId="{447285CE-ACB1-4545-B1E4-D6D19ECC1D86}"/>
          </ac:grpSpMkLst>
        </pc:grpChg>
        <pc:grpChg chg="mod">
          <ac:chgData name="Kanakubo Yuuka" userId="0125345b4684f247" providerId="LiveId" clId="{2F96E93E-20E0-4DA2-A832-8610A3A9D724}" dt="2022-03-23T06:14:42.082" v="2994" actId="165"/>
          <ac:grpSpMkLst>
            <pc:docMk/>
            <pc:sldMk cId="2237657821" sldId="525"/>
            <ac:grpSpMk id="1188" creationId="{966CBA98-BFB9-4B78-A0F0-EA44EC79986E}"/>
          </ac:grpSpMkLst>
        </pc:grpChg>
        <pc:cxnChg chg="mod">
          <ac:chgData name="Kanakubo Yuuka" userId="0125345b4684f247" providerId="LiveId" clId="{2F96E93E-20E0-4DA2-A832-8610A3A9D724}" dt="2022-03-23T06:14:42.082" v="2994" actId="165"/>
          <ac:cxnSpMkLst>
            <pc:docMk/>
            <pc:sldMk cId="2237657821" sldId="525"/>
            <ac:cxnSpMk id="1141" creationId="{6B1AE47A-7D93-49CC-B4D2-B5641BF6107D}"/>
          </ac:cxnSpMkLst>
        </pc:cxnChg>
      </pc:sldChg>
      <pc:sldMasterChg chg="modSldLayout">
        <pc:chgData name="Kanakubo Yuuka" userId="0125345b4684f247" providerId="LiveId" clId="{2F96E93E-20E0-4DA2-A832-8610A3A9D724}" dt="2022-03-23T04:03:33.641" v="224" actId="14100"/>
        <pc:sldMasterMkLst>
          <pc:docMk/>
          <pc:sldMasterMk cId="3473112646" sldId="2147483648"/>
        </pc:sldMasterMkLst>
        <pc:sldLayoutChg chg="delSp modSp mod">
          <pc:chgData name="Kanakubo Yuuka" userId="0125345b4684f247" providerId="LiveId" clId="{2F96E93E-20E0-4DA2-A832-8610A3A9D724}" dt="2022-03-23T04:03:21.487" v="223" actId="1037"/>
          <pc:sldLayoutMkLst>
            <pc:docMk/>
            <pc:sldMasterMk cId="3473112646" sldId="2147483648"/>
            <pc:sldLayoutMk cId="938385150" sldId="2147483649"/>
          </pc:sldLayoutMkLst>
          <pc:spChg chg="del">
            <ac:chgData name="Kanakubo Yuuka" userId="0125345b4684f247" providerId="LiveId" clId="{2F96E93E-20E0-4DA2-A832-8610A3A9D724}" dt="2022-03-23T04:02:57.009" v="172" actId="478"/>
            <ac:spMkLst>
              <pc:docMk/>
              <pc:sldMasterMk cId="3473112646" sldId="2147483648"/>
              <pc:sldLayoutMk cId="938385150" sldId="2147483649"/>
              <ac:spMk id="4" creationId="{1701E818-3B26-4877-89B4-D72114981C1C}"/>
            </ac:spMkLst>
          </pc:spChg>
          <pc:spChg chg="mod">
            <ac:chgData name="Kanakubo Yuuka" userId="0125345b4684f247" providerId="LiveId" clId="{2F96E93E-20E0-4DA2-A832-8610A3A9D724}" dt="2022-03-23T04:03:21.487" v="223" actId="1037"/>
            <ac:spMkLst>
              <pc:docMk/>
              <pc:sldMasterMk cId="3473112646" sldId="2147483648"/>
              <pc:sldLayoutMk cId="938385150" sldId="2147483649"/>
              <ac:spMk id="5" creationId="{7498C409-00A0-4DEF-8001-D1A76BFBB0D6}"/>
            </ac:spMkLst>
          </pc:spChg>
        </pc:sldLayoutChg>
        <pc:sldLayoutChg chg="modSp mod">
          <pc:chgData name="Kanakubo Yuuka" userId="0125345b4684f247" providerId="LiveId" clId="{2F96E93E-20E0-4DA2-A832-8610A3A9D724}" dt="2022-03-23T04:03:33.641" v="224" actId="14100"/>
          <pc:sldLayoutMkLst>
            <pc:docMk/>
            <pc:sldMasterMk cId="3473112646" sldId="2147483648"/>
            <pc:sldLayoutMk cId="1286277665" sldId="2147483654"/>
          </pc:sldLayoutMkLst>
          <pc:spChg chg="mod">
            <ac:chgData name="Kanakubo Yuuka" userId="0125345b4684f247" providerId="LiveId" clId="{2F96E93E-20E0-4DA2-A832-8610A3A9D724}" dt="2022-03-23T04:03:33.641" v="224" actId="14100"/>
            <ac:spMkLst>
              <pc:docMk/>
              <pc:sldMasterMk cId="3473112646" sldId="2147483648"/>
              <pc:sldLayoutMk cId="1286277665" sldId="2147483654"/>
              <ac:spMk id="4" creationId="{C41A3FD1-2235-4A79-8828-767D18999F2D}"/>
            </ac:spMkLst>
          </pc:spChg>
        </pc:sldLayoutChg>
      </pc:sldMasterChg>
    </pc:docChg>
  </pc:docChgLst>
  <pc:docChgLst>
    <pc:chgData name="Kanakubo Yuuka" userId="0125345b4684f247" providerId="LiveId" clId="{E8CAC15D-16C5-4C11-9AE1-50403C1B96AC}"/>
    <pc:docChg chg="modSld">
      <pc:chgData name="Kanakubo Yuuka" userId="0125345b4684f247" providerId="LiveId" clId="{E8CAC15D-16C5-4C11-9AE1-50403C1B96AC}" dt="2021-11-05T15:34:11.429" v="407"/>
      <pc:docMkLst>
        <pc:docMk/>
      </pc:docMkLst>
      <pc:sldChg chg="addSp delSp modSp mod">
        <pc:chgData name="Kanakubo Yuuka" userId="0125345b4684f247" providerId="LiveId" clId="{E8CAC15D-16C5-4C11-9AE1-50403C1B96AC}" dt="2021-11-05T15:34:11.429" v="407"/>
        <pc:sldMkLst>
          <pc:docMk/>
          <pc:sldMk cId="384611073" sldId="469"/>
        </pc:sldMkLst>
        <pc:grpChg chg="del mod">
          <ac:chgData name="Kanakubo Yuuka" userId="0125345b4684f247" providerId="LiveId" clId="{E8CAC15D-16C5-4C11-9AE1-50403C1B96AC}" dt="2021-11-05T15:10:51.500" v="5"/>
          <ac:grpSpMkLst>
            <pc:docMk/>
            <pc:sldMk cId="384611073" sldId="469"/>
            <ac:grpSpMk id="6" creationId="{3E52DFCB-7521-4709-A247-699AF84DE37D}"/>
          </ac:grpSpMkLst>
        </pc:grpChg>
        <pc:grpChg chg="del mod">
          <ac:chgData name="Kanakubo Yuuka" userId="0125345b4684f247" providerId="LiveId" clId="{E8CAC15D-16C5-4C11-9AE1-50403C1B96AC}" dt="2021-11-05T15:24:27.784" v="159"/>
          <ac:grpSpMkLst>
            <pc:docMk/>
            <pc:sldMk cId="384611073" sldId="469"/>
            <ac:grpSpMk id="7" creationId="{E16852DE-72E1-43AC-BBD0-88E76714A4BA}"/>
          </ac:grpSpMkLst>
        </pc:grpChg>
        <pc:grpChg chg="del mod">
          <ac:chgData name="Kanakubo Yuuka" userId="0125345b4684f247" providerId="LiveId" clId="{E8CAC15D-16C5-4C11-9AE1-50403C1B96AC}" dt="2021-11-05T15:11:09.364" v="26"/>
          <ac:grpSpMkLst>
            <pc:docMk/>
            <pc:sldMk cId="384611073" sldId="469"/>
            <ac:grpSpMk id="8" creationId="{1DC99798-B936-4AC5-BAF6-C45996C5A584}"/>
          </ac:grpSpMkLst>
        </pc:grpChg>
        <pc:grpChg chg="del mod">
          <ac:chgData name="Kanakubo Yuuka" userId="0125345b4684f247" providerId="LiveId" clId="{E8CAC15D-16C5-4C11-9AE1-50403C1B96AC}" dt="2021-11-05T15:24:34.807" v="168"/>
          <ac:grpSpMkLst>
            <pc:docMk/>
            <pc:sldMk cId="384611073" sldId="469"/>
            <ac:grpSpMk id="10" creationId="{639FF53F-EFD0-4C1A-877D-50C8E9A89671}"/>
          </ac:grpSpMkLst>
        </pc:grpChg>
        <pc:grpChg chg="del mod">
          <ac:chgData name="Kanakubo Yuuka" userId="0125345b4684f247" providerId="LiveId" clId="{E8CAC15D-16C5-4C11-9AE1-50403C1B96AC}" dt="2021-11-05T15:11:09.354" v="22"/>
          <ac:grpSpMkLst>
            <pc:docMk/>
            <pc:sldMk cId="384611073" sldId="469"/>
            <ac:grpSpMk id="11" creationId="{5D2F3AB9-D86F-44FD-98B6-DACBCC79D85D}"/>
          </ac:grpSpMkLst>
        </pc:grpChg>
        <pc:grpChg chg="del mod">
          <ac:chgData name="Kanakubo Yuuka" userId="0125345b4684f247" providerId="LiveId" clId="{E8CAC15D-16C5-4C11-9AE1-50403C1B96AC}" dt="2021-11-05T15:24:34.805" v="165"/>
          <ac:grpSpMkLst>
            <pc:docMk/>
            <pc:sldMk cId="384611073" sldId="469"/>
            <ac:grpSpMk id="13" creationId="{A0AE7FB8-0C66-4F1B-8E3E-88EE84474D7D}"/>
          </ac:grpSpMkLst>
        </pc:grpChg>
        <pc:grpChg chg="del mod">
          <ac:chgData name="Kanakubo Yuuka" userId="0125345b4684f247" providerId="LiveId" clId="{E8CAC15D-16C5-4C11-9AE1-50403C1B96AC}" dt="2021-11-05T15:11:01.279" v="16"/>
          <ac:grpSpMkLst>
            <pc:docMk/>
            <pc:sldMk cId="384611073" sldId="469"/>
            <ac:grpSpMk id="15" creationId="{04123EBF-C7B4-4640-81DD-ED07E7F22D16}"/>
          </ac:grpSpMkLst>
        </pc:grpChg>
        <pc:grpChg chg="del mod">
          <ac:chgData name="Kanakubo Yuuka" userId="0125345b4684f247" providerId="LiveId" clId="{E8CAC15D-16C5-4C11-9AE1-50403C1B96AC}" dt="2021-11-05T15:24:40.807" v="174"/>
          <ac:grpSpMkLst>
            <pc:docMk/>
            <pc:sldMk cId="384611073" sldId="469"/>
            <ac:grpSpMk id="16" creationId="{4B0FE825-65A4-4A0D-9A69-1A6ED26D6F7D}"/>
          </ac:grpSpMkLst>
        </pc:grpChg>
        <pc:grpChg chg="del mod">
          <ac:chgData name="Kanakubo Yuuka" userId="0125345b4684f247" providerId="LiveId" clId="{E8CAC15D-16C5-4C11-9AE1-50403C1B96AC}" dt="2021-11-05T15:24:44.737" v="177"/>
          <ac:grpSpMkLst>
            <pc:docMk/>
            <pc:sldMk cId="384611073" sldId="469"/>
            <ac:grpSpMk id="18" creationId="{6CC1B195-3535-4C66-B51E-76EBE730B1FB}"/>
          </ac:grpSpMkLst>
        </pc:grpChg>
        <pc:grpChg chg="del mod">
          <ac:chgData name="Kanakubo Yuuka" userId="0125345b4684f247" providerId="LiveId" clId="{E8CAC15D-16C5-4C11-9AE1-50403C1B96AC}" dt="2021-11-05T15:11:04.791" v="20"/>
          <ac:grpSpMkLst>
            <pc:docMk/>
            <pc:sldMk cId="384611073" sldId="469"/>
            <ac:grpSpMk id="19" creationId="{7D7B5BB8-A69A-4704-AC99-E5EB68AA6C7B}"/>
          </ac:grpSpMkLst>
        </pc:grpChg>
        <pc:grpChg chg="del mod">
          <ac:chgData name="Kanakubo Yuuka" userId="0125345b4684f247" providerId="LiveId" clId="{E8CAC15D-16C5-4C11-9AE1-50403C1B96AC}" dt="2021-11-05T15:11:15.344" v="32"/>
          <ac:grpSpMkLst>
            <pc:docMk/>
            <pc:sldMk cId="384611073" sldId="469"/>
            <ac:grpSpMk id="22" creationId="{7A09847E-3E5D-4D68-9CFF-70C8272E4210}"/>
          </ac:grpSpMkLst>
        </pc:grpChg>
        <pc:grpChg chg="del mod">
          <ac:chgData name="Kanakubo Yuuka" userId="0125345b4684f247" providerId="LiveId" clId="{E8CAC15D-16C5-4C11-9AE1-50403C1B96AC}" dt="2021-11-05T15:11:17.555" v="35"/>
          <ac:grpSpMkLst>
            <pc:docMk/>
            <pc:sldMk cId="384611073" sldId="469"/>
            <ac:grpSpMk id="24" creationId="{11CDFDF9-C241-4C24-B536-5AD0E8A2E428}"/>
          </ac:grpSpMkLst>
        </pc:grpChg>
        <pc:grpChg chg="del mod">
          <ac:chgData name="Kanakubo Yuuka" userId="0125345b4684f247" providerId="LiveId" clId="{E8CAC15D-16C5-4C11-9AE1-50403C1B96AC}" dt="2021-11-05T15:24:49.667" v="182"/>
          <ac:grpSpMkLst>
            <pc:docMk/>
            <pc:sldMk cId="384611073" sldId="469"/>
            <ac:grpSpMk id="24" creationId="{D4FAF3A0-C5DC-4E35-B012-4A44F6593512}"/>
          </ac:grpSpMkLst>
        </pc:grpChg>
        <pc:grpChg chg="del mod">
          <ac:chgData name="Kanakubo Yuuka" userId="0125345b4684f247" providerId="LiveId" clId="{E8CAC15D-16C5-4C11-9AE1-50403C1B96AC}" dt="2021-11-05T15:11:22.810" v="38"/>
          <ac:grpSpMkLst>
            <pc:docMk/>
            <pc:sldMk cId="384611073" sldId="469"/>
            <ac:grpSpMk id="27" creationId="{468C2E47-5756-4341-A3BF-D96F3CFE78FD}"/>
          </ac:grpSpMkLst>
        </pc:grpChg>
        <pc:grpChg chg="del mod">
          <ac:chgData name="Kanakubo Yuuka" userId="0125345b4684f247" providerId="LiveId" clId="{E8CAC15D-16C5-4C11-9AE1-50403C1B96AC}" dt="2021-11-05T15:23:39.300" v="149"/>
          <ac:grpSpMkLst>
            <pc:docMk/>
            <pc:sldMk cId="384611073" sldId="469"/>
            <ac:grpSpMk id="30" creationId="{C2E59ACB-8610-401A-955B-5D0F0AFCA66E}"/>
          </ac:grpSpMkLst>
        </pc:grpChg>
        <pc:grpChg chg="del mod">
          <ac:chgData name="Kanakubo Yuuka" userId="0125345b4684f247" providerId="LiveId" clId="{E8CAC15D-16C5-4C11-9AE1-50403C1B96AC}" dt="2021-11-05T15:11:34.193" v="47"/>
          <ac:grpSpMkLst>
            <pc:docMk/>
            <pc:sldMk cId="384611073" sldId="469"/>
            <ac:grpSpMk id="36" creationId="{E12B2AFD-2319-4D14-9E7C-557B286E1B92}"/>
          </ac:grpSpMkLst>
        </pc:grpChg>
        <pc:grpChg chg="del mod">
          <ac:chgData name="Kanakubo Yuuka" userId="0125345b4684f247" providerId="LiveId" clId="{E8CAC15D-16C5-4C11-9AE1-50403C1B96AC}" dt="2021-11-05T15:33:47.724" v="365"/>
          <ac:grpSpMkLst>
            <pc:docMk/>
            <pc:sldMk cId="384611073" sldId="469"/>
            <ac:grpSpMk id="38" creationId="{A71E3AB7-5631-40F3-8196-7439FDC1F6F7}"/>
          </ac:grpSpMkLst>
        </pc:grpChg>
        <pc:grpChg chg="del mod">
          <ac:chgData name="Kanakubo Yuuka" userId="0125345b4684f247" providerId="LiveId" clId="{E8CAC15D-16C5-4C11-9AE1-50403C1B96AC}" dt="2021-11-05T15:11:40.535" v="53"/>
          <ac:grpSpMkLst>
            <pc:docMk/>
            <pc:sldMk cId="384611073" sldId="469"/>
            <ac:grpSpMk id="42" creationId="{E683EB78-9EE3-429F-99A8-F8347CC0F851}"/>
          </ac:grpSpMkLst>
        </pc:grpChg>
        <pc:grpChg chg="del mod">
          <ac:chgData name="Kanakubo Yuuka" userId="0125345b4684f247" providerId="LiveId" clId="{E8CAC15D-16C5-4C11-9AE1-50403C1B96AC}" dt="2021-11-05T15:33:47.737" v="387"/>
          <ac:grpSpMkLst>
            <pc:docMk/>
            <pc:sldMk cId="384611073" sldId="469"/>
            <ac:grpSpMk id="44" creationId="{1C0954FE-A586-440B-A971-08152D79D20F}"/>
          </ac:grpSpMkLst>
        </pc:grpChg>
        <pc:grpChg chg="del mod">
          <ac:chgData name="Kanakubo Yuuka" userId="0125345b4684f247" providerId="LiveId" clId="{E8CAC15D-16C5-4C11-9AE1-50403C1B96AC}" dt="2021-11-05T15:24:56.023" v="191"/>
          <ac:grpSpMkLst>
            <pc:docMk/>
            <pc:sldMk cId="384611073" sldId="469"/>
            <ac:grpSpMk id="47" creationId="{C882DB38-79EE-4A67-B53F-A2FB9A164A51}"/>
          </ac:grpSpMkLst>
        </pc:grpChg>
        <pc:grpChg chg="del mod">
          <ac:chgData name="Kanakubo Yuuka" userId="0125345b4684f247" providerId="LiveId" clId="{E8CAC15D-16C5-4C11-9AE1-50403C1B96AC}" dt="2021-11-05T15:11:48.318" v="58"/>
          <ac:grpSpMkLst>
            <pc:docMk/>
            <pc:sldMk cId="384611073" sldId="469"/>
            <ac:grpSpMk id="47" creationId="{DD5C9AC1-7EFB-4DB3-A921-F72B82555BF0}"/>
          </ac:grpSpMkLst>
        </pc:grpChg>
        <pc:grpChg chg="del mod">
          <ac:chgData name="Kanakubo Yuuka" userId="0125345b4684f247" providerId="LiveId" clId="{E8CAC15D-16C5-4C11-9AE1-50403C1B96AC}" dt="2021-11-05T15:11:50.311" v="60"/>
          <ac:grpSpMkLst>
            <pc:docMk/>
            <pc:sldMk cId="384611073" sldId="469"/>
            <ac:grpSpMk id="49" creationId="{99C022EF-EE23-4D59-A49A-FE92961C35F7}"/>
          </ac:grpSpMkLst>
        </pc:grpChg>
        <pc:grpChg chg="del mod">
          <ac:chgData name="Kanakubo Yuuka" userId="0125345b4684f247" providerId="LiveId" clId="{E8CAC15D-16C5-4C11-9AE1-50403C1B96AC}" dt="2021-11-05T15:11:51.228" v="62"/>
          <ac:grpSpMkLst>
            <pc:docMk/>
            <pc:sldMk cId="384611073" sldId="469"/>
            <ac:grpSpMk id="51" creationId="{0B41B234-95C5-4CC3-9C3A-BF3DF4F40824}"/>
          </ac:grpSpMkLst>
        </pc:grpChg>
        <pc:grpChg chg="del mod">
          <ac:chgData name="Kanakubo Yuuka" userId="0125345b4684f247" providerId="LiveId" clId="{E8CAC15D-16C5-4C11-9AE1-50403C1B96AC}" dt="2021-11-05T15:33:47.743" v="396"/>
          <ac:grpSpMkLst>
            <pc:docMk/>
            <pc:sldMk cId="384611073" sldId="469"/>
            <ac:grpSpMk id="53" creationId="{761EEFDC-DE97-42A9-9471-51E03826FA1A}"/>
          </ac:grpSpMkLst>
        </pc:grpChg>
        <pc:grpChg chg="del mod">
          <ac:chgData name="Kanakubo Yuuka" userId="0125345b4684f247" providerId="LiveId" clId="{E8CAC15D-16C5-4C11-9AE1-50403C1B96AC}" dt="2021-11-05T15:11:54.396" v="64"/>
          <ac:grpSpMkLst>
            <pc:docMk/>
            <pc:sldMk cId="384611073" sldId="469"/>
            <ac:grpSpMk id="53" creationId="{F46138CF-2AB3-4250-9C2F-2DC1DB633A27}"/>
          </ac:grpSpMkLst>
        </pc:grpChg>
        <pc:grpChg chg="del mod">
          <ac:chgData name="Kanakubo Yuuka" userId="0125345b4684f247" providerId="LiveId" clId="{E8CAC15D-16C5-4C11-9AE1-50403C1B96AC}" dt="2021-11-05T15:33:47.740" v="391"/>
          <ac:grpSpMkLst>
            <pc:docMk/>
            <pc:sldMk cId="384611073" sldId="469"/>
            <ac:grpSpMk id="55" creationId="{8CF5B25C-84E0-4A10-825D-BAAFB72A5CDB}"/>
          </ac:grpSpMkLst>
        </pc:grpChg>
        <pc:grpChg chg="del mod">
          <ac:chgData name="Kanakubo Yuuka" userId="0125345b4684f247" providerId="LiveId" clId="{E8CAC15D-16C5-4C11-9AE1-50403C1B96AC}" dt="2021-11-05T15:12:17.859" v="69"/>
          <ac:grpSpMkLst>
            <pc:docMk/>
            <pc:sldMk cId="384611073" sldId="469"/>
            <ac:grpSpMk id="58" creationId="{82DCC43D-D3CA-4AAB-996D-5F3A4605B6D7}"/>
          </ac:grpSpMkLst>
        </pc:grpChg>
        <pc:grpChg chg="del mod">
          <ac:chgData name="Kanakubo Yuuka" userId="0125345b4684f247" providerId="LiveId" clId="{E8CAC15D-16C5-4C11-9AE1-50403C1B96AC}" dt="2021-11-05T15:12:20.642" v="71"/>
          <ac:grpSpMkLst>
            <pc:docMk/>
            <pc:sldMk cId="384611073" sldId="469"/>
            <ac:grpSpMk id="60" creationId="{AA72E97F-085E-4D99-B6FF-F74D4DB04E87}"/>
          </ac:grpSpMkLst>
        </pc:grpChg>
        <pc:grpChg chg="del mod">
          <ac:chgData name="Kanakubo Yuuka" userId="0125345b4684f247" providerId="LiveId" clId="{E8CAC15D-16C5-4C11-9AE1-50403C1B96AC}" dt="2021-11-05T15:12:22.505" v="73"/>
          <ac:grpSpMkLst>
            <pc:docMk/>
            <pc:sldMk cId="384611073" sldId="469"/>
            <ac:grpSpMk id="62" creationId="{3D5F4F19-3642-4D3D-8443-BD1E1D9E26D6}"/>
          </ac:grpSpMkLst>
        </pc:grpChg>
        <pc:grpChg chg="del mod">
          <ac:chgData name="Kanakubo Yuuka" userId="0125345b4684f247" providerId="LiveId" clId="{E8CAC15D-16C5-4C11-9AE1-50403C1B96AC}" dt="2021-11-05T15:26:53.263" v="200"/>
          <ac:grpSpMkLst>
            <pc:docMk/>
            <pc:sldMk cId="384611073" sldId="469"/>
            <ac:grpSpMk id="64" creationId="{1C8B943C-466E-4FCC-9633-C25BC263ECC8}"/>
          </ac:grpSpMkLst>
        </pc:grpChg>
        <pc:grpChg chg="del mod">
          <ac:chgData name="Kanakubo Yuuka" userId="0125345b4684f247" providerId="LiveId" clId="{E8CAC15D-16C5-4C11-9AE1-50403C1B96AC}" dt="2021-11-05T15:12:24.555" v="75"/>
          <ac:grpSpMkLst>
            <pc:docMk/>
            <pc:sldMk cId="384611073" sldId="469"/>
            <ac:grpSpMk id="64" creationId="{25D45672-A6AC-49CA-A061-A17768433B70}"/>
          </ac:grpSpMkLst>
        </pc:grpChg>
        <pc:grpChg chg="del mod">
          <ac:chgData name="Kanakubo Yuuka" userId="0125345b4684f247" providerId="LiveId" clId="{E8CAC15D-16C5-4C11-9AE1-50403C1B96AC}" dt="2021-11-05T15:12:27.152" v="77"/>
          <ac:grpSpMkLst>
            <pc:docMk/>
            <pc:sldMk cId="384611073" sldId="469"/>
            <ac:grpSpMk id="66" creationId="{7DD43F3A-CC6D-4D3C-ACCA-9093C0CA89EA}"/>
          </ac:grpSpMkLst>
        </pc:grpChg>
        <pc:grpChg chg="del mod">
          <ac:chgData name="Kanakubo Yuuka" userId="0125345b4684f247" providerId="LiveId" clId="{E8CAC15D-16C5-4C11-9AE1-50403C1B96AC}" dt="2021-11-05T15:12:29.230" v="79"/>
          <ac:grpSpMkLst>
            <pc:docMk/>
            <pc:sldMk cId="384611073" sldId="469"/>
            <ac:grpSpMk id="68" creationId="{E2636DAA-5E08-41E3-B07B-13EF54B32023}"/>
          </ac:grpSpMkLst>
        </pc:grpChg>
        <pc:grpChg chg="del mod">
          <ac:chgData name="Kanakubo Yuuka" userId="0125345b4684f247" providerId="LiveId" clId="{E8CAC15D-16C5-4C11-9AE1-50403C1B96AC}" dt="2021-11-05T15:33:47.713" v="351"/>
          <ac:grpSpMkLst>
            <pc:docMk/>
            <pc:sldMk cId="384611073" sldId="469"/>
            <ac:grpSpMk id="70" creationId="{9554AA7D-DACE-489F-9BCC-B3AF508EA4E9}"/>
          </ac:grpSpMkLst>
        </pc:grpChg>
        <pc:grpChg chg="del mod">
          <ac:chgData name="Kanakubo Yuuka" userId="0125345b4684f247" providerId="LiveId" clId="{E8CAC15D-16C5-4C11-9AE1-50403C1B96AC}" dt="2021-11-05T15:12:30.515" v="81"/>
          <ac:grpSpMkLst>
            <pc:docMk/>
            <pc:sldMk cId="384611073" sldId="469"/>
            <ac:grpSpMk id="70" creationId="{A4BB5C34-86FC-4421-9C2C-A9F1C4520B81}"/>
          </ac:grpSpMkLst>
        </pc:grpChg>
        <pc:grpChg chg="del mod">
          <ac:chgData name="Kanakubo Yuuka" userId="0125345b4684f247" providerId="LiveId" clId="{E8CAC15D-16C5-4C11-9AE1-50403C1B96AC}" dt="2021-11-05T15:28:19.950" v="214"/>
          <ac:grpSpMkLst>
            <pc:docMk/>
            <pc:sldMk cId="384611073" sldId="469"/>
            <ac:grpSpMk id="72" creationId="{9BA60AD5-1C4F-4BEA-AA08-8A4F7BE66A8D}"/>
          </ac:grpSpMkLst>
        </pc:grpChg>
        <pc:grpChg chg="del mod">
          <ac:chgData name="Kanakubo Yuuka" userId="0125345b4684f247" providerId="LiveId" clId="{E8CAC15D-16C5-4C11-9AE1-50403C1B96AC}" dt="2021-11-05T15:12:41.153" v="87"/>
          <ac:grpSpMkLst>
            <pc:docMk/>
            <pc:sldMk cId="384611073" sldId="469"/>
            <ac:grpSpMk id="75" creationId="{03EA1603-EB2B-4012-A233-5D55A89E8A88}"/>
          </ac:grpSpMkLst>
        </pc:grpChg>
        <pc:grpChg chg="del mod">
          <ac:chgData name="Kanakubo Yuuka" userId="0125345b4684f247" providerId="LiveId" clId="{E8CAC15D-16C5-4C11-9AE1-50403C1B96AC}" dt="2021-11-05T15:28:24.743" v="218"/>
          <ac:grpSpMkLst>
            <pc:docMk/>
            <pc:sldMk cId="384611073" sldId="469"/>
            <ac:grpSpMk id="78" creationId="{8BB3F1AD-27AE-4E14-98E0-65F240EC8CA4}"/>
          </ac:grpSpMkLst>
        </pc:grpChg>
        <pc:grpChg chg="del mod">
          <ac:chgData name="Kanakubo Yuuka" userId="0125345b4684f247" providerId="LiveId" clId="{E8CAC15D-16C5-4C11-9AE1-50403C1B96AC}" dt="2021-11-05T15:12:53.684" v="92"/>
          <ac:grpSpMkLst>
            <pc:docMk/>
            <pc:sldMk cId="384611073" sldId="469"/>
            <ac:grpSpMk id="81" creationId="{1F97F541-0919-4491-8992-CA0E32DAB649}"/>
          </ac:grpSpMkLst>
        </pc:grpChg>
        <pc:grpChg chg="del mod">
          <ac:chgData name="Kanakubo Yuuka" userId="0125345b4684f247" providerId="LiveId" clId="{E8CAC15D-16C5-4C11-9AE1-50403C1B96AC}" dt="2021-11-05T15:12:56.746" v="96"/>
          <ac:grpSpMkLst>
            <pc:docMk/>
            <pc:sldMk cId="384611073" sldId="469"/>
            <ac:grpSpMk id="83" creationId="{6A3FFF7E-59A7-43F0-BE87-66F08C3A323A}"/>
          </ac:grpSpMkLst>
        </pc:grpChg>
        <pc:grpChg chg="del mod">
          <ac:chgData name="Kanakubo Yuuka" userId="0125345b4684f247" providerId="LiveId" clId="{E8CAC15D-16C5-4C11-9AE1-50403C1B96AC}" dt="2021-11-05T15:28:37.984" v="225"/>
          <ac:grpSpMkLst>
            <pc:docMk/>
            <pc:sldMk cId="384611073" sldId="469"/>
            <ac:grpSpMk id="83" creationId="{87511065-52A3-4B24-9396-143EBCF8873F}"/>
          </ac:grpSpMkLst>
        </pc:grpChg>
        <pc:grpChg chg="del mod">
          <ac:chgData name="Kanakubo Yuuka" userId="0125345b4684f247" providerId="LiveId" clId="{E8CAC15D-16C5-4C11-9AE1-50403C1B96AC}" dt="2021-11-05T15:12:58.220" v="98"/>
          <ac:grpSpMkLst>
            <pc:docMk/>
            <pc:sldMk cId="384611073" sldId="469"/>
            <ac:grpSpMk id="87" creationId="{9E9550F1-44E8-43D2-803F-61BEFBC40F98}"/>
          </ac:grpSpMkLst>
        </pc:grpChg>
        <pc:grpChg chg="del mod">
          <ac:chgData name="Kanakubo Yuuka" userId="0125345b4684f247" providerId="LiveId" clId="{E8CAC15D-16C5-4C11-9AE1-50403C1B96AC}" dt="2021-11-05T15:13:05.183" v="107"/>
          <ac:grpSpMkLst>
            <pc:docMk/>
            <pc:sldMk cId="384611073" sldId="469"/>
            <ac:grpSpMk id="89" creationId="{2E2F6E7E-518A-427C-82E8-4EF9E51A540C}"/>
          </ac:grpSpMkLst>
        </pc:grpChg>
        <pc:grpChg chg="del mod">
          <ac:chgData name="Kanakubo Yuuka" userId="0125345b4684f247" providerId="LiveId" clId="{E8CAC15D-16C5-4C11-9AE1-50403C1B96AC}" dt="2021-11-05T15:13:05.183" v="107"/>
          <ac:grpSpMkLst>
            <pc:docMk/>
            <pc:sldMk cId="384611073" sldId="469"/>
            <ac:grpSpMk id="93" creationId="{2102C5D8-0EB9-49C5-BBD1-987E071A083E}"/>
          </ac:grpSpMkLst>
        </pc:grpChg>
        <pc:grpChg chg="del mod">
          <ac:chgData name="Kanakubo Yuuka" userId="0125345b4684f247" providerId="LiveId" clId="{E8CAC15D-16C5-4C11-9AE1-50403C1B96AC}" dt="2021-11-05T15:28:40.753" v="227"/>
          <ac:grpSpMkLst>
            <pc:docMk/>
            <pc:sldMk cId="384611073" sldId="469"/>
            <ac:grpSpMk id="93" creationId="{3958531A-4791-491B-B203-21D41BC208BC}"/>
          </ac:grpSpMkLst>
        </pc:grpChg>
        <pc:grpChg chg="del mod">
          <ac:chgData name="Kanakubo Yuuka" userId="0125345b4684f247" providerId="LiveId" clId="{E8CAC15D-16C5-4C11-9AE1-50403C1B96AC}" dt="2021-11-05T15:33:47.742" v="395"/>
          <ac:grpSpMkLst>
            <pc:docMk/>
            <pc:sldMk cId="384611073" sldId="469"/>
            <ac:grpSpMk id="98" creationId="{9D511C59-5552-4B36-9CD0-5CAE7F08ECFD}"/>
          </ac:grpSpMkLst>
        </pc:grpChg>
        <pc:grpChg chg="del mod">
          <ac:chgData name="Kanakubo Yuuka" userId="0125345b4684f247" providerId="LiveId" clId="{E8CAC15D-16C5-4C11-9AE1-50403C1B96AC}" dt="2021-11-05T15:28:43.506" v="229"/>
          <ac:grpSpMkLst>
            <pc:docMk/>
            <pc:sldMk cId="384611073" sldId="469"/>
            <ac:grpSpMk id="101" creationId="{25E5705A-A281-474B-B3FF-2037C2D228D3}"/>
          </ac:grpSpMkLst>
        </pc:grpChg>
        <pc:grpChg chg="del mod">
          <ac:chgData name="Kanakubo Yuuka" userId="0125345b4684f247" providerId="LiveId" clId="{E8CAC15D-16C5-4C11-9AE1-50403C1B96AC}" dt="2021-11-05T15:13:12.952" v="113"/>
          <ac:grpSpMkLst>
            <pc:docMk/>
            <pc:sldMk cId="384611073" sldId="469"/>
            <ac:grpSpMk id="102" creationId="{7ADE9BF1-C88A-4C3C-B84F-463A7AF37C86}"/>
          </ac:grpSpMkLst>
        </pc:grpChg>
        <pc:grpChg chg="del mod">
          <ac:chgData name="Kanakubo Yuuka" userId="0125345b4684f247" providerId="LiveId" clId="{E8CAC15D-16C5-4C11-9AE1-50403C1B96AC}" dt="2021-11-05T15:28:55.194" v="234"/>
          <ac:grpSpMkLst>
            <pc:docMk/>
            <pc:sldMk cId="384611073" sldId="469"/>
            <ac:grpSpMk id="105" creationId="{47D5352F-19B6-4D5F-BCB5-50E1828376ED}"/>
          </ac:grpSpMkLst>
        </pc:grpChg>
        <pc:grpChg chg="del mod">
          <ac:chgData name="Kanakubo Yuuka" userId="0125345b4684f247" providerId="LiveId" clId="{E8CAC15D-16C5-4C11-9AE1-50403C1B96AC}" dt="2021-11-05T15:13:19.033" v="119"/>
          <ac:grpSpMkLst>
            <pc:docMk/>
            <pc:sldMk cId="384611073" sldId="469"/>
            <ac:grpSpMk id="105" creationId="{88294210-9D50-4F92-9AB9-F20E183B9906}"/>
          </ac:grpSpMkLst>
        </pc:grpChg>
        <pc:grpChg chg="del mod">
          <ac:chgData name="Kanakubo Yuuka" userId="0125345b4684f247" providerId="LiveId" clId="{E8CAC15D-16C5-4C11-9AE1-50403C1B96AC}" dt="2021-11-05T15:26:47.774" v="195"/>
          <ac:grpSpMkLst>
            <pc:docMk/>
            <pc:sldMk cId="384611073" sldId="469"/>
            <ac:grpSpMk id="108" creationId="{02134605-3512-4578-AD67-B6A3251DDC4E}"/>
          </ac:grpSpMkLst>
        </pc:grpChg>
        <pc:grpChg chg="del mod">
          <ac:chgData name="Kanakubo Yuuka" userId="0125345b4684f247" providerId="LiveId" clId="{E8CAC15D-16C5-4C11-9AE1-50403C1B96AC}" dt="2021-11-05T15:15:01.653" v="127"/>
          <ac:grpSpMkLst>
            <pc:docMk/>
            <pc:sldMk cId="384611073" sldId="469"/>
            <ac:grpSpMk id="113" creationId="{687AF6F3-072A-4EEA-80D7-2E24298F354E}"/>
          </ac:grpSpMkLst>
        </pc:grpChg>
        <pc:grpChg chg="del mod">
          <ac:chgData name="Kanakubo Yuuka" userId="0125345b4684f247" providerId="LiveId" clId="{E8CAC15D-16C5-4C11-9AE1-50403C1B96AC}" dt="2021-11-05T15:29:07.167" v="242"/>
          <ac:grpSpMkLst>
            <pc:docMk/>
            <pc:sldMk cId="384611073" sldId="469"/>
            <ac:grpSpMk id="114" creationId="{F8002037-52A6-4761-9E59-AC5A8BDB7D45}"/>
          </ac:grpSpMkLst>
        </pc:grpChg>
        <pc:grpChg chg="del mod">
          <ac:chgData name="Kanakubo Yuuka" userId="0125345b4684f247" providerId="LiveId" clId="{E8CAC15D-16C5-4C11-9AE1-50403C1B96AC}" dt="2021-11-05T15:15:02.498" v="129"/>
          <ac:grpSpMkLst>
            <pc:docMk/>
            <pc:sldMk cId="384611073" sldId="469"/>
            <ac:grpSpMk id="115" creationId="{49D5C8E2-401D-4F97-B18C-5A76C0E2010D}"/>
          </ac:grpSpMkLst>
        </pc:grpChg>
        <pc:grpChg chg="del mod">
          <ac:chgData name="Kanakubo Yuuka" userId="0125345b4684f247" providerId="LiveId" clId="{E8CAC15D-16C5-4C11-9AE1-50403C1B96AC}" dt="2021-11-05T15:29:19.661" v="248"/>
          <ac:grpSpMkLst>
            <pc:docMk/>
            <pc:sldMk cId="384611073" sldId="469"/>
            <ac:grpSpMk id="117" creationId="{F70A2ABD-05E2-47DF-8A51-206160F0DD6E}"/>
          </ac:grpSpMkLst>
        </pc:grpChg>
        <pc:grpChg chg="del mod">
          <ac:chgData name="Kanakubo Yuuka" userId="0125345b4684f247" providerId="LiveId" clId="{E8CAC15D-16C5-4C11-9AE1-50403C1B96AC}" dt="2021-11-05T15:15:36.880" v="136"/>
          <ac:grpSpMkLst>
            <pc:docMk/>
            <pc:sldMk cId="384611073" sldId="469"/>
            <ac:grpSpMk id="118" creationId="{3B8BAD01-EC53-4197-8E61-893E7DA9177B}"/>
          </ac:grpSpMkLst>
        </pc:grpChg>
        <pc:grpChg chg="del mod">
          <ac:chgData name="Kanakubo Yuuka" userId="0125345b4684f247" providerId="LiveId" clId="{E8CAC15D-16C5-4C11-9AE1-50403C1B96AC}" dt="2021-11-05T15:29:19.661" v="248"/>
          <ac:grpSpMkLst>
            <pc:docMk/>
            <pc:sldMk cId="384611073" sldId="469"/>
            <ac:grpSpMk id="121" creationId="{40052FF5-0E29-4A9A-91F4-221F69EDA778}"/>
          </ac:grpSpMkLst>
        </pc:grpChg>
        <pc:grpChg chg="del mod">
          <ac:chgData name="Kanakubo Yuuka" userId="0125345b4684f247" providerId="LiveId" clId="{E8CAC15D-16C5-4C11-9AE1-50403C1B96AC}" dt="2021-11-05T15:15:39.389" v="139"/>
          <ac:grpSpMkLst>
            <pc:docMk/>
            <pc:sldMk cId="384611073" sldId="469"/>
            <ac:grpSpMk id="121" creationId="{69D1E9B7-BF9A-4763-B495-C8BB5CD1385E}"/>
          </ac:grpSpMkLst>
        </pc:grpChg>
        <pc:grpChg chg="del mod">
          <ac:chgData name="Kanakubo Yuuka" userId="0125345b4684f247" providerId="LiveId" clId="{E8CAC15D-16C5-4C11-9AE1-50403C1B96AC}" dt="2021-11-05T15:33:47.715" v="353"/>
          <ac:grpSpMkLst>
            <pc:docMk/>
            <pc:sldMk cId="384611073" sldId="469"/>
            <ac:grpSpMk id="124" creationId="{E92B12FF-57C0-4752-9436-9ABC2B31984F}"/>
          </ac:grpSpMkLst>
        </pc:grpChg>
        <pc:grpChg chg="del mod">
          <ac:chgData name="Kanakubo Yuuka" userId="0125345b4684f247" providerId="LiveId" clId="{E8CAC15D-16C5-4C11-9AE1-50403C1B96AC}" dt="2021-11-05T15:33:47.742" v="394"/>
          <ac:grpSpMkLst>
            <pc:docMk/>
            <pc:sldMk cId="384611073" sldId="469"/>
            <ac:grpSpMk id="126" creationId="{29F40916-BB28-4DD8-9CD9-88305C6712D3}"/>
          </ac:grpSpMkLst>
        </pc:grpChg>
        <pc:grpChg chg="del mod">
          <ac:chgData name="Kanakubo Yuuka" userId="0125345b4684f247" providerId="LiveId" clId="{E8CAC15D-16C5-4C11-9AE1-50403C1B96AC}" dt="2021-11-05T15:30:54.484" v="260"/>
          <ac:grpSpMkLst>
            <pc:docMk/>
            <pc:sldMk cId="384611073" sldId="469"/>
            <ac:grpSpMk id="132" creationId="{8947699E-BE37-4548-9763-E5950BD45529}"/>
          </ac:grpSpMkLst>
        </pc:grpChg>
        <pc:grpChg chg="del mod">
          <ac:chgData name="Kanakubo Yuuka" userId="0125345b4684f247" providerId="LiveId" clId="{E8CAC15D-16C5-4C11-9AE1-50403C1B96AC}" dt="2021-11-05T15:30:56.299" v="262"/>
          <ac:grpSpMkLst>
            <pc:docMk/>
            <pc:sldMk cId="384611073" sldId="469"/>
            <ac:grpSpMk id="137" creationId="{8AB46783-3ED0-4886-A305-08520E04E619}"/>
          </ac:grpSpMkLst>
        </pc:grpChg>
        <pc:grpChg chg="mod">
          <ac:chgData name="Kanakubo Yuuka" userId="0125345b4684f247" providerId="LiveId" clId="{E8CAC15D-16C5-4C11-9AE1-50403C1B96AC}" dt="2021-11-05T15:30:56.299" v="262"/>
          <ac:grpSpMkLst>
            <pc:docMk/>
            <pc:sldMk cId="384611073" sldId="469"/>
            <ac:grpSpMk id="139" creationId="{E897CCA1-08FF-4189-8697-B1193489C2C5}"/>
          </ac:grpSpMkLst>
        </pc:grpChg>
        <pc:grpChg chg="del mod">
          <ac:chgData name="Kanakubo Yuuka" userId="0125345b4684f247" providerId="LiveId" clId="{E8CAC15D-16C5-4C11-9AE1-50403C1B96AC}" dt="2021-11-05T15:31:04.161" v="270"/>
          <ac:grpSpMkLst>
            <pc:docMk/>
            <pc:sldMk cId="384611073" sldId="469"/>
            <ac:grpSpMk id="147" creationId="{A72A1991-C638-461A-8836-7D5B75F80CF2}"/>
          </ac:grpSpMkLst>
        </pc:grpChg>
        <pc:grpChg chg="del mod">
          <ac:chgData name="Kanakubo Yuuka" userId="0125345b4684f247" providerId="LiveId" clId="{E8CAC15D-16C5-4C11-9AE1-50403C1B96AC}" dt="2021-11-05T15:31:05.247" v="272"/>
          <ac:grpSpMkLst>
            <pc:docMk/>
            <pc:sldMk cId="384611073" sldId="469"/>
            <ac:grpSpMk id="148" creationId="{EC17694E-F6CE-4C02-A1E2-71394FEC0CBE}"/>
          </ac:grpSpMkLst>
        </pc:grpChg>
        <pc:grpChg chg="del mod">
          <ac:chgData name="Kanakubo Yuuka" userId="0125345b4684f247" providerId="LiveId" clId="{E8CAC15D-16C5-4C11-9AE1-50403C1B96AC}" dt="2021-11-05T15:31:06.614" v="274"/>
          <ac:grpSpMkLst>
            <pc:docMk/>
            <pc:sldMk cId="384611073" sldId="469"/>
            <ac:grpSpMk id="150" creationId="{17705A00-2FAE-49FC-BF0C-CD568A132549}"/>
          </ac:grpSpMkLst>
        </pc:grpChg>
        <pc:grpChg chg="mod">
          <ac:chgData name="Kanakubo Yuuka" userId="0125345b4684f247" providerId="LiveId" clId="{E8CAC15D-16C5-4C11-9AE1-50403C1B96AC}" dt="2021-11-05T15:31:09.900" v="279"/>
          <ac:grpSpMkLst>
            <pc:docMk/>
            <pc:sldMk cId="384611073" sldId="469"/>
            <ac:grpSpMk id="152" creationId="{D1139022-8A19-47A7-BF46-39A161ED4F3D}"/>
          </ac:grpSpMkLst>
        </pc:grpChg>
        <pc:grpChg chg="del mod">
          <ac:chgData name="Kanakubo Yuuka" userId="0125345b4684f247" providerId="LiveId" clId="{E8CAC15D-16C5-4C11-9AE1-50403C1B96AC}" dt="2021-11-05T15:31:16.901" v="285"/>
          <ac:grpSpMkLst>
            <pc:docMk/>
            <pc:sldMk cId="384611073" sldId="469"/>
            <ac:grpSpMk id="156" creationId="{D5A25B5D-EF07-4B81-A427-71F5364C41DA}"/>
          </ac:grpSpMkLst>
        </pc:grpChg>
        <pc:grpChg chg="mod">
          <ac:chgData name="Kanakubo Yuuka" userId="0125345b4684f247" providerId="LiveId" clId="{E8CAC15D-16C5-4C11-9AE1-50403C1B96AC}" dt="2021-11-05T15:31:16.901" v="285"/>
          <ac:grpSpMkLst>
            <pc:docMk/>
            <pc:sldMk cId="384611073" sldId="469"/>
            <ac:grpSpMk id="158" creationId="{7FA1D13A-0C4A-4F5C-932C-190303495ACC}"/>
          </ac:grpSpMkLst>
        </pc:grpChg>
        <pc:grpChg chg="del mod">
          <ac:chgData name="Kanakubo Yuuka" userId="0125345b4684f247" providerId="LiveId" clId="{E8CAC15D-16C5-4C11-9AE1-50403C1B96AC}" dt="2021-11-05T15:31:22.049" v="293"/>
          <ac:grpSpMkLst>
            <pc:docMk/>
            <pc:sldMk cId="384611073" sldId="469"/>
            <ac:grpSpMk id="164" creationId="{E2BE9C53-51D8-4AE7-8994-271E302493F5}"/>
          </ac:grpSpMkLst>
        </pc:grpChg>
        <pc:grpChg chg="mod">
          <ac:chgData name="Kanakubo Yuuka" userId="0125345b4684f247" providerId="LiveId" clId="{E8CAC15D-16C5-4C11-9AE1-50403C1B96AC}" dt="2021-11-05T15:31:22.049" v="293"/>
          <ac:grpSpMkLst>
            <pc:docMk/>
            <pc:sldMk cId="384611073" sldId="469"/>
            <ac:grpSpMk id="166" creationId="{DD28DAD7-D442-4EBE-BAA5-AD6A5C16C1E6}"/>
          </ac:grpSpMkLst>
        </pc:grpChg>
        <pc:grpChg chg="del mod">
          <ac:chgData name="Kanakubo Yuuka" userId="0125345b4684f247" providerId="LiveId" clId="{E8CAC15D-16C5-4C11-9AE1-50403C1B96AC}" dt="2021-11-05T15:32:54.205" v="327"/>
          <ac:grpSpMkLst>
            <pc:docMk/>
            <pc:sldMk cId="384611073" sldId="469"/>
            <ac:grpSpMk id="170" creationId="{C2200383-C99D-42F2-B2EC-1BD75F993DC3}"/>
          </ac:grpSpMkLst>
        </pc:grpChg>
        <pc:grpChg chg="del mod">
          <ac:chgData name="Kanakubo Yuuka" userId="0125345b4684f247" providerId="LiveId" clId="{E8CAC15D-16C5-4C11-9AE1-50403C1B96AC}" dt="2021-11-05T15:31:33.040" v="306"/>
          <ac:grpSpMkLst>
            <pc:docMk/>
            <pc:sldMk cId="384611073" sldId="469"/>
            <ac:grpSpMk id="174" creationId="{A1B568A2-39C7-40D0-81EC-3336B94A1EEC}"/>
          </ac:grpSpMkLst>
        </pc:grpChg>
        <pc:grpChg chg="del mod">
          <ac:chgData name="Kanakubo Yuuka" userId="0125345b4684f247" providerId="LiveId" clId="{E8CAC15D-16C5-4C11-9AE1-50403C1B96AC}" dt="2021-11-05T15:31:37.530" v="314"/>
          <ac:grpSpMkLst>
            <pc:docMk/>
            <pc:sldMk cId="384611073" sldId="469"/>
            <ac:grpSpMk id="179" creationId="{78E2CA89-DCC6-4236-B8AB-08D3E0BD919F}"/>
          </ac:grpSpMkLst>
        </pc:grpChg>
        <pc:grpChg chg="del mod">
          <ac:chgData name="Kanakubo Yuuka" userId="0125345b4684f247" providerId="LiveId" clId="{E8CAC15D-16C5-4C11-9AE1-50403C1B96AC}" dt="2021-11-05T15:31:41.992" v="319"/>
          <ac:grpSpMkLst>
            <pc:docMk/>
            <pc:sldMk cId="384611073" sldId="469"/>
            <ac:grpSpMk id="187" creationId="{B2DE9B46-9394-46C9-8A94-74F0656C00B7}"/>
          </ac:grpSpMkLst>
        </pc:grpChg>
        <pc:grpChg chg="mod">
          <ac:chgData name="Kanakubo Yuuka" userId="0125345b4684f247" providerId="LiveId" clId="{E8CAC15D-16C5-4C11-9AE1-50403C1B96AC}" dt="2021-11-05T15:33:01.748" v="339"/>
          <ac:grpSpMkLst>
            <pc:docMk/>
            <pc:sldMk cId="384611073" sldId="469"/>
            <ac:grpSpMk id="190" creationId="{4EB3D7E8-69EB-4607-A86D-313311E186A9}"/>
          </ac:grpSpMkLst>
        </pc:grpChg>
        <pc:grpChg chg="mod">
          <ac:chgData name="Kanakubo Yuuka" userId="0125345b4684f247" providerId="LiveId" clId="{E8CAC15D-16C5-4C11-9AE1-50403C1B96AC}" dt="2021-11-05T15:31:48.888" v="323"/>
          <ac:grpSpMkLst>
            <pc:docMk/>
            <pc:sldMk cId="384611073" sldId="469"/>
            <ac:grpSpMk id="194" creationId="{BAF32E5C-B02F-495D-BA8D-6426D9B4BC03}"/>
          </ac:grpSpMkLst>
        </pc:grpChg>
        <pc:grpChg chg="mod">
          <ac:chgData name="Kanakubo Yuuka" userId="0125345b4684f247" providerId="LiveId" clId="{E8CAC15D-16C5-4C11-9AE1-50403C1B96AC}" dt="2021-11-05T15:32:59.615" v="332"/>
          <ac:grpSpMkLst>
            <pc:docMk/>
            <pc:sldMk cId="384611073" sldId="469"/>
            <ac:grpSpMk id="200" creationId="{F7E9FD3E-5033-4224-85B9-E030DD59D48A}"/>
          </ac:grpSpMkLst>
        </pc:grpChg>
        <pc:grpChg chg="del mod">
          <ac:chgData name="Kanakubo Yuuka" userId="0125345b4684f247" providerId="LiveId" clId="{E8CAC15D-16C5-4C11-9AE1-50403C1B96AC}" dt="2021-11-05T15:33:06.030" v="344"/>
          <ac:grpSpMkLst>
            <pc:docMk/>
            <pc:sldMk cId="384611073" sldId="469"/>
            <ac:grpSpMk id="203" creationId="{93D7B0AA-BD1C-4929-AAC1-BA531A3F2D12}"/>
          </ac:grpSpMkLst>
        </pc:grpChg>
        <pc:grpChg chg="del mod">
          <ac:chgData name="Kanakubo Yuuka" userId="0125345b4684f247" providerId="LiveId" clId="{E8CAC15D-16C5-4C11-9AE1-50403C1B96AC}" dt="2021-11-05T15:33:09.207" v="349"/>
          <ac:grpSpMkLst>
            <pc:docMk/>
            <pc:sldMk cId="384611073" sldId="469"/>
            <ac:grpSpMk id="205" creationId="{04D8A317-0EA7-4FEC-AAB3-500E617B8C51}"/>
          </ac:grpSpMkLst>
        </pc:grpChg>
        <pc:grpChg chg="mod">
          <ac:chgData name="Kanakubo Yuuka" userId="0125345b4684f247" providerId="LiveId" clId="{E8CAC15D-16C5-4C11-9AE1-50403C1B96AC}" dt="2021-11-05T15:33:09.207" v="349"/>
          <ac:grpSpMkLst>
            <pc:docMk/>
            <pc:sldMk cId="384611073" sldId="469"/>
            <ac:grpSpMk id="210" creationId="{E7FC9077-46CB-4D9F-9B09-62375A76714E}"/>
          </ac:grpSpMkLst>
        </pc:grpChg>
        <pc:grpChg chg="mod">
          <ac:chgData name="Kanakubo Yuuka" userId="0125345b4684f247" providerId="LiveId" clId="{E8CAC15D-16C5-4C11-9AE1-50403C1B96AC}" dt="2021-11-05T15:34:11.429" v="407"/>
          <ac:grpSpMkLst>
            <pc:docMk/>
            <pc:sldMk cId="384611073" sldId="469"/>
            <ac:grpSpMk id="215" creationId="{AFB91355-39F2-45F8-934D-6BBA673A78BF}"/>
          </ac:grpSpMkLst>
        </pc:grpChg>
        <pc:inkChg chg="add del">
          <ac:chgData name="Kanakubo Yuuka" userId="0125345b4684f247" providerId="LiveId" clId="{E8CAC15D-16C5-4C11-9AE1-50403C1B96AC}" dt="2021-11-05T15:14:49.559" v="122"/>
          <ac:inkMkLst>
            <pc:docMk/>
            <pc:sldMk cId="384611073" sldId="469"/>
            <ac:inkMk id="2" creationId="{6F4D00B8-3684-4DDB-953C-A13B1C4F39D6}"/>
          </ac:inkMkLst>
        </pc:inkChg>
        <pc:inkChg chg="add del">
          <ac:chgData name="Kanakubo Yuuka" userId="0125345b4684f247" providerId="LiveId" clId="{E8CAC15D-16C5-4C11-9AE1-50403C1B96AC}" dt="2021-11-05T15:24:07.417" v="152"/>
          <ac:inkMkLst>
            <pc:docMk/>
            <pc:sldMk cId="384611073" sldId="469"/>
            <ac:inkMk id="2" creationId="{B397CB6B-693C-46D2-B57E-276EDEA3691C}"/>
          </ac:inkMkLst>
        </pc:inkChg>
        <pc:inkChg chg="add del mod">
          <ac:chgData name="Kanakubo Yuuka" userId="0125345b4684f247" providerId="LiveId" clId="{E8CAC15D-16C5-4C11-9AE1-50403C1B96AC}" dt="2021-11-05T15:24:34.804" v="163"/>
          <ac:inkMkLst>
            <pc:docMk/>
            <pc:sldMk cId="384611073" sldId="469"/>
            <ac:inkMk id="4" creationId="{0706DA26-1DA3-42F6-8234-ACB0F4B44602}"/>
          </ac:inkMkLst>
        </pc:inkChg>
        <pc:inkChg chg="add del mod">
          <ac:chgData name="Kanakubo Yuuka" userId="0125345b4684f247" providerId="LiveId" clId="{E8CAC15D-16C5-4C11-9AE1-50403C1B96AC}" dt="2021-11-05T15:11:09.359" v="23"/>
          <ac:inkMkLst>
            <pc:docMk/>
            <pc:sldMk cId="384611073" sldId="469"/>
            <ac:inkMk id="4" creationId="{7AAF22FE-62B0-47AF-A25C-93CD82FB976E}"/>
          </ac:inkMkLst>
        </pc:inkChg>
        <pc:inkChg chg="add del mod">
          <ac:chgData name="Kanakubo Yuuka" userId="0125345b4684f247" providerId="LiveId" clId="{E8CAC15D-16C5-4C11-9AE1-50403C1B96AC}" dt="2021-11-05T15:24:34.808" v="169"/>
          <ac:inkMkLst>
            <pc:docMk/>
            <pc:sldMk cId="384611073" sldId="469"/>
            <ac:inkMk id="5" creationId="{0AE10417-9F5E-4C2D-9A87-AE5D93E1EF3E}"/>
          </ac:inkMkLst>
        </pc:inkChg>
        <pc:inkChg chg="add del mod">
          <ac:chgData name="Kanakubo Yuuka" userId="0125345b4684f247" providerId="LiveId" clId="{E8CAC15D-16C5-4C11-9AE1-50403C1B96AC}" dt="2021-11-05T15:11:09.364" v="26"/>
          <ac:inkMkLst>
            <pc:docMk/>
            <pc:sldMk cId="384611073" sldId="469"/>
            <ac:inkMk id="5" creationId="{1794FB24-6D90-46CD-BE82-23D1300AC7C3}"/>
          </ac:inkMkLst>
        </pc:inkChg>
        <pc:inkChg chg="add del mod">
          <ac:chgData name="Kanakubo Yuuka" userId="0125345b4684f247" providerId="LiveId" clId="{E8CAC15D-16C5-4C11-9AE1-50403C1B96AC}" dt="2021-11-05T15:24:34.807" v="168"/>
          <ac:inkMkLst>
            <pc:docMk/>
            <pc:sldMk cId="384611073" sldId="469"/>
            <ac:inkMk id="6" creationId="{6C925EB4-D125-4A0F-9131-424EFAC4FBD1}"/>
          </ac:inkMkLst>
        </pc:inkChg>
        <pc:inkChg chg="add del mod">
          <ac:chgData name="Kanakubo Yuuka" userId="0125345b4684f247" providerId="LiveId" clId="{E8CAC15D-16C5-4C11-9AE1-50403C1B96AC}" dt="2021-11-05T15:11:09.364" v="27"/>
          <ac:inkMkLst>
            <pc:docMk/>
            <pc:sldMk cId="384611073" sldId="469"/>
            <ac:inkMk id="7" creationId="{15FBC3EE-5C85-423F-A992-8CA5A99E5AD9}"/>
          </ac:inkMkLst>
        </pc:inkChg>
        <pc:inkChg chg="add del mod">
          <ac:chgData name="Kanakubo Yuuka" userId="0125345b4684f247" providerId="LiveId" clId="{E8CAC15D-16C5-4C11-9AE1-50403C1B96AC}" dt="2021-11-05T15:24:34.806" v="167"/>
          <ac:inkMkLst>
            <pc:docMk/>
            <pc:sldMk cId="384611073" sldId="469"/>
            <ac:inkMk id="8" creationId="{C5FAE7D6-FF3F-41C5-9D7D-B106970F3A37}"/>
          </ac:inkMkLst>
        </pc:inkChg>
        <pc:inkChg chg="add del mod">
          <ac:chgData name="Kanakubo Yuuka" userId="0125345b4684f247" providerId="LiveId" clId="{E8CAC15D-16C5-4C11-9AE1-50403C1B96AC}" dt="2021-11-05T15:11:09.362" v="25"/>
          <ac:inkMkLst>
            <pc:docMk/>
            <pc:sldMk cId="384611073" sldId="469"/>
            <ac:inkMk id="9" creationId="{C4C05CF8-6673-4DAD-AA57-51A34B86BE49}"/>
          </ac:inkMkLst>
        </pc:inkChg>
        <pc:inkChg chg="add del mod">
          <ac:chgData name="Kanakubo Yuuka" userId="0125345b4684f247" providerId="LiveId" clId="{E8CAC15D-16C5-4C11-9AE1-50403C1B96AC}" dt="2021-11-05T15:24:34.805" v="164"/>
          <ac:inkMkLst>
            <pc:docMk/>
            <pc:sldMk cId="384611073" sldId="469"/>
            <ac:inkMk id="9" creationId="{F980644E-04B4-4592-8930-6E4097E24CB5}"/>
          </ac:inkMkLst>
        </pc:inkChg>
        <pc:inkChg chg="add del mod">
          <ac:chgData name="Kanakubo Yuuka" userId="0125345b4684f247" providerId="LiveId" clId="{E8CAC15D-16C5-4C11-9AE1-50403C1B96AC}" dt="2021-11-05T15:11:09.354" v="22"/>
          <ac:inkMkLst>
            <pc:docMk/>
            <pc:sldMk cId="384611073" sldId="469"/>
            <ac:inkMk id="10" creationId="{CC44E0BA-F804-480F-A7A0-463133E84F8A}"/>
          </ac:inkMkLst>
        </pc:inkChg>
        <pc:inkChg chg="add del mod">
          <ac:chgData name="Kanakubo Yuuka" userId="0125345b4684f247" providerId="LiveId" clId="{E8CAC15D-16C5-4C11-9AE1-50403C1B96AC}" dt="2021-11-05T15:24:34.805" v="166"/>
          <ac:inkMkLst>
            <pc:docMk/>
            <pc:sldMk cId="384611073" sldId="469"/>
            <ac:inkMk id="11" creationId="{B0958E73-2155-400D-BD15-A842EF027FC8}"/>
          </ac:inkMkLst>
        </pc:inkChg>
        <pc:inkChg chg="add del mod">
          <ac:chgData name="Kanakubo Yuuka" userId="0125345b4684f247" providerId="LiveId" clId="{E8CAC15D-16C5-4C11-9AE1-50403C1B96AC}" dt="2021-11-05T15:24:34.805" v="165"/>
          <ac:inkMkLst>
            <pc:docMk/>
            <pc:sldMk cId="384611073" sldId="469"/>
            <ac:inkMk id="12" creationId="{36CC9DFA-F4C8-470C-8466-2F0AD87F15BE}"/>
          </ac:inkMkLst>
        </pc:inkChg>
        <pc:inkChg chg="add del">
          <ac:chgData name="Kanakubo Yuuka" userId="0125345b4684f247" providerId="LiveId" clId="{E8CAC15D-16C5-4C11-9AE1-50403C1B96AC}" dt="2021-11-05T15:11:09.360" v="24"/>
          <ac:inkMkLst>
            <pc:docMk/>
            <pc:sldMk cId="384611073" sldId="469"/>
            <ac:inkMk id="12" creationId="{FFE99C88-CA5F-41E8-992C-653F81035EE7}"/>
          </ac:inkMkLst>
        </pc:inkChg>
        <pc:inkChg chg="add del mod">
          <ac:chgData name="Kanakubo Yuuka" userId="0125345b4684f247" providerId="LiveId" clId="{E8CAC15D-16C5-4C11-9AE1-50403C1B96AC}" dt="2021-11-05T15:11:04.791" v="20"/>
          <ac:inkMkLst>
            <pc:docMk/>
            <pc:sldMk cId="384611073" sldId="469"/>
            <ac:inkMk id="13" creationId="{FD10D723-50CD-41B6-95C8-988ACC9B2BD1}"/>
          </ac:inkMkLst>
        </pc:inkChg>
        <pc:inkChg chg="add del mod">
          <ac:chgData name="Kanakubo Yuuka" userId="0125345b4684f247" providerId="LiveId" clId="{E8CAC15D-16C5-4C11-9AE1-50403C1B96AC}" dt="2021-11-05T15:24:49.667" v="182"/>
          <ac:inkMkLst>
            <pc:docMk/>
            <pc:sldMk cId="384611073" sldId="469"/>
            <ac:inkMk id="14" creationId="{92D36FD6-E386-48AA-81EB-478A1D2DF0F2}"/>
          </ac:inkMkLst>
        </pc:inkChg>
        <pc:inkChg chg="add del mod">
          <ac:chgData name="Kanakubo Yuuka" userId="0125345b4684f247" providerId="LiveId" clId="{E8CAC15D-16C5-4C11-9AE1-50403C1B96AC}" dt="2021-11-05T15:11:04.789" v="19"/>
          <ac:inkMkLst>
            <pc:docMk/>
            <pc:sldMk cId="384611073" sldId="469"/>
            <ac:inkMk id="14" creationId="{F5941C58-8260-411D-89EA-C2D11765BE27}"/>
          </ac:inkMkLst>
        </pc:inkChg>
        <pc:inkChg chg="add del mod">
          <ac:chgData name="Kanakubo Yuuka" userId="0125345b4684f247" providerId="LiveId" clId="{E8CAC15D-16C5-4C11-9AE1-50403C1B96AC}" dt="2021-11-05T15:24:49.665" v="180"/>
          <ac:inkMkLst>
            <pc:docMk/>
            <pc:sldMk cId="384611073" sldId="469"/>
            <ac:inkMk id="15" creationId="{148E05FF-DFC4-48A2-8DC3-7CBD257AA1B6}"/>
          </ac:inkMkLst>
        </pc:inkChg>
        <pc:inkChg chg="add del mod">
          <ac:chgData name="Kanakubo Yuuka" userId="0125345b4684f247" providerId="LiveId" clId="{E8CAC15D-16C5-4C11-9AE1-50403C1B96AC}" dt="2021-11-05T15:11:04.786" v="17"/>
          <ac:inkMkLst>
            <pc:docMk/>
            <pc:sldMk cId="384611073" sldId="469"/>
            <ac:inkMk id="16" creationId="{3C751D3C-F752-4990-A497-173FF19D3B81}"/>
          </ac:inkMkLst>
        </pc:inkChg>
        <pc:inkChg chg="add del mod">
          <ac:chgData name="Kanakubo Yuuka" userId="0125345b4684f247" providerId="LiveId" clId="{E8CAC15D-16C5-4C11-9AE1-50403C1B96AC}" dt="2021-11-05T15:24:49.668" v="183"/>
          <ac:inkMkLst>
            <pc:docMk/>
            <pc:sldMk cId="384611073" sldId="469"/>
            <ac:inkMk id="17" creationId="{0663131F-7741-46D3-81F0-EEB5C3FEA969}"/>
          </ac:inkMkLst>
        </pc:inkChg>
        <pc:inkChg chg="add del mod">
          <ac:chgData name="Kanakubo Yuuka" userId="0125345b4684f247" providerId="LiveId" clId="{E8CAC15D-16C5-4C11-9AE1-50403C1B96AC}" dt="2021-11-05T15:11:04.788" v="18"/>
          <ac:inkMkLst>
            <pc:docMk/>
            <pc:sldMk cId="384611073" sldId="469"/>
            <ac:inkMk id="17" creationId="{93EB4550-62B2-45F8-9006-A825CCE61605}"/>
          </ac:inkMkLst>
        </pc:inkChg>
        <pc:inkChg chg="add del mod">
          <ac:chgData name="Kanakubo Yuuka" userId="0125345b4684f247" providerId="LiveId" clId="{E8CAC15D-16C5-4C11-9AE1-50403C1B96AC}" dt="2021-11-05T15:11:04.793" v="21"/>
          <ac:inkMkLst>
            <pc:docMk/>
            <pc:sldMk cId="384611073" sldId="469"/>
            <ac:inkMk id="18" creationId="{C4FC4369-A983-4FC5-9944-08B018108E61}"/>
          </ac:inkMkLst>
        </pc:inkChg>
        <pc:inkChg chg="add del mod">
          <ac:chgData name="Kanakubo Yuuka" userId="0125345b4684f247" providerId="LiveId" clId="{E8CAC15D-16C5-4C11-9AE1-50403C1B96AC}" dt="2021-11-05T15:24:49.666" v="181"/>
          <ac:inkMkLst>
            <pc:docMk/>
            <pc:sldMk cId="384611073" sldId="469"/>
            <ac:inkMk id="19" creationId="{86894D5E-97D5-41FE-AB58-BBEEC92C7B09}"/>
          </ac:inkMkLst>
        </pc:inkChg>
        <pc:inkChg chg="add del mod">
          <ac:chgData name="Kanakubo Yuuka" userId="0125345b4684f247" providerId="LiveId" clId="{E8CAC15D-16C5-4C11-9AE1-50403C1B96AC}" dt="2021-11-05T15:23:38.268" v="148"/>
          <ac:inkMkLst>
            <pc:docMk/>
            <pc:sldMk cId="384611073" sldId="469"/>
            <ac:inkMk id="20" creationId="{D3093A18-F197-4131-87D4-E5805857DB8C}"/>
          </ac:inkMkLst>
        </pc:inkChg>
        <pc:inkChg chg="add del mod">
          <ac:chgData name="Kanakubo Yuuka" userId="0125345b4684f247" providerId="LiveId" clId="{E8CAC15D-16C5-4C11-9AE1-50403C1B96AC}" dt="2021-11-05T15:23:38.265" v="146"/>
          <ac:inkMkLst>
            <pc:docMk/>
            <pc:sldMk cId="384611073" sldId="469"/>
            <ac:inkMk id="21" creationId="{2CFAF649-A3A1-4FE9-8813-94E9FFA6F15E}"/>
          </ac:inkMkLst>
        </pc:inkChg>
        <pc:inkChg chg="add del mod">
          <ac:chgData name="Kanakubo Yuuka" userId="0125345b4684f247" providerId="LiveId" clId="{E8CAC15D-16C5-4C11-9AE1-50403C1B96AC}" dt="2021-11-05T15:24:49.663" v="179"/>
          <ac:inkMkLst>
            <pc:docMk/>
            <pc:sldMk cId="384611073" sldId="469"/>
            <ac:inkMk id="22" creationId="{F3D51768-71DD-4BC1-9334-4A610DD795F6}"/>
          </ac:inkMkLst>
        </pc:inkChg>
        <pc:inkChg chg="add del mod">
          <ac:chgData name="Kanakubo Yuuka" userId="0125345b4684f247" providerId="LiveId" clId="{E8CAC15D-16C5-4C11-9AE1-50403C1B96AC}" dt="2021-11-05T15:23:38.265" v="147"/>
          <ac:inkMkLst>
            <pc:docMk/>
            <pc:sldMk cId="384611073" sldId="469"/>
            <ac:inkMk id="23" creationId="{A934CB5E-9826-4DD9-9E81-E1550F8B4D64}"/>
          </ac:inkMkLst>
        </pc:inkChg>
        <pc:inkChg chg="add del mod">
          <ac:chgData name="Kanakubo Yuuka" userId="0125345b4684f247" providerId="LiveId" clId="{E8CAC15D-16C5-4C11-9AE1-50403C1B96AC}" dt="2021-11-05T15:23:38.265" v="145"/>
          <ac:inkMkLst>
            <pc:docMk/>
            <pc:sldMk cId="384611073" sldId="469"/>
            <ac:inkMk id="25" creationId="{FD413AD5-B3E3-47F9-92E4-F3FB748036D4}"/>
          </ac:inkMkLst>
        </pc:inkChg>
        <pc:inkChg chg="add del mod">
          <ac:chgData name="Kanakubo Yuuka" userId="0125345b4684f247" providerId="LiveId" clId="{E8CAC15D-16C5-4C11-9AE1-50403C1B96AC}" dt="2021-11-05T15:23:38.256" v="144"/>
          <ac:inkMkLst>
            <pc:docMk/>
            <pc:sldMk cId="384611073" sldId="469"/>
            <ac:inkMk id="26" creationId="{BE65B1F8-209E-423D-BAE1-880AE59E3C52}"/>
          </ac:inkMkLst>
        </pc:inkChg>
        <pc:inkChg chg="add del">
          <ac:chgData name="Kanakubo Yuuka" userId="0125345b4684f247" providerId="LiveId" clId="{E8CAC15D-16C5-4C11-9AE1-50403C1B96AC}" dt="2021-11-05T15:24:49.669" v="184"/>
          <ac:inkMkLst>
            <pc:docMk/>
            <pc:sldMk cId="384611073" sldId="469"/>
            <ac:inkMk id="27" creationId="{C2B3F483-D31F-400C-80EC-22837B5A6D26}"/>
          </ac:inkMkLst>
        </pc:inkChg>
        <pc:inkChg chg="add del mod">
          <ac:chgData name="Kanakubo Yuuka" userId="0125345b4684f247" providerId="LiveId" clId="{E8CAC15D-16C5-4C11-9AE1-50403C1B96AC}" dt="2021-11-05T15:23:39.300" v="150"/>
          <ac:inkMkLst>
            <pc:docMk/>
            <pc:sldMk cId="384611073" sldId="469"/>
            <ac:inkMk id="28" creationId="{826C6172-49A9-4574-9C4B-B6E6D378B956}"/>
          </ac:inkMkLst>
        </pc:inkChg>
        <pc:inkChg chg="add del mod">
          <ac:chgData name="Kanakubo Yuuka" userId="0125345b4684f247" providerId="LiveId" clId="{E8CAC15D-16C5-4C11-9AE1-50403C1B96AC}" dt="2021-11-05T15:23:39.300" v="149"/>
          <ac:inkMkLst>
            <pc:docMk/>
            <pc:sldMk cId="384611073" sldId="469"/>
            <ac:inkMk id="29" creationId="{CEF08828-34B2-4402-A874-32224966FE44}"/>
          </ac:inkMkLst>
        </pc:inkChg>
        <pc:inkChg chg="add del mod">
          <ac:chgData name="Kanakubo Yuuka" userId="0125345b4684f247" providerId="LiveId" clId="{E8CAC15D-16C5-4C11-9AE1-50403C1B96AC}" dt="2021-11-05T15:33:47.724" v="365"/>
          <ac:inkMkLst>
            <pc:docMk/>
            <pc:sldMk cId="384611073" sldId="469"/>
            <ac:inkMk id="31" creationId="{8C321553-6D7F-4009-9602-053EAA0041A0}"/>
          </ac:inkMkLst>
        </pc:inkChg>
        <pc:inkChg chg="add del mod">
          <ac:chgData name="Kanakubo Yuuka" userId="0125345b4684f247" providerId="LiveId" clId="{E8CAC15D-16C5-4C11-9AE1-50403C1B96AC}" dt="2021-11-05T15:33:47.732" v="378"/>
          <ac:inkMkLst>
            <pc:docMk/>
            <pc:sldMk cId="384611073" sldId="469"/>
            <ac:inkMk id="32" creationId="{35E9F2FB-37A0-410F-A41B-6A64F83FAD5B}"/>
          </ac:inkMkLst>
        </pc:inkChg>
        <pc:inkChg chg="add del mod">
          <ac:chgData name="Kanakubo Yuuka" userId="0125345b4684f247" providerId="LiveId" clId="{E8CAC15D-16C5-4C11-9AE1-50403C1B96AC}" dt="2021-11-05T15:33:47.721" v="360"/>
          <ac:inkMkLst>
            <pc:docMk/>
            <pc:sldMk cId="384611073" sldId="469"/>
            <ac:inkMk id="33" creationId="{85FB502E-D3E9-477B-83FA-05C0B5ACC035}"/>
          </ac:inkMkLst>
        </pc:inkChg>
        <pc:inkChg chg="add del mod">
          <ac:chgData name="Kanakubo Yuuka" userId="0125345b4684f247" providerId="LiveId" clId="{E8CAC15D-16C5-4C11-9AE1-50403C1B96AC}" dt="2021-11-05T15:33:47.743" v="397"/>
          <ac:inkMkLst>
            <pc:docMk/>
            <pc:sldMk cId="384611073" sldId="469"/>
            <ac:inkMk id="34" creationId="{7FB3DCAB-D4BD-4C1B-9D86-F1BDE19CB60A}"/>
          </ac:inkMkLst>
        </pc:inkChg>
        <pc:inkChg chg="add del mod">
          <ac:chgData name="Kanakubo Yuuka" userId="0125345b4684f247" providerId="LiveId" clId="{E8CAC15D-16C5-4C11-9AE1-50403C1B96AC}" dt="2021-11-05T15:11:31.113" v="45"/>
          <ac:inkMkLst>
            <pc:docMk/>
            <pc:sldMk cId="384611073" sldId="469"/>
            <ac:inkMk id="34" creationId="{F1A573F4-1B64-44E9-89B5-33B8AB09084A}"/>
          </ac:inkMkLst>
        </pc:inkChg>
        <pc:inkChg chg="add del mod">
          <ac:chgData name="Kanakubo Yuuka" userId="0125345b4684f247" providerId="LiveId" clId="{E8CAC15D-16C5-4C11-9AE1-50403C1B96AC}" dt="2021-11-05T15:33:47.719" v="357"/>
          <ac:inkMkLst>
            <pc:docMk/>
            <pc:sldMk cId="384611073" sldId="469"/>
            <ac:inkMk id="35" creationId="{D978AC76-6ED6-47B1-A934-452D1E6483E4}"/>
          </ac:inkMkLst>
        </pc:inkChg>
        <pc:inkChg chg="add del mod">
          <ac:chgData name="Kanakubo Yuuka" userId="0125345b4684f247" providerId="LiveId" clId="{E8CAC15D-16C5-4C11-9AE1-50403C1B96AC}" dt="2021-11-05T15:33:47.723" v="362"/>
          <ac:inkMkLst>
            <pc:docMk/>
            <pc:sldMk cId="384611073" sldId="469"/>
            <ac:inkMk id="36" creationId="{326F78E9-0BE7-4A31-AA33-D69E999F5972}"/>
          </ac:inkMkLst>
        </pc:inkChg>
        <pc:inkChg chg="add del mod">
          <ac:chgData name="Kanakubo Yuuka" userId="0125345b4684f247" providerId="LiveId" clId="{E8CAC15D-16C5-4C11-9AE1-50403C1B96AC}" dt="2021-11-05T15:33:47.723" v="363"/>
          <ac:inkMkLst>
            <pc:docMk/>
            <pc:sldMk cId="384611073" sldId="469"/>
            <ac:inkMk id="37" creationId="{A0441AF5-3C35-45D2-AE6F-8B9791EA156B}"/>
          </ac:inkMkLst>
        </pc:inkChg>
        <pc:inkChg chg="add del mod">
          <ac:chgData name="Kanakubo Yuuka" userId="0125345b4684f247" providerId="LiveId" clId="{E8CAC15D-16C5-4C11-9AE1-50403C1B96AC}" dt="2021-11-05T15:33:47.737" v="387"/>
          <ac:inkMkLst>
            <pc:docMk/>
            <pc:sldMk cId="384611073" sldId="469"/>
            <ac:inkMk id="39" creationId="{DE001A1B-3D20-42CE-9863-B51033CC7835}"/>
          </ac:inkMkLst>
        </pc:inkChg>
        <pc:inkChg chg="add del mod">
          <ac:chgData name="Kanakubo Yuuka" userId="0125345b4684f247" providerId="LiveId" clId="{E8CAC15D-16C5-4C11-9AE1-50403C1B96AC}" dt="2021-11-05T15:33:47.725" v="367"/>
          <ac:inkMkLst>
            <pc:docMk/>
            <pc:sldMk cId="384611073" sldId="469"/>
            <ac:inkMk id="40" creationId="{A64FF1F9-3390-4A9C-BE1A-650EBE73CBC6}"/>
          </ac:inkMkLst>
        </pc:inkChg>
        <pc:inkChg chg="add del mod">
          <ac:chgData name="Kanakubo Yuuka" userId="0125345b4684f247" providerId="LiveId" clId="{E8CAC15D-16C5-4C11-9AE1-50403C1B96AC}" dt="2021-11-05T15:33:47.745" v="399"/>
          <ac:inkMkLst>
            <pc:docMk/>
            <pc:sldMk cId="384611073" sldId="469"/>
            <ac:inkMk id="41" creationId="{A237F757-55B6-4E8C-AB64-7D036ACF0496}"/>
          </ac:inkMkLst>
        </pc:inkChg>
        <pc:inkChg chg="add del mod">
          <ac:chgData name="Kanakubo Yuuka" userId="0125345b4684f247" providerId="LiveId" clId="{E8CAC15D-16C5-4C11-9AE1-50403C1B96AC}" dt="2021-11-05T15:33:47.714" v="352"/>
          <ac:inkMkLst>
            <pc:docMk/>
            <pc:sldMk cId="384611073" sldId="469"/>
            <ac:inkMk id="42" creationId="{A9706351-FDEC-4A1C-9EE2-8DCDD518D1BF}"/>
          </ac:inkMkLst>
        </pc:inkChg>
        <pc:inkChg chg="add del mod">
          <ac:chgData name="Kanakubo Yuuka" userId="0125345b4684f247" providerId="LiveId" clId="{E8CAC15D-16C5-4C11-9AE1-50403C1B96AC}" dt="2021-11-05T15:33:47.717" v="355"/>
          <ac:inkMkLst>
            <pc:docMk/>
            <pc:sldMk cId="384611073" sldId="469"/>
            <ac:inkMk id="43" creationId="{5906F066-8D71-419B-B1DD-34BC41E98040}"/>
          </ac:inkMkLst>
        </pc:inkChg>
        <pc:inkChg chg="add del mod">
          <ac:chgData name="Kanakubo Yuuka" userId="0125345b4684f247" providerId="LiveId" clId="{E8CAC15D-16C5-4C11-9AE1-50403C1B96AC}" dt="2021-11-05T15:33:47.734" v="382"/>
          <ac:inkMkLst>
            <pc:docMk/>
            <pc:sldMk cId="384611073" sldId="469"/>
            <ac:inkMk id="45" creationId="{743B6BC0-1AE2-4E68-A22F-0657FAFCA4D3}"/>
          </ac:inkMkLst>
        </pc:inkChg>
        <pc:inkChg chg="add del mod">
          <ac:chgData name="Kanakubo Yuuka" userId="0125345b4684f247" providerId="LiveId" clId="{E8CAC15D-16C5-4C11-9AE1-50403C1B96AC}" dt="2021-11-05T15:33:47.741" v="393"/>
          <ac:inkMkLst>
            <pc:docMk/>
            <pc:sldMk cId="384611073" sldId="469"/>
            <ac:inkMk id="46" creationId="{9F0469CA-D5CE-4F2B-B342-E40571CB830D}"/>
          </ac:inkMkLst>
        </pc:inkChg>
        <pc:inkChg chg="add del mod">
          <ac:chgData name="Kanakubo Yuuka" userId="0125345b4684f247" providerId="LiveId" clId="{E8CAC15D-16C5-4C11-9AE1-50403C1B96AC}" dt="2021-11-05T15:33:47.738" v="388"/>
          <ac:inkMkLst>
            <pc:docMk/>
            <pc:sldMk cId="384611073" sldId="469"/>
            <ac:inkMk id="48" creationId="{F0F628F8-D89B-406A-B0FD-B2710EF0101E}"/>
          </ac:inkMkLst>
        </pc:inkChg>
        <pc:inkChg chg="add del mod">
          <ac:chgData name="Kanakubo Yuuka" userId="0125345b4684f247" providerId="LiveId" clId="{E8CAC15D-16C5-4C11-9AE1-50403C1B96AC}" dt="2021-11-05T15:33:47.743" v="396"/>
          <ac:inkMkLst>
            <pc:docMk/>
            <pc:sldMk cId="384611073" sldId="469"/>
            <ac:inkMk id="49" creationId="{97895148-EC74-4BDE-AD69-B91103B8FD33}"/>
          </ac:inkMkLst>
        </pc:inkChg>
        <pc:inkChg chg="add del mod">
          <ac:chgData name="Kanakubo Yuuka" userId="0125345b4684f247" providerId="LiveId" clId="{E8CAC15D-16C5-4C11-9AE1-50403C1B96AC}" dt="2021-11-05T15:33:47.731" v="375"/>
          <ac:inkMkLst>
            <pc:docMk/>
            <pc:sldMk cId="384611073" sldId="469"/>
            <ac:inkMk id="50" creationId="{D2005E9A-7279-48E7-9CDE-7B467C2FE019}"/>
          </ac:inkMkLst>
        </pc:inkChg>
        <pc:inkChg chg="add del mod">
          <ac:chgData name="Kanakubo Yuuka" userId="0125345b4684f247" providerId="LiveId" clId="{E8CAC15D-16C5-4C11-9AE1-50403C1B96AC}" dt="2021-11-05T15:33:47.720" v="358"/>
          <ac:inkMkLst>
            <pc:docMk/>
            <pc:sldMk cId="384611073" sldId="469"/>
            <ac:inkMk id="51" creationId="{273CC698-6E15-4B94-8895-F223930AE85F}"/>
          </ac:inkMkLst>
        </pc:inkChg>
        <pc:inkChg chg="add del mod">
          <ac:chgData name="Kanakubo Yuuka" userId="0125345b4684f247" providerId="LiveId" clId="{E8CAC15D-16C5-4C11-9AE1-50403C1B96AC}" dt="2021-11-05T15:33:47.740" v="391"/>
          <ac:inkMkLst>
            <pc:docMk/>
            <pc:sldMk cId="384611073" sldId="469"/>
            <ac:inkMk id="52" creationId="{B3957CDF-6676-4728-BB6D-A798470F18DC}"/>
          </ac:inkMkLst>
        </pc:inkChg>
        <pc:inkChg chg="add del mod">
          <ac:chgData name="Kanakubo Yuuka" userId="0125345b4684f247" providerId="LiveId" clId="{E8CAC15D-16C5-4C11-9AE1-50403C1B96AC}" dt="2021-11-05T15:33:47.728" v="372"/>
          <ac:inkMkLst>
            <pc:docMk/>
            <pc:sldMk cId="384611073" sldId="469"/>
            <ac:inkMk id="54" creationId="{C5B9192E-D36E-4746-9788-747A790B6B2A}"/>
          </ac:inkMkLst>
        </pc:inkChg>
        <pc:inkChg chg="add del mod">
          <ac:chgData name="Kanakubo Yuuka" userId="0125345b4684f247" providerId="LiveId" clId="{E8CAC15D-16C5-4C11-9AE1-50403C1B96AC}" dt="2021-11-05T15:28:19.950" v="214"/>
          <ac:inkMkLst>
            <pc:docMk/>
            <pc:sldMk cId="384611073" sldId="469"/>
            <ac:inkMk id="56" creationId="{A216A9EA-69EE-4572-8CD3-637EF00C09C9}"/>
          </ac:inkMkLst>
        </pc:inkChg>
        <pc:inkChg chg="add del mod">
          <ac:chgData name="Kanakubo Yuuka" userId="0125345b4684f247" providerId="LiveId" clId="{E8CAC15D-16C5-4C11-9AE1-50403C1B96AC}" dt="2021-11-05T15:28:19.931" v="207"/>
          <ac:inkMkLst>
            <pc:docMk/>
            <pc:sldMk cId="384611073" sldId="469"/>
            <ac:inkMk id="57" creationId="{9EEBD47E-D5F1-49A9-97A2-3C785029A0DB}"/>
          </ac:inkMkLst>
        </pc:inkChg>
        <pc:inkChg chg="add del mod">
          <ac:chgData name="Kanakubo Yuuka" userId="0125345b4684f247" providerId="LiveId" clId="{E8CAC15D-16C5-4C11-9AE1-50403C1B96AC}" dt="2021-11-05T15:33:47.737" v="385"/>
          <ac:inkMkLst>
            <pc:docMk/>
            <pc:sldMk cId="384611073" sldId="469"/>
            <ac:inkMk id="58" creationId="{DBCFF889-FFAB-4325-A46A-A8A0EF081766}"/>
          </ac:inkMkLst>
        </pc:inkChg>
        <pc:inkChg chg="add del mod">
          <ac:chgData name="Kanakubo Yuuka" userId="0125345b4684f247" providerId="LiveId" clId="{E8CAC15D-16C5-4C11-9AE1-50403C1B96AC}" dt="2021-11-05T15:28:19.951" v="215"/>
          <ac:inkMkLst>
            <pc:docMk/>
            <pc:sldMk cId="384611073" sldId="469"/>
            <ac:inkMk id="59" creationId="{2FF21873-0347-4EE1-943D-57C41952E0E2}"/>
          </ac:inkMkLst>
        </pc:inkChg>
        <pc:inkChg chg="add del mod">
          <ac:chgData name="Kanakubo Yuuka" userId="0125345b4684f247" providerId="LiveId" clId="{E8CAC15D-16C5-4C11-9AE1-50403C1B96AC}" dt="2021-11-05T15:26:53.263" v="200"/>
          <ac:inkMkLst>
            <pc:docMk/>
            <pc:sldMk cId="384611073" sldId="469"/>
            <ac:inkMk id="60" creationId="{3B4F0DEE-2E92-499D-B6EB-36BF9D529C92}"/>
          </ac:inkMkLst>
        </pc:inkChg>
        <pc:inkChg chg="add del mod">
          <ac:chgData name="Kanakubo Yuuka" userId="0125345b4684f247" providerId="LiveId" clId="{E8CAC15D-16C5-4C11-9AE1-50403C1B96AC}" dt="2021-11-05T15:28:19.945" v="211"/>
          <ac:inkMkLst>
            <pc:docMk/>
            <pc:sldMk cId="384611073" sldId="469"/>
            <ac:inkMk id="61" creationId="{711E71FC-13F0-45DE-A276-1C46F1D5E72D}"/>
          </ac:inkMkLst>
        </pc:inkChg>
        <pc:inkChg chg="add del mod">
          <ac:chgData name="Kanakubo Yuuka" userId="0125345b4684f247" providerId="LiveId" clId="{E8CAC15D-16C5-4C11-9AE1-50403C1B96AC}" dt="2021-11-05T15:26:53.708" v="201"/>
          <ac:inkMkLst>
            <pc:docMk/>
            <pc:sldMk cId="384611073" sldId="469"/>
            <ac:inkMk id="62" creationId="{C32497B1-2209-4D9B-8CD8-95E3C2551320}"/>
          </ac:inkMkLst>
        </pc:inkChg>
        <pc:inkChg chg="add del mod">
          <ac:chgData name="Kanakubo Yuuka" userId="0125345b4684f247" providerId="LiveId" clId="{E8CAC15D-16C5-4C11-9AE1-50403C1B96AC}" dt="2021-11-05T15:28:19.948" v="213"/>
          <ac:inkMkLst>
            <pc:docMk/>
            <pc:sldMk cId="384611073" sldId="469"/>
            <ac:inkMk id="63" creationId="{F5199AB0-58B6-4DBF-A23F-6E6F390D4961}"/>
          </ac:inkMkLst>
        </pc:inkChg>
        <pc:inkChg chg="add del mod">
          <ac:chgData name="Kanakubo Yuuka" userId="0125345b4684f247" providerId="LiveId" clId="{E8CAC15D-16C5-4C11-9AE1-50403C1B96AC}" dt="2021-11-05T15:28:19.946" v="212"/>
          <ac:inkMkLst>
            <pc:docMk/>
            <pc:sldMk cId="384611073" sldId="469"/>
            <ac:inkMk id="65" creationId="{4C5FF4F1-BDE5-4DB4-992D-1ECA8C706008}"/>
          </ac:inkMkLst>
        </pc:inkChg>
        <pc:inkChg chg="add del mod">
          <ac:chgData name="Kanakubo Yuuka" userId="0125345b4684f247" providerId="LiveId" clId="{E8CAC15D-16C5-4C11-9AE1-50403C1B96AC}" dt="2021-11-05T15:33:47.726" v="369"/>
          <ac:inkMkLst>
            <pc:docMk/>
            <pc:sldMk cId="384611073" sldId="469"/>
            <ac:inkMk id="66" creationId="{2B6DD31A-3B27-40AB-9115-8A0359BED083}"/>
          </ac:inkMkLst>
        </pc:inkChg>
        <pc:inkChg chg="add del mod">
          <ac:chgData name="Kanakubo Yuuka" userId="0125345b4684f247" providerId="LiveId" clId="{E8CAC15D-16C5-4C11-9AE1-50403C1B96AC}" dt="2021-11-05T15:28:19.942" v="210"/>
          <ac:inkMkLst>
            <pc:docMk/>
            <pc:sldMk cId="384611073" sldId="469"/>
            <ac:inkMk id="67" creationId="{7E460DA4-0059-44D5-88B4-B95B36F1CA99}"/>
          </ac:inkMkLst>
        </pc:inkChg>
        <pc:inkChg chg="add del mod">
          <ac:chgData name="Kanakubo Yuuka" userId="0125345b4684f247" providerId="LiveId" clId="{E8CAC15D-16C5-4C11-9AE1-50403C1B96AC}" dt="2021-11-05T15:33:47.713" v="351"/>
          <ac:inkMkLst>
            <pc:docMk/>
            <pc:sldMk cId="384611073" sldId="469"/>
            <ac:inkMk id="68" creationId="{5F53E98C-6518-4E21-8483-1C4AE0C036EE}"/>
          </ac:inkMkLst>
        </pc:inkChg>
        <pc:inkChg chg="add del mod">
          <ac:chgData name="Kanakubo Yuuka" userId="0125345b4684f247" providerId="LiveId" clId="{E8CAC15D-16C5-4C11-9AE1-50403C1B96AC}" dt="2021-11-05T15:28:19.937" v="208"/>
          <ac:inkMkLst>
            <pc:docMk/>
            <pc:sldMk cId="384611073" sldId="469"/>
            <ac:inkMk id="69" creationId="{F12795CD-119B-4CE4-8FBE-DE4DF51D6C25}"/>
          </ac:inkMkLst>
        </pc:inkChg>
        <pc:inkChg chg="add del mod">
          <ac:chgData name="Kanakubo Yuuka" userId="0125345b4684f247" providerId="LiveId" clId="{E8CAC15D-16C5-4C11-9AE1-50403C1B96AC}" dt="2021-11-05T15:28:19.938" v="209"/>
          <ac:inkMkLst>
            <pc:docMk/>
            <pc:sldMk cId="384611073" sldId="469"/>
            <ac:inkMk id="71" creationId="{5ADAB822-896C-4CE8-994D-021D0764FE4A}"/>
          </ac:inkMkLst>
        </pc:inkChg>
        <pc:inkChg chg="add del mod">
          <ac:chgData name="Kanakubo Yuuka" userId="0125345b4684f247" providerId="LiveId" clId="{E8CAC15D-16C5-4C11-9AE1-50403C1B96AC}" dt="2021-11-05T15:28:24.744" v="219"/>
          <ac:inkMkLst>
            <pc:docMk/>
            <pc:sldMk cId="384611073" sldId="469"/>
            <ac:inkMk id="73" creationId="{888E01CD-79F8-4076-82CC-CBD097FA77DB}"/>
          </ac:inkMkLst>
        </pc:inkChg>
        <pc:inkChg chg="add del mod">
          <ac:chgData name="Kanakubo Yuuka" userId="0125345b4684f247" providerId="LiveId" clId="{E8CAC15D-16C5-4C11-9AE1-50403C1B96AC}" dt="2021-11-05T15:28:24.740" v="217"/>
          <ac:inkMkLst>
            <pc:docMk/>
            <pc:sldMk cId="384611073" sldId="469"/>
            <ac:inkMk id="74" creationId="{9090706A-B29A-41BF-8888-E92C582FF1BB}"/>
          </ac:inkMkLst>
        </pc:inkChg>
        <pc:inkChg chg="add del mod">
          <ac:chgData name="Kanakubo Yuuka" userId="0125345b4684f247" providerId="LiveId" clId="{E8CAC15D-16C5-4C11-9AE1-50403C1B96AC}" dt="2021-11-05T15:28:55.193" v="233"/>
          <ac:inkMkLst>
            <pc:docMk/>
            <pc:sldMk cId="384611073" sldId="469"/>
            <ac:inkMk id="75" creationId="{7EEB9F36-6FFB-4D94-AF8E-6F8FF7D5806E}"/>
          </ac:inkMkLst>
        </pc:inkChg>
        <pc:inkChg chg="add del mod">
          <ac:chgData name="Kanakubo Yuuka" userId="0125345b4684f247" providerId="LiveId" clId="{E8CAC15D-16C5-4C11-9AE1-50403C1B96AC}" dt="2021-11-05T15:28:24.731" v="216"/>
          <ac:inkMkLst>
            <pc:docMk/>
            <pc:sldMk cId="384611073" sldId="469"/>
            <ac:inkMk id="76" creationId="{5C29CAC3-9D7A-420B-B6B8-6E2DC906A997}"/>
          </ac:inkMkLst>
        </pc:inkChg>
        <pc:inkChg chg="add del mod">
          <ac:chgData name="Kanakubo Yuuka" userId="0125345b4684f247" providerId="LiveId" clId="{E8CAC15D-16C5-4C11-9AE1-50403C1B96AC}" dt="2021-11-05T15:28:24.743" v="218"/>
          <ac:inkMkLst>
            <pc:docMk/>
            <pc:sldMk cId="384611073" sldId="469"/>
            <ac:inkMk id="77" creationId="{4892CCD6-B183-4E9A-B180-B994768F76AE}"/>
          </ac:inkMkLst>
        </pc:inkChg>
        <pc:inkChg chg="add del mod">
          <ac:chgData name="Kanakubo Yuuka" userId="0125345b4684f247" providerId="LiveId" clId="{E8CAC15D-16C5-4C11-9AE1-50403C1B96AC}" dt="2021-11-05T15:33:47.734" v="381"/>
          <ac:inkMkLst>
            <pc:docMk/>
            <pc:sldMk cId="384611073" sldId="469"/>
            <ac:inkMk id="79" creationId="{0D300010-EE28-478C-BEB9-1D0EA5B8047E}"/>
          </ac:inkMkLst>
        </pc:inkChg>
        <pc:inkChg chg="add del mod">
          <ac:chgData name="Kanakubo Yuuka" userId="0125345b4684f247" providerId="LiveId" clId="{E8CAC15D-16C5-4C11-9AE1-50403C1B96AC}" dt="2021-11-05T15:33:47.727" v="370"/>
          <ac:inkMkLst>
            <pc:docMk/>
            <pc:sldMk cId="384611073" sldId="469"/>
            <ac:inkMk id="80" creationId="{A0463F97-8639-491A-BA5D-945950DA1143}"/>
          </ac:inkMkLst>
        </pc:inkChg>
        <pc:inkChg chg="add del mod">
          <ac:chgData name="Kanakubo Yuuka" userId="0125345b4684f247" providerId="LiveId" clId="{E8CAC15D-16C5-4C11-9AE1-50403C1B96AC}" dt="2021-11-05T15:28:55.194" v="234"/>
          <ac:inkMkLst>
            <pc:docMk/>
            <pc:sldMk cId="384611073" sldId="469"/>
            <ac:inkMk id="81" creationId="{8B59F599-4EA7-459D-9EB8-2CF493423231}"/>
          </ac:inkMkLst>
        </pc:inkChg>
        <pc:inkChg chg="add del mod">
          <ac:chgData name="Kanakubo Yuuka" userId="0125345b4684f247" providerId="LiveId" clId="{E8CAC15D-16C5-4C11-9AE1-50403C1B96AC}" dt="2021-11-05T15:33:47.715" v="354"/>
          <ac:inkMkLst>
            <pc:docMk/>
            <pc:sldMk cId="384611073" sldId="469"/>
            <ac:inkMk id="82" creationId="{F8C10319-0D47-400D-96D4-165D05E7392D}"/>
          </ac:inkMkLst>
        </pc:inkChg>
        <pc:inkChg chg="add del mod">
          <ac:chgData name="Kanakubo Yuuka" userId="0125345b4684f247" providerId="LiveId" clId="{E8CAC15D-16C5-4C11-9AE1-50403C1B96AC}" dt="2021-11-05T15:33:47.745" v="400"/>
          <ac:inkMkLst>
            <pc:docMk/>
            <pc:sldMk cId="384611073" sldId="469"/>
            <ac:inkMk id="84" creationId="{DF3C7CD8-9D78-46AC-8770-AA7CE87A4CA0}"/>
          </ac:inkMkLst>
        </pc:inkChg>
        <pc:inkChg chg="add del mod">
          <ac:chgData name="Kanakubo Yuuka" userId="0125345b4684f247" providerId="LiveId" clId="{E8CAC15D-16C5-4C11-9AE1-50403C1B96AC}" dt="2021-11-05T15:33:47.725" v="366"/>
          <ac:inkMkLst>
            <pc:docMk/>
            <pc:sldMk cId="384611073" sldId="469"/>
            <ac:inkMk id="85" creationId="{6B5E3754-172E-4764-8ACF-FE317DCCB22A}"/>
          </ac:inkMkLst>
        </pc:inkChg>
        <pc:inkChg chg="add del mod">
          <ac:chgData name="Kanakubo Yuuka" userId="0125345b4684f247" providerId="LiveId" clId="{E8CAC15D-16C5-4C11-9AE1-50403C1B96AC}" dt="2021-11-05T15:33:47.731" v="376"/>
          <ac:inkMkLst>
            <pc:docMk/>
            <pc:sldMk cId="384611073" sldId="469"/>
            <ac:inkMk id="86" creationId="{7FDE4AF2-EB8E-4F5C-895C-D05D0F96C972}"/>
          </ac:inkMkLst>
        </pc:inkChg>
        <pc:inkChg chg="add del mod">
          <ac:chgData name="Kanakubo Yuuka" userId="0125345b4684f247" providerId="LiveId" clId="{E8CAC15D-16C5-4C11-9AE1-50403C1B96AC}" dt="2021-11-05T15:28:55.191" v="231"/>
          <ac:inkMkLst>
            <pc:docMk/>
            <pc:sldMk cId="384611073" sldId="469"/>
            <ac:inkMk id="87" creationId="{A4EC86FF-67F9-489D-98C3-703B0A92819E}"/>
          </ac:inkMkLst>
        </pc:inkChg>
        <pc:inkChg chg="add del mod">
          <ac:chgData name="Kanakubo Yuuka" userId="0125345b4684f247" providerId="LiveId" clId="{E8CAC15D-16C5-4C11-9AE1-50403C1B96AC}" dt="2021-11-05T15:33:47.741" v="392"/>
          <ac:inkMkLst>
            <pc:docMk/>
            <pc:sldMk cId="384611073" sldId="469"/>
            <ac:inkMk id="88" creationId="{70BD7818-48BE-4861-B6FC-92425EF71249}"/>
          </ac:inkMkLst>
        </pc:inkChg>
        <pc:inkChg chg="add del mod">
          <ac:chgData name="Kanakubo Yuuka" userId="0125345b4684f247" providerId="LiveId" clId="{E8CAC15D-16C5-4C11-9AE1-50403C1B96AC}" dt="2021-11-05T15:28:55.978" v="235"/>
          <ac:inkMkLst>
            <pc:docMk/>
            <pc:sldMk cId="384611073" sldId="469"/>
            <ac:inkMk id="89" creationId="{EEED0CE6-377F-4512-B971-D42FF864AF6A}"/>
          </ac:inkMkLst>
        </pc:inkChg>
        <pc:inkChg chg="add del mod">
          <ac:chgData name="Kanakubo Yuuka" userId="0125345b4684f247" providerId="LiveId" clId="{E8CAC15D-16C5-4C11-9AE1-50403C1B96AC}" dt="2021-11-05T15:33:47.729" v="374"/>
          <ac:inkMkLst>
            <pc:docMk/>
            <pc:sldMk cId="384611073" sldId="469"/>
            <ac:inkMk id="90" creationId="{2C7B1174-4FA9-4409-80B8-47A3FA6028B7}"/>
          </ac:inkMkLst>
        </pc:inkChg>
        <pc:inkChg chg="add del mod">
          <ac:chgData name="Kanakubo Yuuka" userId="0125345b4684f247" providerId="LiveId" clId="{E8CAC15D-16C5-4C11-9AE1-50403C1B96AC}" dt="2021-11-05T15:33:47.698" v="350"/>
          <ac:inkMkLst>
            <pc:docMk/>
            <pc:sldMk cId="384611073" sldId="469"/>
            <ac:inkMk id="91" creationId="{762CA389-30A7-4AA5-AF10-F58B3133A005}"/>
          </ac:inkMkLst>
        </pc:inkChg>
        <pc:inkChg chg="add del mod">
          <ac:chgData name="Kanakubo Yuuka" userId="0125345b4684f247" providerId="LiveId" clId="{E8CAC15D-16C5-4C11-9AE1-50403C1B96AC}" dt="2021-11-05T15:33:47.728" v="371"/>
          <ac:inkMkLst>
            <pc:docMk/>
            <pc:sldMk cId="384611073" sldId="469"/>
            <ac:inkMk id="92" creationId="{B40F83D3-6BE1-4D27-945E-BEC2E4E4BEE0}"/>
          </ac:inkMkLst>
        </pc:inkChg>
        <pc:inkChg chg="add del mod">
          <ac:chgData name="Kanakubo Yuuka" userId="0125345b4684f247" providerId="LiveId" clId="{E8CAC15D-16C5-4C11-9AE1-50403C1B96AC}" dt="2021-11-05T15:33:47.742" v="395"/>
          <ac:inkMkLst>
            <pc:docMk/>
            <pc:sldMk cId="384611073" sldId="469"/>
            <ac:inkMk id="94" creationId="{B1E576BA-6749-4021-A380-65A7A2D8520F}"/>
          </ac:inkMkLst>
        </pc:inkChg>
        <pc:inkChg chg="add del mod">
          <ac:chgData name="Kanakubo Yuuka" userId="0125345b4684f247" providerId="LiveId" clId="{E8CAC15D-16C5-4C11-9AE1-50403C1B96AC}" dt="2021-11-05T15:33:47.718" v="356"/>
          <ac:inkMkLst>
            <pc:docMk/>
            <pc:sldMk cId="384611073" sldId="469"/>
            <ac:inkMk id="95" creationId="{FA9DFDD4-C3B5-4B8A-9A5B-099FECF9CCA7}"/>
          </ac:inkMkLst>
        </pc:inkChg>
        <pc:inkChg chg="add del mod">
          <ac:chgData name="Kanakubo Yuuka" userId="0125345b4684f247" providerId="LiveId" clId="{E8CAC15D-16C5-4C11-9AE1-50403C1B96AC}" dt="2021-11-05T15:33:47.732" v="377"/>
          <ac:inkMkLst>
            <pc:docMk/>
            <pc:sldMk cId="384611073" sldId="469"/>
            <ac:inkMk id="96" creationId="{5D1A7969-E5E7-4CE7-973D-6A8DBDA4EAE2}"/>
          </ac:inkMkLst>
        </pc:inkChg>
        <pc:inkChg chg="add del mod">
          <ac:chgData name="Kanakubo Yuuka" userId="0125345b4684f247" providerId="LiveId" clId="{E8CAC15D-16C5-4C11-9AE1-50403C1B96AC}" dt="2021-11-05T15:33:47.733" v="379"/>
          <ac:inkMkLst>
            <pc:docMk/>
            <pc:sldMk cId="384611073" sldId="469"/>
            <ac:inkMk id="97" creationId="{012B2CDE-0228-44FA-B2A6-7554EC520AEC}"/>
          </ac:inkMkLst>
        </pc:inkChg>
        <pc:inkChg chg="add del mod">
          <ac:chgData name="Kanakubo Yuuka" userId="0125345b4684f247" providerId="LiveId" clId="{E8CAC15D-16C5-4C11-9AE1-50403C1B96AC}" dt="2021-11-05T15:33:47.736" v="383"/>
          <ac:inkMkLst>
            <pc:docMk/>
            <pc:sldMk cId="384611073" sldId="469"/>
            <ac:inkMk id="99" creationId="{D6885A2E-394D-4386-BED9-85775751FAE1}"/>
          </ac:inkMkLst>
        </pc:inkChg>
        <pc:inkChg chg="add del mod">
          <ac:chgData name="Kanakubo Yuuka" userId="0125345b4684f247" providerId="LiveId" clId="{E8CAC15D-16C5-4C11-9AE1-50403C1B96AC}" dt="2021-11-05T15:28:55.190" v="230"/>
          <ac:inkMkLst>
            <pc:docMk/>
            <pc:sldMk cId="384611073" sldId="469"/>
            <ac:inkMk id="100" creationId="{388C9081-4C13-4206-8E35-2B5C666AC0A9}"/>
          </ac:inkMkLst>
        </pc:inkChg>
        <pc:inkChg chg="add del mod">
          <ac:chgData name="Kanakubo Yuuka" userId="0125345b4684f247" providerId="LiveId" clId="{E8CAC15D-16C5-4C11-9AE1-50403C1B96AC}" dt="2021-11-05T15:13:12.952" v="113"/>
          <ac:inkMkLst>
            <pc:docMk/>
            <pc:sldMk cId="384611073" sldId="469"/>
            <ac:inkMk id="100" creationId="{392EB953-3945-4C56-B694-19250B4F9133}"/>
          </ac:inkMkLst>
        </pc:inkChg>
        <pc:inkChg chg="add del mod">
          <ac:chgData name="Kanakubo Yuuka" userId="0125345b4684f247" providerId="LiveId" clId="{E8CAC15D-16C5-4C11-9AE1-50403C1B96AC}" dt="2021-11-05T15:13:12.950" v="112"/>
          <ac:inkMkLst>
            <pc:docMk/>
            <pc:sldMk cId="384611073" sldId="469"/>
            <ac:inkMk id="101" creationId="{98800D2C-CA2F-4496-B28C-C1451E1D652E}"/>
          </ac:inkMkLst>
        </pc:inkChg>
        <pc:inkChg chg="add del mod">
          <ac:chgData name="Kanakubo Yuuka" userId="0125345b4684f247" providerId="LiveId" clId="{E8CAC15D-16C5-4C11-9AE1-50403C1B96AC}" dt="2021-11-05T15:28:55.191" v="232"/>
          <ac:inkMkLst>
            <pc:docMk/>
            <pc:sldMk cId="384611073" sldId="469"/>
            <ac:inkMk id="102" creationId="{42E03B2D-B807-4F10-A463-F95E53933A65}"/>
          </ac:inkMkLst>
        </pc:inkChg>
        <pc:inkChg chg="add del mod">
          <ac:chgData name="Kanakubo Yuuka" userId="0125345b4684f247" providerId="LiveId" clId="{E8CAC15D-16C5-4C11-9AE1-50403C1B96AC}" dt="2021-11-05T15:26:45.496" v="193"/>
          <ac:inkMkLst>
            <pc:docMk/>
            <pc:sldMk cId="384611073" sldId="469"/>
            <ac:inkMk id="103" creationId="{A346EFC6-3AF0-4D11-89CC-F4A02DC150AC}"/>
          </ac:inkMkLst>
        </pc:inkChg>
        <pc:inkChg chg="add del mod">
          <ac:chgData name="Kanakubo Yuuka" userId="0125345b4684f247" providerId="LiveId" clId="{E8CAC15D-16C5-4C11-9AE1-50403C1B96AC}" dt="2021-11-05T15:26:45.499" v="194"/>
          <ac:inkMkLst>
            <pc:docMk/>
            <pc:sldMk cId="384611073" sldId="469"/>
            <ac:inkMk id="104" creationId="{D0B523CA-35A3-4604-8084-B536CDA25511}"/>
          </ac:inkMkLst>
        </pc:inkChg>
        <pc:inkChg chg="add del mod">
          <ac:chgData name="Kanakubo Yuuka" userId="0125345b4684f247" providerId="LiveId" clId="{E8CAC15D-16C5-4C11-9AE1-50403C1B96AC}" dt="2021-11-05T15:26:47.774" v="196"/>
          <ac:inkMkLst>
            <pc:docMk/>
            <pc:sldMk cId="384611073" sldId="469"/>
            <ac:inkMk id="106" creationId="{3F2A74CD-BC95-4E6F-8561-7DA3FA808116}"/>
          </ac:inkMkLst>
        </pc:inkChg>
        <pc:inkChg chg="add del mod">
          <ac:chgData name="Kanakubo Yuuka" userId="0125345b4684f247" providerId="LiveId" clId="{E8CAC15D-16C5-4C11-9AE1-50403C1B96AC}" dt="2021-11-05T15:26:47.774" v="195"/>
          <ac:inkMkLst>
            <pc:docMk/>
            <pc:sldMk cId="384611073" sldId="469"/>
            <ac:inkMk id="107" creationId="{1C1F690E-56E8-4BFB-B4BB-842C5845F449}"/>
          </ac:inkMkLst>
        </pc:inkChg>
        <pc:inkChg chg="add del">
          <ac:chgData name="Kanakubo Yuuka" userId="0125345b4684f247" providerId="LiveId" clId="{E8CAC15D-16C5-4C11-9AE1-50403C1B96AC}" dt="2021-11-05T15:33:47.739" v="389"/>
          <ac:inkMkLst>
            <pc:docMk/>
            <pc:sldMk cId="384611073" sldId="469"/>
            <ac:inkMk id="109" creationId="{4C5FAB79-E8F6-41D1-9E3E-ECC4833FCCB1}"/>
          </ac:inkMkLst>
        </pc:inkChg>
        <pc:inkChg chg="add del">
          <ac:chgData name="Kanakubo Yuuka" userId="0125345b4684f247" providerId="LiveId" clId="{E8CAC15D-16C5-4C11-9AE1-50403C1B96AC}" dt="2021-11-05T15:33:47.720" v="359"/>
          <ac:inkMkLst>
            <pc:docMk/>
            <pc:sldMk cId="384611073" sldId="469"/>
            <ac:inkMk id="110" creationId="{952E8185-D3F9-4E4C-8E1A-514815607197}"/>
          </ac:inkMkLst>
        </pc:inkChg>
        <pc:inkChg chg="add del mod">
          <ac:chgData name="Kanakubo Yuuka" userId="0125345b4684f247" providerId="LiveId" clId="{E8CAC15D-16C5-4C11-9AE1-50403C1B96AC}" dt="2021-11-05T15:33:47.742" v="394"/>
          <ac:inkMkLst>
            <pc:docMk/>
            <pc:sldMk cId="384611073" sldId="469"/>
            <ac:inkMk id="111" creationId="{5ECAFD20-E6CB-4B1F-B1BC-38564C22C4D8}"/>
          </ac:inkMkLst>
        </pc:inkChg>
        <pc:inkChg chg="add del mod">
          <ac:chgData name="Kanakubo Yuuka" userId="0125345b4684f247" providerId="LiveId" clId="{E8CAC15D-16C5-4C11-9AE1-50403C1B96AC}" dt="2021-11-05T15:15:02.498" v="129"/>
          <ac:inkMkLst>
            <pc:docMk/>
            <pc:sldMk cId="384611073" sldId="469"/>
            <ac:inkMk id="111" creationId="{F2CB3DE0-BFFA-4228-97B0-C0D29507C5C7}"/>
          </ac:inkMkLst>
        </pc:inkChg>
        <pc:inkChg chg="add del mod">
          <ac:chgData name="Kanakubo Yuuka" userId="0125345b4684f247" providerId="LiveId" clId="{E8CAC15D-16C5-4C11-9AE1-50403C1B96AC}" dt="2021-11-05T15:15:02.511" v="130"/>
          <ac:inkMkLst>
            <pc:docMk/>
            <pc:sldMk cId="384611073" sldId="469"/>
            <ac:inkMk id="112" creationId="{02C3F038-F056-4E5C-81FC-D8FFC9325DB7}"/>
          </ac:inkMkLst>
        </pc:inkChg>
        <pc:inkChg chg="add del mod">
          <ac:chgData name="Kanakubo Yuuka" userId="0125345b4684f247" providerId="LiveId" clId="{E8CAC15D-16C5-4C11-9AE1-50403C1B96AC}" dt="2021-11-05T15:33:47.739" v="390"/>
          <ac:inkMkLst>
            <pc:docMk/>
            <pc:sldMk cId="384611073" sldId="469"/>
            <ac:inkMk id="112" creationId="{F4655F3A-4EBF-406D-8441-913EFEA555B8}"/>
          </ac:inkMkLst>
        </pc:inkChg>
        <pc:inkChg chg="add del mod">
          <ac:chgData name="Kanakubo Yuuka" userId="0125345b4684f247" providerId="LiveId" clId="{E8CAC15D-16C5-4C11-9AE1-50403C1B96AC}" dt="2021-11-05T15:33:47.736" v="384"/>
          <ac:inkMkLst>
            <pc:docMk/>
            <pc:sldMk cId="384611073" sldId="469"/>
            <ac:inkMk id="113" creationId="{18C1FCD9-2B81-4933-A8FF-4A4ECE0D83D9}"/>
          </ac:inkMkLst>
        </pc:inkChg>
        <pc:inkChg chg="add del mod">
          <ac:chgData name="Kanakubo Yuuka" userId="0125345b4684f247" providerId="LiveId" clId="{E8CAC15D-16C5-4C11-9AE1-50403C1B96AC}" dt="2021-11-05T15:15:02.495" v="128"/>
          <ac:inkMkLst>
            <pc:docMk/>
            <pc:sldMk cId="384611073" sldId="469"/>
            <ac:inkMk id="114" creationId="{E3886A8F-E665-4FAA-BEDC-662D14AA208B}"/>
          </ac:inkMkLst>
        </pc:inkChg>
        <pc:inkChg chg="add del mod">
          <ac:chgData name="Kanakubo Yuuka" userId="0125345b4684f247" providerId="LiveId" clId="{E8CAC15D-16C5-4C11-9AE1-50403C1B96AC}" dt="2021-11-05T15:33:47.744" v="398"/>
          <ac:inkMkLst>
            <pc:docMk/>
            <pc:sldMk cId="384611073" sldId="469"/>
            <ac:inkMk id="115" creationId="{340C9CA1-5E58-48F0-B5D9-AD6294E3BFDE}"/>
          </ac:inkMkLst>
        </pc:inkChg>
        <pc:inkChg chg="add del mod">
          <ac:chgData name="Kanakubo Yuuka" userId="0125345b4684f247" providerId="LiveId" clId="{E8CAC15D-16C5-4C11-9AE1-50403C1B96AC}" dt="2021-11-05T15:33:47.721" v="361"/>
          <ac:inkMkLst>
            <pc:docMk/>
            <pc:sldMk cId="384611073" sldId="469"/>
            <ac:inkMk id="116" creationId="{2A5AEC62-16E0-4866-B3AC-79566CDB6C83}"/>
          </ac:inkMkLst>
        </pc:inkChg>
        <pc:inkChg chg="add del mod">
          <ac:chgData name="Kanakubo Yuuka" userId="0125345b4684f247" providerId="LiveId" clId="{E8CAC15D-16C5-4C11-9AE1-50403C1B96AC}" dt="2021-11-05T15:15:39.391" v="140"/>
          <ac:inkMkLst>
            <pc:docMk/>
            <pc:sldMk cId="384611073" sldId="469"/>
            <ac:inkMk id="116" creationId="{6CA273AC-F297-4188-8B5B-F0BE31EC1BC2}"/>
          </ac:inkMkLst>
        </pc:inkChg>
        <pc:inkChg chg="add del mod">
          <ac:chgData name="Kanakubo Yuuka" userId="0125345b4684f247" providerId="LiveId" clId="{E8CAC15D-16C5-4C11-9AE1-50403C1B96AC}" dt="2021-11-05T15:15:39.384" v="137"/>
          <ac:inkMkLst>
            <pc:docMk/>
            <pc:sldMk cId="384611073" sldId="469"/>
            <ac:inkMk id="117" creationId="{010BE1B5-0901-4B9C-B721-C9002FABA9F9}"/>
          </ac:inkMkLst>
        </pc:inkChg>
        <pc:inkChg chg="add del mod">
          <ac:chgData name="Kanakubo Yuuka" userId="0125345b4684f247" providerId="LiveId" clId="{E8CAC15D-16C5-4C11-9AE1-50403C1B96AC}" dt="2021-11-05T15:33:47.724" v="364"/>
          <ac:inkMkLst>
            <pc:docMk/>
            <pc:sldMk cId="384611073" sldId="469"/>
            <ac:inkMk id="118" creationId="{4E0C61DC-8B17-4098-AB66-65E69520DFA2}"/>
          </ac:inkMkLst>
        </pc:inkChg>
        <pc:inkChg chg="add del mod">
          <ac:chgData name="Kanakubo Yuuka" userId="0125345b4684f247" providerId="LiveId" clId="{E8CAC15D-16C5-4C11-9AE1-50403C1B96AC}" dt="2021-11-05T15:15:39.387" v="138"/>
          <ac:inkMkLst>
            <pc:docMk/>
            <pc:sldMk cId="384611073" sldId="469"/>
            <ac:inkMk id="119" creationId="{86C0AB50-7380-4F94-B679-5805BCD665A6}"/>
          </ac:inkMkLst>
        </pc:inkChg>
        <pc:inkChg chg="add del mod">
          <ac:chgData name="Kanakubo Yuuka" userId="0125345b4684f247" providerId="LiveId" clId="{E8CAC15D-16C5-4C11-9AE1-50403C1B96AC}" dt="2021-11-05T15:33:47.726" v="368"/>
          <ac:inkMkLst>
            <pc:docMk/>
            <pc:sldMk cId="384611073" sldId="469"/>
            <ac:inkMk id="119" creationId="{C6E7C4A1-F448-4C3E-A804-86D57992F331}"/>
          </ac:inkMkLst>
        </pc:inkChg>
        <pc:inkChg chg="add del mod">
          <ac:chgData name="Kanakubo Yuuka" userId="0125345b4684f247" providerId="LiveId" clId="{E8CAC15D-16C5-4C11-9AE1-50403C1B96AC}" dt="2021-11-05T15:33:47.729" v="373"/>
          <ac:inkMkLst>
            <pc:docMk/>
            <pc:sldMk cId="384611073" sldId="469"/>
            <ac:inkMk id="120" creationId="{4833C7A5-D08D-429D-8672-A9651B36DC84}"/>
          </ac:inkMkLst>
        </pc:inkChg>
        <pc:inkChg chg="add del mod">
          <ac:chgData name="Kanakubo Yuuka" userId="0125345b4684f247" providerId="LiveId" clId="{E8CAC15D-16C5-4C11-9AE1-50403C1B96AC}" dt="2021-11-05T15:15:39.389" v="139"/>
          <ac:inkMkLst>
            <pc:docMk/>
            <pc:sldMk cId="384611073" sldId="469"/>
            <ac:inkMk id="120" creationId="{F6A2CE2A-C29F-4DCA-886D-9E5474427144}"/>
          </ac:inkMkLst>
        </pc:inkChg>
        <pc:inkChg chg="add del mod">
          <ac:chgData name="Kanakubo Yuuka" userId="0125345b4684f247" providerId="LiveId" clId="{E8CAC15D-16C5-4C11-9AE1-50403C1B96AC}" dt="2021-11-05T15:33:47.715" v="353"/>
          <ac:inkMkLst>
            <pc:docMk/>
            <pc:sldMk cId="384611073" sldId="469"/>
            <ac:inkMk id="122" creationId="{0674883C-CD06-4EB9-BD8C-09AE29397923}"/>
          </ac:inkMkLst>
        </pc:inkChg>
        <pc:inkChg chg="add del mod">
          <ac:chgData name="Kanakubo Yuuka" userId="0125345b4684f247" providerId="LiveId" clId="{E8CAC15D-16C5-4C11-9AE1-50403C1B96AC}" dt="2021-11-05T15:33:47.737" v="386"/>
          <ac:inkMkLst>
            <pc:docMk/>
            <pc:sldMk cId="384611073" sldId="469"/>
            <ac:inkMk id="123" creationId="{9F97BB41-E7D8-41AB-A83F-8B777D592FF2}"/>
          </ac:inkMkLst>
        </pc:inkChg>
        <pc:inkChg chg="add del mod">
          <ac:chgData name="Kanakubo Yuuka" userId="0125345b4684f247" providerId="LiveId" clId="{E8CAC15D-16C5-4C11-9AE1-50403C1B96AC}" dt="2021-11-05T15:33:47.733" v="380"/>
          <ac:inkMkLst>
            <pc:docMk/>
            <pc:sldMk cId="384611073" sldId="469"/>
            <ac:inkMk id="125" creationId="{6F2BAE95-78D9-4CFE-98E9-E40095C40F3B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27" creationId="{EB08D5CF-3E6B-4FC0-85AF-0A6D8322AA6F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28" creationId="{6FC9327E-E80F-4B63-93E2-0E16E96849F0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29" creationId="{8ACBD9F7-6464-4A25-A605-6BCBB674330E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30" creationId="{E74481A5-9C27-43AB-B3E7-376CA02603C8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31" creationId="{318A117C-6E86-4515-9BB8-C2F5FAC0C860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33" creationId="{BDCED884-D2DD-4FF3-A12C-62BBD1CB5626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34" creationId="{26374C3E-9F14-4005-854F-BF72179397C1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35" creationId="{8C7F9279-6B4C-4F36-9326-A5E4AEE372E6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36" creationId="{C8C4983B-D996-4242-9C24-848074D401E5}"/>
          </ac:inkMkLst>
        </pc:inkChg>
        <pc:inkChg chg="add mod">
          <ac:chgData name="Kanakubo Yuuka" userId="0125345b4684f247" providerId="LiveId" clId="{E8CAC15D-16C5-4C11-9AE1-50403C1B96AC}" dt="2021-11-05T15:30:56.299" v="262"/>
          <ac:inkMkLst>
            <pc:docMk/>
            <pc:sldMk cId="384611073" sldId="469"/>
            <ac:inkMk id="138" creationId="{7E96D294-F0D6-4812-AF7A-5D05368F2F08}"/>
          </ac:inkMkLst>
        </pc:inkChg>
        <pc:inkChg chg="add mod">
          <ac:chgData name="Kanakubo Yuuka" userId="0125345b4684f247" providerId="LiveId" clId="{E8CAC15D-16C5-4C11-9AE1-50403C1B96AC}" dt="2021-11-05T15:31:09.900" v="279"/>
          <ac:inkMkLst>
            <pc:docMk/>
            <pc:sldMk cId="384611073" sldId="469"/>
            <ac:inkMk id="140" creationId="{4E8991EE-935E-47E9-AB91-95011F20CD92}"/>
          </ac:inkMkLst>
        </pc:inkChg>
        <pc:inkChg chg="add mod">
          <ac:chgData name="Kanakubo Yuuka" userId="0125345b4684f247" providerId="LiveId" clId="{E8CAC15D-16C5-4C11-9AE1-50403C1B96AC}" dt="2021-11-05T15:31:09.900" v="279"/>
          <ac:inkMkLst>
            <pc:docMk/>
            <pc:sldMk cId="384611073" sldId="469"/>
            <ac:inkMk id="141" creationId="{4633744C-0BEB-46B5-8EDC-A376F0548269}"/>
          </ac:inkMkLst>
        </pc:inkChg>
        <pc:inkChg chg="add mod">
          <ac:chgData name="Kanakubo Yuuka" userId="0125345b4684f247" providerId="LiveId" clId="{E8CAC15D-16C5-4C11-9AE1-50403C1B96AC}" dt="2021-11-05T15:31:09.900" v="279"/>
          <ac:inkMkLst>
            <pc:docMk/>
            <pc:sldMk cId="384611073" sldId="469"/>
            <ac:inkMk id="142" creationId="{5BA9C864-A780-4B2D-9B9F-CF297E7F5FAC}"/>
          </ac:inkMkLst>
        </pc:inkChg>
        <pc:inkChg chg="add mod">
          <ac:chgData name="Kanakubo Yuuka" userId="0125345b4684f247" providerId="LiveId" clId="{E8CAC15D-16C5-4C11-9AE1-50403C1B96AC}" dt="2021-11-05T15:31:09.900" v="279"/>
          <ac:inkMkLst>
            <pc:docMk/>
            <pc:sldMk cId="384611073" sldId="469"/>
            <ac:inkMk id="143" creationId="{3289D4FF-C71C-4F4F-8B2E-0ED3B91C5EA5}"/>
          </ac:inkMkLst>
        </pc:inkChg>
        <pc:inkChg chg="add del mod">
          <ac:chgData name="Kanakubo Yuuka" userId="0125345b4684f247" providerId="LiveId" clId="{E8CAC15D-16C5-4C11-9AE1-50403C1B96AC}" dt="2021-11-05T15:31:09.892" v="276"/>
          <ac:inkMkLst>
            <pc:docMk/>
            <pc:sldMk cId="384611073" sldId="469"/>
            <ac:inkMk id="144" creationId="{F94F80A9-93AC-40E1-BDFC-9104D0D3CB89}"/>
          </ac:inkMkLst>
        </pc:inkChg>
        <pc:inkChg chg="add del mod">
          <ac:chgData name="Kanakubo Yuuka" userId="0125345b4684f247" providerId="LiveId" clId="{E8CAC15D-16C5-4C11-9AE1-50403C1B96AC}" dt="2021-11-05T15:31:09.899" v="278"/>
          <ac:inkMkLst>
            <pc:docMk/>
            <pc:sldMk cId="384611073" sldId="469"/>
            <ac:inkMk id="145" creationId="{26D54380-7B05-4498-86DE-C23B38DA0E8D}"/>
          </ac:inkMkLst>
        </pc:inkChg>
        <pc:inkChg chg="add del mod">
          <ac:chgData name="Kanakubo Yuuka" userId="0125345b4684f247" providerId="LiveId" clId="{E8CAC15D-16C5-4C11-9AE1-50403C1B96AC}" dt="2021-11-05T15:31:09.892" v="275"/>
          <ac:inkMkLst>
            <pc:docMk/>
            <pc:sldMk cId="384611073" sldId="469"/>
            <ac:inkMk id="146" creationId="{B974F45D-39B2-4C2F-AB07-B3ECB97038A2}"/>
          </ac:inkMkLst>
        </pc:inkChg>
        <pc:inkChg chg="add del mod">
          <ac:chgData name="Kanakubo Yuuka" userId="0125345b4684f247" providerId="LiveId" clId="{E8CAC15D-16C5-4C11-9AE1-50403C1B96AC}" dt="2021-11-05T15:31:09.897" v="277"/>
          <ac:inkMkLst>
            <pc:docMk/>
            <pc:sldMk cId="384611073" sldId="469"/>
            <ac:inkMk id="149" creationId="{E207CDA5-4BC1-4AA4-8D5F-2665F8099AD2}"/>
          </ac:inkMkLst>
        </pc:inkChg>
        <pc:inkChg chg="add del mod">
          <ac:chgData name="Kanakubo Yuuka" userId="0125345b4684f247" providerId="LiveId" clId="{E8CAC15D-16C5-4C11-9AE1-50403C1B96AC}" dt="2021-11-05T15:31:09.900" v="279"/>
          <ac:inkMkLst>
            <pc:docMk/>
            <pc:sldMk cId="384611073" sldId="469"/>
            <ac:inkMk id="151" creationId="{D2B30455-F280-4528-8A78-37FB84EF47CD}"/>
          </ac:inkMkLst>
        </pc:inkChg>
        <pc:inkChg chg="add mod">
          <ac:chgData name="Kanakubo Yuuka" userId="0125345b4684f247" providerId="LiveId" clId="{E8CAC15D-16C5-4C11-9AE1-50403C1B96AC}" dt="2021-11-05T15:31:16.901" v="285"/>
          <ac:inkMkLst>
            <pc:docMk/>
            <pc:sldMk cId="384611073" sldId="469"/>
            <ac:inkMk id="153" creationId="{F2A0C13A-FC6B-477C-8944-87ACB9F566FE}"/>
          </ac:inkMkLst>
        </pc:inkChg>
        <pc:inkChg chg="add mod">
          <ac:chgData name="Kanakubo Yuuka" userId="0125345b4684f247" providerId="LiveId" clId="{E8CAC15D-16C5-4C11-9AE1-50403C1B96AC}" dt="2021-11-05T15:31:16.901" v="285"/>
          <ac:inkMkLst>
            <pc:docMk/>
            <pc:sldMk cId="384611073" sldId="469"/>
            <ac:inkMk id="154" creationId="{9726CAF2-3920-4F01-AD7C-A4C7EF04C643}"/>
          </ac:inkMkLst>
        </pc:inkChg>
        <pc:inkChg chg="add mod">
          <ac:chgData name="Kanakubo Yuuka" userId="0125345b4684f247" providerId="LiveId" clId="{E8CAC15D-16C5-4C11-9AE1-50403C1B96AC}" dt="2021-11-05T15:31:16.901" v="285"/>
          <ac:inkMkLst>
            <pc:docMk/>
            <pc:sldMk cId="384611073" sldId="469"/>
            <ac:inkMk id="155" creationId="{812DD06D-6A5B-4494-A6AE-040EDBB8FB93}"/>
          </ac:inkMkLst>
        </pc:inkChg>
        <pc:inkChg chg="add mod">
          <ac:chgData name="Kanakubo Yuuka" userId="0125345b4684f247" providerId="LiveId" clId="{E8CAC15D-16C5-4C11-9AE1-50403C1B96AC}" dt="2021-11-05T15:31:16.901" v="285"/>
          <ac:inkMkLst>
            <pc:docMk/>
            <pc:sldMk cId="384611073" sldId="469"/>
            <ac:inkMk id="157" creationId="{CFB38DD4-B830-4062-96B5-F3DDB2B048A1}"/>
          </ac:inkMkLst>
        </pc:inkChg>
        <pc:inkChg chg="add mod">
          <ac:chgData name="Kanakubo Yuuka" userId="0125345b4684f247" providerId="LiveId" clId="{E8CAC15D-16C5-4C11-9AE1-50403C1B96AC}" dt="2021-11-05T15:31:22.049" v="293"/>
          <ac:inkMkLst>
            <pc:docMk/>
            <pc:sldMk cId="384611073" sldId="469"/>
            <ac:inkMk id="159" creationId="{F20813EE-EC3A-455D-B2CB-E2E1C278F2B6}"/>
          </ac:inkMkLst>
        </pc:inkChg>
        <pc:inkChg chg="add mod">
          <ac:chgData name="Kanakubo Yuuka" userId="0125345b4684f247" providerId="LiveId" clId="{E8CAC15D-16C5-4C11-9AE1-50403C1B96AC}" dt="2021-11-05T15:31:22.049" v="293"/>
          <ac:inkMkLst>
            <pc:docMk/>
            <pc:sldMk cId="384611073" sldId="469"/>
            <ac:inkMk id="160" creationId="{D47F7BCE-A3CE-4942-9413-820C9762208E}"/>
          </ac:inkMkLst>
        </pc:inkChg>
        <pc:inkChg chg="add mod">
          <ac:chgData name="Kanakubo Yuuka" userId="0125345b4684f247" providerId="LiveId" clId="{E8CAC15D-16C5-4C11-9AE1-50403C1B96AC}" dt="2021-11-05T15:31:22.049" v="293"/>
          <ac:inkMkLst>
            <pc:docMk/>
            <pc:sldMk cId="384611073" sldId="469"/>
            <ac:inkMk id="161" creationId="{7C4E7A25-E949-4511-9736-C53224D0C913}"/>
          </ac:inkMkLst>
        </pc:inkChg>
        <pc:inkChg chg="add mod">
          <ac:chgData name="Kanakubo Yuuka" userId="0125345b4684f247" providerId="LiveId" clId="{E8CAC15D-16C5-4C11-9AE1-50403C1B96AC}" dt="2021-11-05T15:31:22.049" v="293"/>
          <ac:inkMkLst>
            <pc:docMk/>
            <pc:sldMk cId="384611073" sldId="469"/>
            <ac:inkMk id="162" creationId="{7749ABFD-2730-421B-8677-D9E3D4B40A50}"/>
          </ac:inkMkLst>
        </pc:inkChg>
        <pc:inkChg chg="add mod">
          <ac:chgData name="Kanakubo Yuuka" userId="0125345b4684f247" providerId="LiveId" clId="{E8CAC15D-16C5-4C11-9AE1-50403C1B96AC}" dt="2021-11-05T15:31:22.049" v="293"/>
          <ac:inkMkLst>
            <pc:docMk/>
            <pc:sldMk cId="384611073" sldId="469"/>
            <ac:inkMk id="163" creationId="{899C93D7-E47B-479E-9265-7D8521E69180}"/>
          </ac:inkMkLst>
        </pc:inkChg>
        <pc:inkChg chg="add mod">
          <ac:chgData name="Kanakubo Yuuka" userId="0125345b4684f247" providerId="LiveId" clId="{E8CAC15D-16C5-4C11-9AE1-50403C1B96AC}" dt="2021-11-05T15:31:22.049" v="293"/>
          <ac:inkMkLst>
            <pc:docMk/>
            <pc:sldMk cId="384611073" sldId="469"/>
            <ac:inkMk id="165" creationId="{F870DFE3-31B3-4095-A4FA-F488749CF879}"/>
          </ac:inkMkLst>
        </pc:inkChg>
        <pc:inkChg chg="add del mod">
          <ac:chgData name="Kanakubo Yuuka" userId="0125345b4684f247" providerId="LiveId" clId="{E8CAC15D-16C5-4C11-9AE1-50403C1B96AC}" dt="2021-11-05T15:32:54.220" v="328"/>
          <ac:inkMkLst>
            <pc:docMk/>
            <pc:sldMk cId="384611073" sldId="469"/>
            <ac:inkMk id="167" creationId="{56868B67-ADD4-4E46-87DE-66935E40A58A}"/>
          </ac:inkMkLst>
        </pc:inkChg>
        <pc:inkChg chg="add del mod">
          <ac:chgData name="Kanakubo Yuuka" userId="0125345b4684f247" providerId="LiveId" clId="{E8CAC15D-16C5-4C11-9AE1-50403C1B96AC}" dt="2021-11-05T15:32:54.200" v="326"/>
          <ac:inkMkLst>
            <pc:docMk/>
            <pc:sldMk cId="384611073" sldId="469"/>
            <ac:inkMk id="168" creationId="{F4ADA543-ACB0-44F9-AAEF-4436D5EE2D01}"/>
          </ac:inkMkLst>
        </pc:inkChg>
        <pc:inkChg chg="add del mod">
          <ac:chgData name="Kanakubo Yuuka" userId="0125345b4684f247" providerId="LiveId" clId="{E8CAC15D-16C5-4C11-9AE1-50403C1B96AC}" dt="2021-11-05T15:32:54.205" v="327"/>
          <ac:inkMkLst>
            <pc:docMk/>
            <pc:sldMk cId="384611073" sldId="469"/>
            <ac:inkMk id="169" creationId="{34DF2C98-9B47-4365-B4C5-C6306B6BD135}"/>
          </ac:inkMkLst>
        </pc:inkChg>
        <pc:inkChg chg="add del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71" creationId="{BA46215F-1F0B-40FB-976B-91D58E4410C7}"/>
          </ac:inkMkLst>
        </pc:inkChg>
        <pc:inkChg chg="add del mod">
          <ac:chgData name="Kanakubo Yuuka" userId="0125345b4684f247" providerId="LiveId" clId="{E8CAC15D-16C5-4C11-9AE1-50403C1B96AC}" dt="2021-11-05T15:33:01.738" v="335"/>
          <ac:inkMkLst>
            <pc:docMk/>
            <pc:sldMk cId="384611073" sldId="469"/>
            <ac:inkMk id="172" creationId="{EF8D0047-351A-4656-BD81-9BEE2D8AF1F0}"/>
          </ac:inkMkLst>
        </pc:inkChg>
        <pc:inkChg chg="add del mod">
          <ac:chgData name="Kanakubo Yuuka" userId="0125345b4684f247" providerId="LiveId" clId="{E8CAC15D-16C5-4C11-9AE1-50403C1B96AC}" dt="2021-11-05T15:33:01.745" v="338"/>
          <ac:inkMkLst>
            <pc:docMk/>
            <pc:sldMk cId="384611073" sldId="469"/>
            <ac:inkMk id="173" creationId="{395A67E7-F95C-4C52-9F8D-90FA6123ECDC}"/>
          </ac:inkMkLst>
        </pc:inkChg>
        <pc:inkChg chg="add del mod">
          <ac:chgData name="Kanakubo Yuuka" userId="0125345b4684f247" providerId="LiveId" clId="{E8CAC15D-16C5-4C11-9AE1-50403C1B96AC}" dt="2021-11-05T15:33:01.742" v="337"/>
          <ac:inkMkLst>
            <pc:docMk/>
            <pc:sldMk cId="384611073" sldId="469"/>
            <ac:inkMk id="175" creationId="{65968ECD-AB4B-4605-9890-2E81FA36B729}"/>
          </ac:inkMkLst>
        </pc:inkChg>
        <pc:inkChg chg="add del mod">
          <ac:chgData name="Kanakubo Yuuka" userId="0125345b4684f247" providerId="LiveId" clId="{E8CAC15D-16C5-4C11-9AE1-50403C1B96AC}" dt="2021-11-05T15:33:01.736" v="334"/>
          <ac:inkMkLst>
            <pc:docMk/>
            <pc:sldMk cId="384611073" sldId="469"/>
            <ac:inkMk id="176" creationId="{9514D9C0-D964-4907-9AAE-A6FFABD6F4E2}"/>
          </ac:inkMkLst>
        </pc:inkChg>
        <pc:inkChg chg="add del mod">
          <ac:chgData name="Kanakubo Yuuka" userId="0125345b4684f247" providerId="LiveId" clId="{E8CAC15D-16C5-4C11-9AE1-50403C1B96AC}" dt="2021-11-05T15:33:01.740" v="336"/>
          <ac:inkMkLst>
            <pc:docMk/>
            <pc:sldMk cId="384611073" sldId="469"/>
            <ac:inkMk id="177" creationId="{0A799119-7C62-4CB0-A930-6425F3D5AEBA}"/>
          </ac:inkMkLst>
        </pc:inkChg>
        <pc:inkChg chg="add del mod">
          <ac:chgData name="Kanakubo Yuuka" userId="0125345b4684f247" providerId="LiveId" clId="{E8CAC15D-16C5-4C11-9AE1-50403C1B96AC}" dt="2021-11-05T15:33:01.732" v="333"/>
          <ac:inkMkLst>
            <pc:docMk/>
            <pc:sldMk cId="384611073" sldId="469"/>
            <ac:inkMk id="178" creationId="{5E55EA3A-2211-489E-88E7-E033FF27C0E7}"/>
          </ac:inkMkLst>
        </pc:inkChg>
        <pc:inkChg chg="add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80" creationId="{18C84283-E66C-4E4B-8445-2F1D2C046F4E}"/>
          </ac:inkMkLst>
        </pc:inkChg>
        <pc:inkChg chg="add del mod">
          <ac:chgData name="Kanakubo Yuuka" userId="0125345b4684f247" providerId="LiveId" clId="{E8CAC15D-16C5-4C11-9AE1-50403C1B96AC}" dt="2021-11-05T15:31:39.711" v="316"/>
          <ac:inkMkLst>
            <pc:docMk/>
            <pc:sldMk cId="384611073" sldId="469"/>
            <ac:inkMk id="181" creationId="{090F6448-BB24-411B-8E76-855BAC94999A}"/>
          </ac:inkMkLst>
        </pc:inkChg>
        <pc:inkChg chg="add del mod">
          <ac:chgData name="Kanakubo Yuuka" userId="0125345b4684f247" providerId="LiveId" clId="{E8CAC15D-16C5-4C11-9AE1-50403C1B96AC}" dt="2021-11-05T15:31:39.041" v="315"/>
          <ac:inkMkLst>
            <pc:docMk/>
            <pc:sldMk cId="384611073" sldId="469"/>
            <ac:inkMk id="182" creationId="{ADF70C5C-9A2F-4CDD-B0D6-CA2DE48E489A}"/>
          </ac:inkMkLst>
        </pc:inkChg>
        <pc:inkChg chg="add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83" creationId="{CBC4318C-027E-4324-B171-47CADD6CD50F}"/>
          </ac:inkMkLst>
        </pc:inkChg>
        <pc:inkChg chg="add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84" creationId="{54E51209-C608-4314-A1C3-9C8BDE9DFC42}"/>
          </ac:inkMkLst>
        </pc:inkChg>
        <pc:inkChg chg="add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85" creationId="{CAB0CB4A-965B-4A44-89FB-07AA050B7E39}"/>
          </ac:inkMkLst>
        </pc:inkChg>
        <pc:inkChg chg="add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86" creationId="{ADE2D8F9-E2DA-4882-99C9-94FACD411CA0}"/>
          </ac:inkMkLst>
        </pc:inkChg>
        <pc:inkChg chg="add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88" creationId="{9056DD27-7281-4DD6-8888-F498BA13786D}"/>
          </ac:inkMkLst>
        </pc:inkChg>
        <pc:inkChg chg="add mod">
          <ac:chgData name="Kanakubo Yuuka" userId="0125345b4684f247" providerId="LiveId" clId="{E8CAC15D-16C5-4C11-9AE1-50403C1B96AC}" dt="2021-11-05T15:33:01.748" v="339"/>
          <ac:inkMkLst>
            <pc:docMk/>
            <pc:sldMk cId="384611073" sldId="469"/>
            <ac:inkMk id="189" creationId="{F957A7F8-43BB-4D0D-9374-9E097BE95425}"/>
          </ac:inkMkLst>
        </pc:inkChg>
        <pc:inkChg chg="add mod">
          <ac:chgData name="Kanakubo Yuuka" userId="0125345b4684f247" providerId="LiveId" clId="{E8CAC15D-16C5-4C11-9AE1-50403C1B96AC}" dt="2021-11-05T15:31:48.888" v="323"/>
          <ac:inkMkLst>
            <pc:docMk/>
            <pc:sldMk cId="384611073" sldId="469"/>
            <ac:inkMk id="191" creationId="{EAD8B5A7-283C-4F48-B4FD-24B46ABF6FDB}"/>
          </ac:inkMkLst>
        </pc:inkChg>
        <pc:inkChg chg="add mod">
          <ac:chgData name="Kanakubo Yuuka" userId="0125345b4684f247" providerId="LiveId" clId="{E8CAC15D-16C5-4C11-9AE1-50403C1B96AC}" dt="2021-11-05T15:31:48.888" v="323"/>
          <ac:inkMkLst>
            <pc:docMk/>
            <pc:sldMk cId="384611073" sldId="469"/>
            <ac:inkMk id="192" creationId="{F8906295-EAB9-47CB-95AD-A8604D57F05E}"/>
          </ac:inkMkLst>
        </pc:inkChg>
        <pc:inkChg chg="add mod">
          <ac:chgData name="Kanakubo Yuuka" userId="0125345b4684f247" providerId="LiveId" clId="{E8CAC15D-16C5-4C11-9AE1-50403C1B96AC}" dt="2021-11-05T15:31:48.888" v="323"/>
          <ac:inkMkLst>
            <pc:docMk/>
            <pc:sldMk cId="384611073" sldId="469"/>
            <ac:inkMk id="193" creationId="{F96DCB8C-473A-4C9C-9031-4FF521B258B6}"/>
          </ac:inkMkLst>
        </pc:inkChg>
        <pc:inkChg chg="add">
          <ac:chgData name="Kanakubo Yuuka" userId="0125345b4684f247" providerId="LiveId" clId="{E8CAC15D-16C5-4C11-9AE1-50403C1B96AC}" dt="2021-11-05T15:31:49.898" v="324" actId="9405"/>
          <ac:inkMkLst>
            <pc:docMk/>
            <pc:sldMk cId="384611073" sldId="469"/>
            <ac:inkMk id="195" creationId="{0FACF778-4A19-4AC3-97D6-B81868020BA0}"/>
          </ac:inkMkLst>
        </pc:inkChg>
        <pc:inkChg chg="add">
          <ac:chgData name="Kanakubo Yuuka" userId="0125345b4684f247" providerId="LiveId" clId="{E8CAC15D-16C5-4C11-9AE1-50403C1B96AC}" dt="2021-11-05T15:31:50.279" v="325" actId="9405"/>
          <ac:inkMkLst>
            <pc:docMk/>
            <pc:sldMk cId="384611073" sldId="469"/>
            <ac:inkMk id="196" creationId="{54B5003E-9486-4511-A807-68BA2161FEDE}"/>
          </ac:inkMkLst>
        </pc:inkChg>
        <pc:inkChg chg="add mod">
          <ac:chgData name="Kanakubo Yuuka" userId="0125345b4684f247" providerId="LiveId" clId="{E8CAC15D-16C5-4C11-9AE1-50403C1B96AC}" dt="2021-11-05T15:32:59.615" v="332"/>
          <ac:inkMkLst>
            <pc:docMk/>
            <pc:sldMk cId="384611073" sldId="469"/>
            <ac:inkMk id="197" creationId="{61981E18-95DF-48B6-BE2D-6DC633C99FD8}"/>
          </ac:inkMkLst>
        </pc:inkChg>
        <pc:inkChg chg="add mod">
          <ac:chgData name="Kanakubo Yuuka" userId="0125345b4684f247" providerId="LiveId" clId="{E8CAC15D-16C5-4C11-9AE1-50403C1B96AC}" dt="2021-11-05T15:32:59.615" v="332"/>
          <ac:inkMkLst>
            <pc:docMk/>
            <pc:sldMk cId="384611073" sldId="469"/>
            <ac:inkMk id="198" creationId="{36C38A85-BD3E-4E5A-A99C-37E430945F21}"/>
          </ac:inkMkLst>
        </pc:inkChg>
        <pc:inkChg chg="add mod">
          <ac:chgData name="Kanakubo Yuuka" userId="0125345b4684f247" providerId="LiveId" clId="{E8CAC15D-16C5-4C11-9AE1-50403C1B96AC}" dt="2021-11-05T15:32:59.615" v="332"/>
          <ac:inkMkLst>
            <pc:docMk/>
            <pc:sldMk cId="384611073" sldId="469"/>
            <ac:inkMk id="199" creationId="{B36A10F4-D052-4FEC-8FA6-4AFDEEDB4385}"/>
          </ac:inkMkLst>
        </pc:inkChg>
        <pc:inkChg chg="add mod">
          <ac:chgData name="Kanakubo Yuuka" userId="0125345b4684f247" providerId="LiveId" clId="{E8CAC15D-16C5-4C11-9AE1-50403C1B96AC}" dt="2021-11-05T15:33:09.207" v="349"/>
          <ac:inkMkLst>
            <pc:docMk/>
            <pc:sldMk cId="384611073" sldId="469"/>
            <ac:inkMk id="201" creationId="{CF1478AE-0D1C-469B-8DEB-13D373FBCD4C}"/>
          </ac:inkMkLst>
        </pc:inkChg>
        <pc:inkChg chg="add mod">
          <ac:chgData name="Kanakubo Yuuka" userId="0125345b4684f247" providerId="LiveId" clId="{E8CAC15D-16C5-4C11-9AE1-50403C1B96AC}" dt="2021-11-05T15:33:09.207" v="349"/>
          <ac:inkMkLst>
            <pc:docMk/>
            <pc:sldMk cId="384611073" sldId="469"/>
            <ac:inkMk id="202" creationId="{1AB3C40F-2025-4D19-89BB-FAB688ED4CFE}"/>
          </ac:inkMkLst>
        </pc:inkChg>
        <pc:inkChg chg="add mod">
          <ac:chgData name="Kanakubo Yuuka" userId="0125345b4684f247" providerId="LiveId" clId="{E8CAC15D-16C5-4C11-9AE1-50403C1B96AC}" dt="2021-11-05T15:33:09.207" v="349"/>
          <ac:inkMkLst>
            <pc:docMk/>
            <pc:sldMk cId="384611073" sldId="469"/>
            <ac:inkMk id="204" creationId="{08EA8025-D535-4C22-B4C5-F2149E6B48BA}"/>
          </ac:inkMkLst>
        </pc:inkChg>
        <pc:inkChg chg="add mod">
          <ac:chgData name="Kanakubo Yuuka" userId="0125345b4684f247" providerId="LiveId" clId="{E8CAC15D-16C5-4C11-9AE1-50403C1B96AC}" dt="2021-11-05T15:33:09.207" v="349"/>
          <ac:inkMkLst>
            <pc:docMk/>
            <pc:sldMk cId="384611073" sldId="469"/>
            <ac:inkMk id="206" creationId="{D45CD19D-56AB-4ADA-BC38-23F0FDA5EE47}"/>
          </ac:inkMkLst>
        </pc:inkChg>
        <pc:inkChg chg="add mod">
          <ac:chgData name="Kanakubo Yuuka" userId="0125345b4684f247" providerId="LiveId" clId="{E8CAC15D-16C5-4C11-9AE1-50403C1B96AC}" dt="2021-11-05T15:33:09.207" v="349"/>
          <ac:inkMkLst>
            <pc:docMk/>
            <pc:sldMk cId="384611073" sldId="469"/>
            <ac:inkMk id="207" creationId="{F68C0554-875F-4691-B5A5-8CE9AA2D9E5F}"/>
          </ac:inkMkLst>
        </pc:inkChg>
        <pc:inkChg chg="add mod">
          <ac:chgData name="Kanakubo Yuuka" userId="0125345b4684f247" providerId="LiveId" clId="{E8CAC15D-16C5-4C11-9AE1-50403C1B96AC}" dt="2021-11-05T15:33:09.207" v="349"/>
          <ac:inkMkLst>
            <pc:docMk/>
            <pc:sldMk cId="384611073" sldId="469"/>
            <ac:inkMk id="208" creationId="{E2CA8D56-225E-456A-80D6-15561EB0E89E}"/>
          </ac:inkMkLst>
        </pc:inkChg>
        <pc:inkChg chg="add mod">
          <ac:chgData name="Kanakubo Yuuka" userId="0125345b4684f247" providerId="LiveId" clId="{E8CAC15D-16C5-4C11-9AE1-50403C1B96AC}" dt="2021-11-05T15:33:09.207" v="349"/>
          <ac:inkMkLst>
            <pc:docMk/>
            <pc:sldMk cId="384611073" sldId="469"/>
            <ac:inkMk id="209" creationId="{4245D0DE-85E3-46A0-9FB3-8F86F302760D}"/>
          </ac:inkMkLst>
        </pc:inkChg>
        <pc:inkChg chg="add del">
          <ac:chgData name="Kanakubo Yuuka" userId="0125345b4684f247" providerId="LiveId" clId="{E8CAC15D-16C5-4C11-9AE1-50403C1B96AC}" dt="2021-11-05T15:34:08.194" v="403"/>
          <ac:inkMkLst>
            <pc:docMk/>
            <pc:sldMk cId="384611073" sldId="469"/>
            <ac:inkMk id="211" creationId="{7FCD4B9E-CB67-4ADA-856C-FA58C84AC49D}"/>
          </ac:inkMkLst>
        </pc:inkChg>
        <pc:inkChg chg="add del">
          <ac:chgData name="Kanakubo Yuuka" userId="0125345b4684f247" providerId="LiveId" clId="{E8CAC15D-16C5-4C11-9AE1-50403C1B96AC}" dt="2021-11-05T15:34:08.195" v="404"/>
          <ac:inkMkLst>
            <pc:docMk/>
            <pc:sldMk cId="384611073" sldId="469"/>
            <ac:inkMk id="212" creationId="{9DBBFC24-8D9A-447C-A3E3-0CC623629707}"/>
          </ac:inkMkLst>
        </pc:inkChg>
        <pc:inkChg chg="add mod">
          <ac:chgData name="Kanakubo Yuuka" userId="0125345b4684f247" providerId="LiveId" clId="{E8CAC15D-16C5-4C11-9AE1-50403C1B96AC}" dt="2021-11-05T15:34:11.429" v="407"/>
          <ac:inkMkLst>
            <pc:docMk/>
            <pc:sldMk cId="384611073" sldId="469"/>
            <ac:inkMk id="213" creationId="{4232DBCE-46D7-4316-A69D-1C844C3DAADB}"/>
          </ac:inkMkLst>
        </pc:inkChg>
        <pc:inkChg chg="add mod">
          <ac:chgData name="Kanakubo Yuuka" userId="0125345b4684f247" providerId="LiveId" clId="{E8CAC15D-16C5-4C11-9AE1-50403C1B96AC}" dt="2021-11-05T15:34:11.429" v="407"/>
          <ac:inkMkLst>
            <pc:docMk/>
            <pc:sldMk cId="384611073" sldId="469"/>
            <ac:inkMk id="214" creationId="{7A7777FD-8FDB-4FF8-B3F1-C76BC026D033}"/>
          </ac:inkMkLst>
        </pc:inkChg>
      </pc:sldChg>
    </pc:docChg>
  </pc:docChgLst>
  <pc:docChgLst>
    <pc:chgData name="Kanakubo Yuuka" userId="0125345b4684f247" providerId="LiveId" clId="{C109A2A6-407C-4964-B8D5-9E1327CDF09D}"/>
    <pc:docChg chg="undo redo custSel addSld modSld">
      <pc:chgData name="Kanakubo Yuuka" userId="0125345b4684f247" providerId="LiveId" clId="{C109A2A6-407C-4964-B8D5-9E1327CDF09D}" dt="2023-01-31T15:41:39.973" v="816"/>
      <pc:docMkLst>
        <pc:docMk/>
      </pc:docMkLst>
      <pc:sldChg chg="addSp delSp modSp mod">
        <pc:chgData name="Kanakubo Yuuka" userId="0125345b4684f247" providerId="LiveId" clId="{C109A2A6-407C-4964-B8D5-9E1327CDF09D}" dt="2023-01-31T15:41:11.350" v="815" actId="478"/>
        <pc:sldMkLst>
          <pc:docMk/>
          <pc:sldMk cId="3847816840" sldId="601"/>
        </pc:sldMkLst>
        <pc:spChg chg="add del mod">
          <ac:chgData name="Kanakubo Yuuka" userId="0125345b4684f247" providerId="LiveId" clId="{C109A2A6-407C-4964-B8D5-9E1327CDF09D}" dt="2023-01-31T13:42:44.364" v="575" actId="478"/>
          <ac:spMkLst>
            <pc:docMk/>
            <pc:sldMk cId="3847816840" sldId="601"/>
            <ac:spMk id="2" creationId="{C9C37218-B939-7BC8-E763-5F760B42D011}"/>
          </ac:spMkLst>
        </pc:spChg>
        <pc:spChg chg="add mod">
          <ac:chgData name="Kanakubo Yuuka" userId="0125345b4684f247" providerId="LiveId" clId="{C109A2A6-407C-4964-B8D5-9E1327CDF09D}" dt="2023-01-31T15:31:18.329" v="736" actId="1076"/>
          <ac:spMkLst>
            <pc:docMk/>
            <pc:sldMk cId="3847816840" sldId="601"/>
            <ac:spMk id="7" creationId="{0AC9E9D7-81FE-2657-5EAA-879C98B3C431}"/>
          </ac:spMkLst>
        </pc:spChg>
        <pc:spChg chg="add del">
          <ac:chgData name="Kanakubo Yuuka" userId="0125345b4684f247" providerId="LiveId" clId="{C109A2A6-407C-4964-B8D5-9E1327CDF09D}" dt="2023-01-31T07:20:20.091" v="53" actId="22"/>
          <ac:spMkLst>
            <pc:docMk/>
            <pc:sldMk cId="3847816840" sldId="601"/>
            <ac:spMk id="9" creationId="{A8067D51-BCB5-8C86-10D3-8760F2D3B964}"/>
          </ac:spMkLst>
        </pc:spChg>
        <pc:spChg chg="add mod">
          <ac:chgData name="Kanakubo Yuuka" userId="0125345b4684f247" providerId="LiveId" clId="{C109A2A6-407C-4964-B8D5-9E1327CDF09D}" dt="2023-01-31T15:32:36.478" v="777" actId="1076"/>
          <ac:spMkLst>
            <pc:docMk/>
            <pc:sldMk cId="3847816840" sldId="601"/>
            <ac:spMk id="11" creationId="{8D9055BC-23D3-8C33-292C-2436C3F4F6FD}"/>
          </ac:spMkLst>
        </pc:spChg>
        <pc:spChg chg="add del">
          <ac:chgData name="Kanakubo Yuuka" userId="0125345b4684f247" providerId="LiveId" clId="{C109A2A6-407C-4964-B8D5-9E1327CDF09D}" dt="2023-01-31T15:22:07.187" v="605" actId="22"/>
          <ac:spMkLst>
            <pc:docMk/>
            <pc:sldMk cId="3847816840" sldId="601"/>
            <ac:spMk id="12" creationId="{79A1C3D6-2736-7572-8F84-06EBBFB19248}"/>
          </ac:spMkLst>
        </pc:spChg>
        <pc:spChg chg="add del mod">
          <ac:chgData name="Kanakubo Yuuka" userId="0125345b4684f247" providerId="LiveId" clId="{C109A2A6-407C-4964-B8D5-9E1327CDF09D}" dt="2023-01-31T13:34:25.274" v="528" actId="478"/>
          <ac:spMkLst>
            <pc:docMk/>
            <pc:sldMk cId="3847816840" sldId="601"/>
            <ac:spMk id="12" creationId="{AC154E03-BDF4-0370-432A-7593EDC018FE}"/>
          </ac:spMkLst>
        </pc:spChg>
        <pc:spChg chg="add del">
          <ac:chgData name="Kanakubo Yuuka" userId="0125345b4684f247" providerId="LiveId" clId="{C109A2A6-407C-4964-B8D5-9E1327CDF09D}" dt="2023-01-31T07:25:57.271" v="151" actId="22"/>
          <ac:spMkLst>
            <pc:docMk/>
            <pc:sldMk cId="3847816840" sldId="601"/>
            <ac:spMk id="14" creationId="{7710FEEA-D14D-AF01-96AC-51123BFAC51F}"/>
          </ac:spMkLst>
        </pc:spChg>
        <pc:spChg chg="add del mod">
          <ac:chgData name="Kanakubo Yuuka" userId="0125345b4684f247" providerId="LiveId" clId="{C109A2A6-407C-4964-B8D5-9E1327CDF09D}" dt="2023-01-31T15:21:36.796" v="601" actId="478"/>
          <ac:spMkLst>
            <pc:docMk/>
            <pc:sldMk cId="3847816840" sldId="601"/>
            <ac:spMk id="16" creationId="{C7941BD5-9710-5ADF-27E5-FA63EF3BF3A4}"/>
          </ac:spMkLst>
        </pc:spChg>
        <pc:spChg chg="add del mod">
          <ac:chgData name="Kanakubo Yuuka" userId="0125345b4684f247" providerId="LiveId" clId="{C109A2A6-407C-4964-B8D5-9E1327CDF09D}" dt="2023-01-31T15:41:11.350" v="815" actId="478"/>
          <ac:spMkLst>
            <pc:docMk/>
            <pc:sldMk cId="3847816840" sldId="601"/>
            <ac:spMk id="17" creationId="{820E2240-AFA9-2ADA-0CFF-81A9706438EA}"/>
          </ac:spMkLst>
        </pc:spChg>
        <pc:spChg chg="add mod">
          <ac:chgData name="Kanakubo Yuuka" userId="0125345b4684f247" providerId="LiveId" clId="{C109A2A6-407C-4964-B8D5-9E1327CDF09D}" dt="2023-01-31T15:31:52.169" v="748" actId="114"/>
          <ac:spMkLst>
            <pc:docMk/>
            <pc:sldMk cId="3847816840" sldId="601"/>
            <ac:spMk id="18" creationId="{228913EA-E65A-DE4A-757A-D7A10CEEE870}"/>
          </ac:spMkLst>
        </pc:spChg>
        <pc:spChg chg="add mod">
          <ac:chgData name="Kanakubo Yuuka" userId="0125345b4684f247" providerId="LiveId" clId="{C109A2A6-407C-4964-B8D5-9E1327CDF09D}" dt="2023-01-31T15:30:02.102" v="726" actId="14100"/>
          <ac:spMkLst>
            <pc:docMk/>
            <pc:sldMk cId="3847816840" sldId="601"/>
            <ac:spMk id="19" creationId="{AF9D02FD-7ADD-4EE3-EFA4-9372360FBACA}"/>
          </ac:spMkLst>
        </pc:spChg>
        <pc:spChg chg="add mod">
          <ac:chgData name="Kanakubo Yuuka" userId="0125345b4684f247" providerId="LiveId" clId="{C109A2A6-407C-4964-B8D5-9E1327CDF09D}" dt="2023-01-31T15:23:39.258" v="679" actId="1076"/>
          <ac:spMkLst>
            <pc:docMk/>
            <pc:sldMk cId="3847816840" sldId="601"/>
            <ac:spMk id="20" creationId="{D2489B1E-C2B7-D3CD-E4DB-94B9AF70F4CE}"/>
          </ac:spMkLst>
        </pc:spChg>
        <pc:spChg chg="add del">
          <ac:chgData name="Kanakubo Yuuka" userId="0125345b4684f247" providerId="LiveId" clId="{C109A2A6-407C-4964-B8D5-9E1327CDF09D}" dt="2023-01-31T15:28:58.129" v="687" actId="22"/>
          <ac:spMkLst>
            <pc:docMk/>
            <pc:sldMk cId="3847816840" sldId="601"/>
            <ac:spMk id="26" creationId="{71EEFDB3-8580-70A0-7F62-A471EEFEE1E9}"/>
          </ac:spMkLst>
        </pc:spChg>
        <pc:spChg chg="mod">
          <ac:chgData name="Kanakubo Yuuka" userId="0125345b4684f247" providerId="LiveId" clId="{C109A2A6-407C-4964-B8D5-9E1327CDF09D}" dt="2023-01-31T15:20:52.035" v="594" actId="1076"/>
          <ac:spMkLst>
            <pc:docMk/>
            <pc:sldMk cId="3847816840" sldId="601"/>
            <ac:spMk id="29" creationId="{FF70E222-CD9A-5702-8AB7-52EB9A087100}"/>
          </ac:spMkLst>
        </pc:spChg>
        <pc:spChg chg="add mod">
          <ac:chgData name="Kanakubo Yuuka" userId="0125345b4684f247" providerId="LiveId" clId="{C109A2A6-407C-4964-B8D5-9E1327CDF09D}" dt="2023-01-31T15:29:29.801" v="718" actId="1076"/>
          <ac:spMkLst>
            <pc:docMk/>
            <pc:sldMk cId="3847816840" sldId="601"/>
            <ac:spMk id="30" creationId="{4B3358C3-48DA-1F92-3A24-0509EFE260A0}"/>
          </ac:spMkLst>
        </pc:spChg>
        <pc:spChg chg="mod">
          <ac:chgData name="Kanakubo Yuuka" userId="0125345b4684f247" providerId="LiveId" clId="{C109A2A6-407C-4964-B8D5-9E1327CDF09D}" dt="2023-01-31T13:34:19.869" v="527" actId="1036"/>
          <ac:spMkLst>
            <pc:docMk/>
            <pc:sldMk cId="3847816840" sldId="601"/>
            <ac:spMk id="31" creationId="{3D5E8ADD-5F8C-9AD0-4D7D-A0706B419D2A}"/>
          </ac:spMkLst>
        </pc:spChg>
        <pc:spChg chg="add del">
          <ac:chgData name="Kanakubo Yuuka" userId="0125345b4684f247" providerId="LiveId" clId="{C109A2A6-407C-4964-B8D5-9E1327CDF09D}" dt="2023-01-31T15:40:32.359" v="786" actId="22"/>
          <ac:spMkLst>
            <pc:docMk/>
            <pc:sldMk cId="3847816840" sldId="601"/>
            <ac:spMk id="37" creationId="{B41BA551-7B92-10A7-23D0-C1DEB0E5E14A}"/>
          </ac:spMkLst>
        </pc:spChg>
        <pc:spChg chg="add mod">
          <ac:chgData name="Kanakubo Yuuka" userId="0125345b4684f247" providerId="LiveId" clId="{C109A2A6-407C-4964-B8D5-9E1327CDF09D}" dt="2023-01-31T15:41:03.547" v="814" actId="1076"/>
          <ac:spMkLst>
            <pc:docMk/>
            <pc:sldMk cId="3847816840" sldId="601"/>
            <ac:spMk id="42" creationId="{96A65C35-2A45-3746-4C8A-9169EB39CD3D}"/>
          </ac:spMkLst>
        </pc:spChg>
        <pc:spChg chg="mod">
          <ac:chgData name="Kanakubo Yuuka" userId="0125345b4684f247" providerId="LiveId" clId="{C109A2A6-407C-4964-B8D5-9E1327CDF09D}" dt="2023-01-31T13:42:31.522" v="570" actId="1076"/>
          <ac:spMkLst>
            <pc:docMk/>
            <pc:sldMk cId="3847816840" sldId="601"/>
            <ac:spMk id="49" creationId="{F76BC7FF-6AE8-EC6B-8F19-818AF9A2120B}"/>
          </ac:spMkLst>
        </pc:spChg>
        <pc:spChg chg="mod">
          <ac:chgData name="Kanakubo Yuuka" userId="0125345b4684f247" providerId="LiveId" clId="{C109A2A6-407C-4964-B8D5-9E1327CDF09D}" dt="2023-01-31T11:05:16.264" v="382" actId="1036"/>
          <ac:spMkLst>
            <pc:docMk/>
            <pc:sldMk cId="3847816840" sldId="601"/>
            <ac:spMk id="50" creationId="{B0D30B78-22EF-A52F-09B2-C87AADB5A521}"/>
          </ac:spMkLst>
        </pc:spChg>
        <pc:spChg chg="del mod">
          <ac:chgData name="Kanakubo Yuuka" userId="0125345b4684f247" providerId="LiveId" clId="{C109A2A6-407C-4964-B8D5-9E1327CDF09D}" dt="2023-01-31T13:37:27.221" v="536" actId="478"/>
          <ac:spMkLst>
            <pc:docMk/>
            <pc:sldMk cId="3847816840" sldId="601"/>
            <ac:spMk id="53" creationId="{6E1EB264-C11B-2901-ABF5-5450307D525E}"/>
          </ac:spMkLst>
        </pc:spChg>
        <pc:spChg chg="del">
          <ac:chgData name="Kanakubo Yuuka" userId="0125345b4684f247" providerId="LiveId" clId="{C109A2A6-407C-4964-B8D5-9E1327CDF09D}" dt="2023-01-31T13:31:34.205" v="384" actId="478"/>
          <ac:spMkLst>
            <pc:docMk/>
            <pc:sldMk cId="3847816840" sldId="601"/>
            <ac:spMk id="54" creationId="{2CA56B6D-3706-0BFD-DE47-7D7930B8BAB1}"/>
          </ac:spMkLst>
        </pc:spChg>
        <pc:spChg chg="del mod">
          <ac:chgData name="Kanakubo Yuuka" userId="0125345b4684f247" providerId="LiveId" clId="{C109A2A6-407C-4964-B8D5-9E1327CDF09D}" dt="2023-01-31T14:03:50.026" v="585" actId="478"/>
          <ac:spMkLst>
            <pc:docMk/>
            <pc:sldMk cId="3847816840" sldId="601"/>
            <ac:spMk id="55" creationId="{EEAC40A8-C687-EFED-9807-B9BB203BF921}"/>
          </ac:spMkLst>
        </pc:spChg>
        <pc:spChg chg="del">
          <ac:chgData name="Kanakubo Yuuka" userId="0125345b4684f247" providerId="LiveId" clId="{C109A2A6-407C-4964-B8D5-9E1327CDF09D}" dt="2023-01-31T13:37:18.157" v="532" actId="478"/>
          <ac:spMkLst>
            <pc:docMk/>
            <pc:sldMk cId="3847816840" sldId="601"/>
            <ac:spMk id="56" creationId="{7B47381B-A220-B832-7510-1F4D815CCCDB}"/>
          </ac:spMkLst>
        </pc:spChg>
        <pc:spChg chg="del mod">
          <ac:chgData name="Kanakubo Yuuka" userId="0125345b4684f247" providerId="LiveId" clId="{C109A2A6-407C-4964-B8D5-9E1327CDF09D}" dt="2023-01-31T13:42:42.266" v="574" actId="478"/>
          <ac:spMkLst>
            <pc:docMk/>
            <pc:sldMk cId="3847816840" sldId="601"/>
            <ac:spMk id="57" creationId="{162B0323-001D-2427-975E-AC30CF4CFBC6}"/>
          </ac:spMkLst>
        </pc:spChg>
        <pc:spChg chg="del mod">
          <ac:chgData name="Kanakubo Yuuka" userId="0125345b4684f247" providerId="LiveId" clId="{C109A2A6-407C-4964-B8D5-9E1327CDF09D}" dt="2023-01-31T15:21:27.532" v="600" actId="478"/>
          <ac:spMkLst>
            <pc:docMk/>
            <pc:sldMk cId="3847816840" sldId="601"/>
            <ac:spMk id="58" creationId="{28928914-B670-9E7A-3E68-74E0FF246679}"/>
          </ac:spMkLst>
        </pc:spChg>
        <pc:spChg chg="del mod">
          <ac:chgData name="Kanakubo Yuuka" userId="0125345b4684f247" providerId="LiveId" clId="{C109A2A6-407C-4964-B8D5-9E1327CDF09D}" dt="2023-01-31T15:21:27.532" v="600" actId="478"/>
          <ac:spMkLst>
            <pc:docMk/>
            <pc:sldMk cId="3847816840" sldId="601"/>
            <ac:spMk id="59" creationId="{146E84C1-138F-5523-8432-2D2023014E06}"/>
          </ac:spMkLst>
        </pc:spChg>
        <pc:spChg chg="del">
          <ac:chgData name="Kanakubo Yuuka" userId="0125345b4684f247" providerId="LiveId" clId="{C109A2A6-407C-4964-B8D5-9E1327CDF09D}" dt="2023-01-31T13:31:28.991" v="383" actId="478"/>
          <ac:spMkLst>
            <pc:docMk/>
            <pc:sldMk cId="3847816840" sldId="601"/>
            <ac:spMk id="60" creationId="{DA56917E-F34E-FF00-1EA8-C865685F20C9}"/>
          </ac:spMkLst>
        </pc:spChg>
        <pc:grpChg chg="mod">
          <ac:chgData name="Kanakubo Yuuka" userId="0125345b4684f247" providerId="LiveId" clId="{C109A2A6-407C-4964-B8D5-9E1327CDF09D}" dt="2023-01-31T11:05:08.485" v="366" actId="1036"/>
          <ac:grpSpMkLst>
            <pc:docMk/>
            <pc:sldMk cId="3847816840" sldId="601"/>
            <ac:grpSpMk id="46" creationId="{4CF1A118-0E48-B901-9022-B37B62E09843}"/>
          </ac:grpSpMkLst>
        </pc:grpChg>
        <pc:picChg chg="add mod">
          <ac:chgData name="Kanakubo Yuuka" userId="0125345b4684f247" providerId="LiveId" clId="{C109A2A6-407C-4964-B8D5-9E1327CDF09D}" dt="2023-01-31T15:20:45.878" v="593" actId="1076"/>
          <ac:picMkLst>
            <pc:docMk/>
            <pc:sldMk cId="3847816840" sldId="601"/>
            <ac:picMk id="8" creationId="{76DD7784-7882-739F-81F7-02944E492B40}"/>
          </ac:picMkLst>
        </pc:picChg>
        <pc:picChg chg="add mod">
          <ac:chgData name="Kanakubo Yuuka" userId="0125345b4684f247" providerId="LiveId" clId="{C109A2A6-407C-4964-B8D5-9E1327CDF09D}" dt="2023-01-31T15:21:00.247" v="596" actId="1076"/>
          <ac:picMkLst>
            <pc:docMk/>
            <pc:sldMk cId="3847816840" sldId="601"/>
            <ac:picMk id="9" creationId="{DC561A28-964D-90D1-223F-2A84DCCB8850}"/>
          </ac:picMkLst>
        </pc:picChg>
        <pc:picChg chg="add mod">
          <ac:chgData name="Kanakubo Yuuka" userId="0125345b4684f247" providerId="LiveId" clId="{C109A2A6-407C-4964-B8D5-9E1327CDF09D}" dt="2023-01-31T13:51:43.136" v="581" actId="1076"/>
          <ac:picMkLst>
            <pc:docMk/>
            <pc:sldMk cId="3847816840" sldId="601"/>
            <ac:picMk id="13" creationId="{DFF8E5CC-AAB0-B6E5-8177-7D095F35D25A}"/>
          </ac:picMkLst>
        </pc:picChg>
        <pc:picChg chg="add mod">
          <ac:chgData name="Kanakubo Yuuka" userId="0125345b4684f247" providerId="LiveId" clId="{C109A2A6-407C-4964-B8D5-9E1327CDF09D}" dt="2023-01-31T15:21:09.196" v="597" actId="1076"/>
          <ac:picMkLst>
            <pc:docMk/>
            <pc:sldMk cId="3847816840" sldId="601"/>
            <ac:picMk id="15" creationId="{853442B5-488A-4686-4BC0-538B51A91B99}"/>
          </ac:picMkLst>
        </pc:picChg>
        <pc:picChg chg="add mod">
          <ac:chgData name="Kanakubo Yuuka" userId="0125345b4684f247" providerId="LiveId" clId="{C109A2A6-407C-4964-B8D5-9E1327CDF09D}" dt="2023-01-31T15:28:20.703" v="683" actId="1076"/>
          <ac:picMkLst>
            <pc:docMk/>
            <pc:sldMk cId="3847816840" sldId="601"/>
            <ac:picMk id="23" creationId="{9AE17C76-0F4D-B04C-80F4-A447FB1CBA89}"/>
          </ac:picMkLst>
        </pc:picChg>
        <pc:picChg chg="mod">
          <ac:chgData name="Kanakubo Yuuka" userId="0125345b4684f247" providerId="LiveId" clId="{C109A2A6-407C-4964-B8D5-9E1327CDF09D}" dt="2023-01-31T15:20:52.035" v="594" actId="1076"/>
          <ac:picMkLst>
            <pc:docMk/>
            <pc:sldMk cId="3847816840" sldId="601"/>
            <ac:picMk id="32" creationId="{EEF143D5-F4A9-41E0-950E-4E88A3F84561}"/>
          </ac:picMkLst>
        </pc:picChg>
        <pc:picChg chg="add mod">
          <ac:chgData name="Kanakubo Yuuka" userId="0125345b4684f247" providerId="LiveId" clId="{C109A2A6-407C-4964-B8D5-9E1327CDF09D}" dt="2023-01-31T15:40:13.155" v="782" actId="1076"/>
          <ac:picMkLst>
            <pc:docMk/>
            <pc:sldMk cId="3847816840" sldId="601"/>
            <ac:picMk id="35" creationId="{4CCA189E-C73D-94BC-7867-9A3B47EC2BB8}"/>
          </ac:picMkLst>
        </pc:picChg>
      </pc:sldChg>
      <pc:sldChg chg="add">
        <pc:chgData name="Kanakubo Yuuka" userId="0125345b4684f247" providerId="LiveId" clId="{C109A2A6-407C-4964-B8D5-9E1327CDF09D}" dt="2023-01-31T15:41:39.973" v="816"/>
        <pc:sldMkLst>
          <pc:docMk/>
          <pc:sldMk cId="1265715182" sldId="602"/>
        </pc:sldMkLst>
      </pc:sldChg>
    </pc:docChg>
  </pc:docChgLst>
  <pc:docChgLst>
    <pc:chgData name="Kanakubo Yuuka" userId="0125345b4684f247" providerId="LiveId" clId="{0E14B1E4-C013-4880-BD49-955B2BCE6147}"/>
    <pc:docChg chg="custSel addSld delSld modSld">
      <pc:chgData name="Kanakubo Yuuka" userId="0125345b4684f247" providerId="LiveId" clId="{0E14B1E4-C013-4880-BD49-955B2BCE6147}" dt="2021-12-02T17:03:26.040" v="27" actId="478"/>
      <pc:docMkLst>
        <pc:docMk/>
      </pc:docMkLst>
      <pc:sldChg chg="del">
        <pc:chgData name="Kanakubo Yuuka" userId="0125345b4684f247" providerId="LiveId" clId="{0E14B1E4-C013-4880-BD49-955B2BCE6147}" dt="2021-12-02T17:02:33.420" v="4" actId="2696"/>
        <pc:sldMkLst>
          <pc:docMk/>
          <pc:sldMk cId="274548154" sldId="266"/>
        </pc:sldMkLst>
      </pc:sldChg>
      <pc:sldChg chg="del">
        <pc:chgData name="Kanakubo Yuuka" userId="0125345b4684f247" providerId="LiveId" clId="{0E14B1E4-C013-4880-BD49-955B2BCE6147}" dt="2021-12-02T17:02:06.494" v="2" actId="2696"/>
        <pc:sldMkLst>
          <pc:docMk/>
          <pc:sldMk cId="3557065839" sldId="281"/>
        </pc:sldMkLst>
      </pc:sldChg>
      <pc:sldChg chg="del">
        <pc:chgData name="Kanakubo Yuuka" userId="0125345b4684f247" providerId="LiveId" clId="{0E14B1E4-C013-4880-BD49-955B2BCE6147}" dt="2021-12-02T17:01:57.340" v="1" actId="2696"/>
        <pc:sldMkLst>
          <pc:docMk/>
          <pc:sldMk cId="2895226840" sldId="349"/>
        </pc:sldMkLst>
      </pc:sldChg>
      <pc:sldChg chg="del">
        <pc:chgData name="Kanakubo Yuuka" userId="0125345b4684f247" providerId="LiveId" clId="{0E14B1E4-C013-4880-BD49-955B2BCE6147}" dt="2021-12-02T17:02:33.420" v="4" actId="2696"/>
        <pc:sldMkLst>
          <pc:docMk/>
          <pc:sldMk cId="1143972233" sldId="383"/>
        </pc:sldMkLst>
      </pc:sldChg>
      <pc:sldChg chg="del">
        <pc:chgData name="Kanakubo Yuuka" userId="0125345b4684f247" providerId="LiveId" clId="{0E14B1E4-C013-4880-BD49-955B2BCE6147}" dt="2021-12-02T17:02:11.023" v="3" actId="2696"/>
        <pc:sldMkLst>
          <pc:docMk/>
          <pc:sldMk cId="4192319483" sldId="409"/>
        </pc:sldMkLst>
      </pc:sldChg>
      <pc:sldChg chg="del">
        <pc:chgData name="Kanakubo Yuuka" userId="0125345b4684f247" providerId="LiveId" clId="{0E14B1E4-C013-4880-BD49-955B2BCE6147}" dt="2021-12-02T17:02:06.494" v="2" actId="2696"/>
        <pc:sldMkLst>
          <pc:docMk/>
          <pc:sldMk cId="705662192" sldId="423"/>
        </pc:sldMkLst>
      </pc:sldChg>
      <pc:sldChg chg="del">
        <pc:chgData name="Kanakubo Yuuka" userId="0125345b4684f247" providerId="LiveId" clId="{0E14B1E4-C013-4880-BD49-955B2BCE6147}" dt="2021-12-02T17:02:06.494" v="2" actId="2696"/>
        <pc:sldMkLst>
          <pc:docMk/>
          <pc:sldMk cId="3530543286" sldId="430"/>
        </pc:sldMkLst>
      </pc:sldChg>
      <pc:sldChg chg="del">
        <pc:chgData name="Kanakubo Yuuka" userId="0125345b4684f247" providerId="LiveId" clId="{0E14B1E4-C013-4880-BD49-955B2BCE6147}" dt="2021-12-02T17:02:06.494" v="2" actId="2696"/>
        <pc:sldMkLst>
          <pc:docMk/>
          <pc:sldMk cId="2824682154" sldId="434"/>
        </pc:sldMkLst>
      </pc:sldChg>
      <pc:sldChg chg="del">
        <pc:chgData name="Kanakubo Yuuka" userId="0125345b4684f247" providerId="LiveId" clId="{0E14B1E4-C013-4880-BD49-955B2BCE6147}" dt="2021-12-02T17:02:11.023" v="3" actId="2696"/>
        <pc:sldMkLst>
          <pc:docMk/>
          <pc:sldMk cId="3964321525" sldId="435"/>
        </pc:sldMkLst>
      </pc:sldChg>
      <pc:sldChg chg="del">
        <pc:chgData name="Kanakubo Yuuka" userId="0125345b4684f247" providerId="LiveId" clId="{0E14B1E4-C013-4880-BD49-955B2BCE6147}" dt="2021-12-02T17:03:13.088" v="24" actId="2696"/>
        <pc:sldMkLst>
          <pc:docMk/>
          <pc:sldMk cId="1540470157" sldId="436"/>
        </pc:sldMkLst>
      </pc:sldChg>
      <pc:sldChg chg="delSp modSp del mod">
        <pc:chgData name="Kanakubo Yuuka" userId="0125345b4684f247" providerId="LiveId" clId="{0E14B1E4-C013-4880-BD49-955B2BCE6147}" dt="2021-12-02T17:03:01.794" v="23" actId="2696"/>
        <pc:sldMkLst>
          <pc:docMk/>
          <pc:sldMk cId="1997484567" sldId="437"/>
        </pc:sldMkLst>
        <pc:spChg chg="del">
          <ac:chgData name="Kanakubo Yuuka" userId="0125345b4684f247" providerId="LiveId" clId="{0E14B1E4-C013-4880-BD49-955B2BCE6147}" dt="2021-12-02T17:02:42.253" v="5" actId="478"/>
          <ac:spMkLst>
            <pc:docMk/>
            <pc:sldMk cId="1997484567" sldId="437"/>
            <ac:spMk id="5" creationId="{B3939D43-DBE7-4907-B8E6-6B06D0D4B599}"/>
          </ac:spMkLst>
        </pc:spChg>
        <pc:spChg chg="mod">
          <ac:chgData name="Kanakubo Yuuka" userId="0125345b4684f247" providerId="LiveId" clId="{0E14B1E4-C013-4880-BD49-955B2BCE6147}" dt="2021-12-02T17:02:54.205" v="22" actId="20577"/>
          <ac:spMkLst>
            <pc:docMk/>
            <pc:sldMk cId="1997484567" sldId="437"/>
            <ac:spMk id="26" creationId="{F0612DFF-4EE0-4348-954A-DF5CAEB228D8}"/>
          </ac:spMkLst>
        </pc:spChg>
      </pc:sldChg>
      <pc:sldChg chg="del">
        <pc:chgData name="Kanakubo Yuuka" userId="0125345b4684f247" providerId="LiveId" clId="{0E14B1E4-C013-4880-BD49-955B2BCE6147}" dt="2021-12-02T17:02:33.420" v="4" actId="2696"/>
        <pc:sldMkLst>
          <pc:docMk/>
          <pc:sldMk cId="1149940306" sldId="440"/>
        </pc:sldMkLst>
      </pc:sldChg>
      <pc:sldChg chg="del">
        <pc:chgData name="Kanakubo Yuuka" userId="0125345b4684f247" providerId="LiveId" clId="{0E14B1E4-C013-4880-BD49-955B2BCE6147}" dt="2021-12-02T17:01:57.340" v="1" actId="2696"/>
        <pc:sldMkLst>
          <pc:docMk/>
          <pc:sldMk cId="4016415004" sldId="441"/>
        </pc:sldMkLst>
      </pc:sldChg>
      <pc:sldChg chg="del">
        <pc:chgData name="Kanakubo Yuuka" userId="0125345b4684f247" providerId="LiveId" clId="{0E14B1E4-C013-4880-BD49-955B2BCE6147}" dt="2021-12-02T17:02:06.494" v="2" actId="2696"/>
        <pc:sldMkLst>
          <pc:docMk/>
          <pc:sldMk cId="3860047857" sldId="442"/>
        </pc:sldMkLst>
      </pc:sldChg>
      <pc:sldChg chg="del">
        <pc:chgData name="Kanakubo Yuuka" userId="0125345b4684f247" providerId="LiveId" clId="{0E14B1E4-C013-4880-BD49-955B2BCE6147}" dt="2021-12-02T17:01:57.340" v="1" actId="2696"/>
        <pc:sldMkLst>
          <pc:docMk/>
          <pc:sldMk cId="2390137898" sldId="448"/>
        </pc:sldMkLst>
      </pc:sldChg>
      <pc:sldChg chg="del">
        <pc:chgData name="Kanakubo Yuuka" userId="0125345b4684f247" providerId="LiveId" clId="{0E14B1E4-C013-4880-BD49-955B2BCE6147}" dt="2021-12-02T17:01:57.340" v="1" actId="2696"/>
        <pc:sldMkLst>
          <pc:docMk/>
          <pc:sldMk cId="4228123261" sldId="449"/>
        </pc:sldMkLst>
      </pc:sldChg>
      <pc:sldChg chg="del">
        <pc:chgData name="Kanakubo Yuuka" userId="0125345b4684f247" providerId="LiveId" clId="{0E14B1E4-C013-4880-BD49-955B2BCE6147}" dt="2021-12-02T17:01:57.340" v="1" actId="2696"/>
        <pc:sldMkLst>
          <pc:docMk/>
          <pc:sldMk cId="3982823588" sldId="451"/>
        </pc:sldMkLst>
      </pc:sldChg>
      <pc:sldChg chg="del">
        <pc:chgData name="Kanakubo Yuuka" userId="0125345b4684f247" providerId="LiveId" clId="{0E14B1E4-C013-4880-BD49-955B2BCE6147}" dt="2021-12-02T17:02:33.420" v="4" actId="2696"/>
        <pc:sldMkLst>
          <pc:docMk/>
          <pc:sldMk cId="1325645562" sldId="453"/>
        </pc:sldMkLst>
      </pc:sldChg>
      <pc:sldChg chg="del">
        <pc:chgData name="Kanakubo Yuuka" userId="0125345b4684f247" providerId="LiveId" clId="{0E14B1E4-C013-4880-BD49-955B2BCE6147}" dt="2021-12-02T17:02:06.494" v="2" actId="2696"/>
        <pc:sldMkLst>
          <pc:docMk/>
          <pc:sldMk cId="3075024673" sldId="454"/>
        </pc:sldMkLst>
      </pc:sldChg>
      <pc:sldChg chg="del">
        <pc:chgData name="Kanakubo Yuuka" userId="0125345b4684f247" providerId="LiveId" clId="{0E14B1E4-C013-4880-BD49-955B2BCE6147}" dt="2021-12-02T17:02:06.494" v="2" actId="2696"/>
        <pc:sldMkLst>
          <pc:docMk/>
          <pc:sldMk cId="1699425690" sldId="470"/>
        </pc:sldMkLst>
      </pc:sldChg>
      <pc:sldChg chg="del">
        <pc:chgData name="Kanakubo Yuuka" userId="0125345b4684f247" providerId="LiveId" clId="{0E14B1E4-C013-4880-BD49-955B2BCE6147}" dt="2021-12-02T17:02:33.420" v="4" actId="2696"/>
        <pc:sldMkLst>
          <pc:docMk/>
          <pc:sldMk cId="870636190" sldId="473"/>
        </pc:sldMkLst>
      </pc:sldChg>
      <pc:sldChg chg="del">
        <pc:chgData name="Kanakubo Yuuka" userId="0125345b4684f247" providerId="LiveId" clId="{0E14B1E4-C013-4880-BD49-955B2BCE6147}" dt="2021-12-02T17:02:33.420" v="4" actId="2696"/>
        <pc:sldMkLst>
          <pc:docMk/>
          <pc:sldMk cId="2786731960" sldId="474"/>
        </pc:sldMkLst>
      </pc:sldChg>
      <pc:sldChg chg="del">
        <pc:chgData name="Kanakubo Yuuka" userId="0125345b4684f247" providerId="LiveId" clId="{0E14B1E4-C013-4880-BD49-955B2BCE6147}" dt="2021-12-02T17:01:50.080" v="0" actId="2696"/>
        <pc:sldMkLst>
          <pc:docMk/>
          <pc:sldMk cId="4091517439" sldId="482"/>
        </pc:sldMkLst>
      </pc:sldChg>
      <pc:sldChg chg="delSp mod delAnim">
        <pc:chgData name="Kanakubo Yuuka" userId="0125345b4684f247" providerId="LiveId" clId="{0E14B1E4-C013-4880-BD49-955B2BCE6147}" dt="2021-12-02T17:03:26.040" v="27" actId="478"/>
        <pc:sldMkLst>
          <pc:docMk/>
          <pc:sldMk cId="1675717721" sldId="484"/>
        </pc:sldMkLst>
        <pc:spChg chg="del">
          <ac:chgData name="Kanakubo Yuuka" userId="0125345b4684f247" providerId="LiveId" clId="{0E14B1E4-C013-4880-BD49-955B2BCE6147}" dt="2021-12-02T17:03:21.073" v="26" actId="478"/>
          <ac:spMkLst>
            <pc:docMk/>
            <pc:sldMk cId="1675717721" sldId="484"/>
            <ac:spMk id="24" creationId="{4CBCED46-92E2-4DE2-994C-B2555447BDC7}"/>
          </ac:spMkLst>
        </pc:spChg>
        <pc:spChg chg="del">
          <ac:chgData name="Kanakubo Yuuka" userId="0125345b4684f247" providerId="LiveId" clId="{0E14B1E4-C013-4880-BD49-955B2BCE6147}" dt="2021-12-02T17:03:26.040" v="27" actId="478"/>
          <ac:spMkLst>
            <pc:docMk/>
            <pc:sldMk cId="1675717721" sldId="484"/>
            <ac:spMk id="25" creationId="{CC97CBCC-9770-4017-9C5D-407DF1DCB64D}"/>
          </ac:spMkLst>
        </pc:spChg>
      </pc:sldChg>
      <pc:sldChg chg="del">
        <pc:chgData name="Kanakubo Yuuka" userId="0125345b4684f247" providerId="LiveId" clId="{0E14B1E4-C013-4880-BD49-955B2BCE6147}" dt="2021-12-02T17:01:50.080" v="0" actId="2696"/>
        <pc:sldMkLst>
          <pc:docMk/>
          <pc:sldMk cId="1933392938" sldId="485"/>
        </pc:sldMkLst>
      </pc:sldChg>
      <pc:sldChg chg="del">
        <pc:chgData name="Kanakubo Yuuka" userId="0125345b4684f247" providerId="LiveId" clId="{0E14B1E4-C013-4880-BD49-955B2BCE6147}" dt="2021-12-02T17:01:50.080" v="0" actId="2696"/>
        <pc:sldMkLst>
          <pc:docMk/>
          <pc:sldMk cId="3064355071" sldId="487"/>
        </pc:sldMkLst>
      </pc:sldChg>
      <pc:sldChg chg="del">
        <pc:chgData name="Kanakubo Yuuka" userId="0125345b4684f247" providerId="LiveId" clId="{0E14B1E4-C013-4880-BD49-955B2BCE6147}" dt="2021-12-02T17:02:11.023" v="3" actId="2696"/>
        <pc:sldMkLst>
          <pc:docMk/>
          <pc:sldMk cId="3639885463" sldId="494"/>
        </pc:sldMkLst>
      </pc:sldChg>
      <pc:sldChg chg="del">
        <pc:chgData name="Kanakubo Yuuka" userId="0125345b4684f247" providerId="LiveId" clId="{0E14B1E4-C013-4880-BD49-955B2BCE6147}" dt="2021-12-02T17:01:50.080" v="0" actId="2696"/>
        <pc:sldMkLst>
          <pc:docMk/>
          <pc:sldMk cId="3094097424" sldId="495"/>
        </pc:sldMkLst>
      </pc:sldChg>
      <pc:sldChg chg="add">
        <pc:chgData name="Kanakubo Yuuka" userId="0125345b4684f247" providerId="LiveId" clId="{0E14B1E4-C013-4880-BD49-955B2BCE6147}" dt="2021-12-02T17:03:18.705" v="25"/>
        <pc:sldMkLst>
          <pc:docMk/>
          <pc:sldMk cId="4193511740" sldId="497"/>
        </pc:sldMkLst>
      </pc:sldChg>
    </pc:docChg>
  </pc:docChgLst>
  <pc:docChgLst>
    <pc:chgData name="Kanakubo Yuuka" userId="0125345b4684f247" providerId="LiveId" clId="{7161A6E7-2BF8-499B-9661-1F595AAD8456}"/>
    <pc:docChg chg="undo custSel addSld modSld sldOrd">
      <pc:chgData name="Kanakubo Yuuka" userId="0125345b4684f247" providerId="LiveId" clId="{7161A6E7-2BF8-499B-9661-1F595AAD8456}" dt="2021-11-06T05:54:39.016" v="1553"/>
      <pc:docMkLst>
        <pc:docMk/>
      </pc:docMkLst>
      <pc:sldChg chg="addSp modSp mod">
        <pc:chgData name="Kanakubo Yuuka" userId="0125345b4684f247" providerId="LiveId" clId="{7161A6E7-2BF8-499B-9661-1F595AAD8456}" dt="2021-11-05T05:05:46.776" v="1242" actId="1076"/>
        <pc:sldMkLst>
          <pc:docMk/>
          <pc:sldMk cId="913880917" sldId="256"/>
        </pc:sldMkLst>
        <pc:spChg chg="mod">
          <ac:chgData name="Kanakubo Yuuka" userId="0125345b4684f247" providerId="LiveId" clId="{7161A6E7-2BF8-499B-9661-1F595AAD8456}" dt="2021-11-03T04:37:05.111" v="2" actId="20577"/>
          <ac:spMkLst>
            <pc:docMk/>
            <pc:sldMk cId="913880917" sldId="256"/>
            <ac:spMk id="17" creationId="{9773B597-F3A0-4246-BB48-C730FEBE91A4}"/>
          </ac:spMkLst>
        </pc:spChg>
        <pc:picChg chg="add mod">
          <ac:chgData name="Kanakubo Yuuka" userId="0125345b4684f247" providerId="LiveId" clId="{7161A6E7-2BF8-499B-9661-1F595AAD8456}" dt="2021-11-05T05:05:46.776" v="1242" actId="1076"/>
          <ac:picMkLst>
            <pc:docMk/>
            <pc:sldMk cId="913880917" sldId="256"/>
            <ac:picMk id="1026" creationId="{56A64823-6973-4F01-B9F2-28A38367194A}"/>
          </ac:picMkLst>
        </pc:picChg>
      </pc:sldChg>
      <pc:sldChg chg="modSp mod">
        <pc:chgData name="Kanakubo Yuuka" userId="0125345b4684f247" providerId="LiveId" clId="{7161A6E7-2BF8-499B-9661-1F595AAD8456}" dt="2021-11-05T23:26:09.039" v="1469" actId="1037"/>
        <pc:sldMkLst>
          <pc:docMk/>
          <pc:sldMk cId="1338783439" sldId="261"/>
        </pc:sldMkLst>
        <pc:spChg chg="mod">
          <ac:chgData name="Kanakubo Yuuka" userId="0125345b4684f247" providerId="LiveId" clId="{7161A6E7-2BF8-499B-9661-1F595AAD8456}" dt="2021-11-05T23:26:09.039" v="1469" actId="1037"/>
          <ac:spMkLst>
            <pc:docMk/>
            <pc:sldMk cId="1338783439" sldId="261"/>
            <ac:spMk id="2" creationId="{A26607EB-4DC6-41E8-BC45-7808A13A4126}"/>
          </ac:spMkLst>
        </pc:spChg>
        <pc:spChg chg="mod">
          <ac:chgData name="Kanakubo Yuuka" userId="0125345b4684f247" providerId="LiveId" clId="{7161A6E7-2BF8-499B-9661-1F595AAD8456}" dt="2021-11-05T23:24:47.203" v="1444" actId="403"/>
          <ac:spMkLst>
            <pc:docMk/>
            <pc:sldMk cId="1338783439" sldId="261"/>
            <ac:spMk id="16" creationId="{BC50EF62-E43E-459A-BACF-69D129DFB375}"/>
          </ac:spMkLst>
        </pc:spChg>
        <pc:spChg chg="mod">
          <ac:chgData name="Kanakubo Yuuka" userId="0125345b4684f247" providerId="LiveId" clId="{7161A6E7-2BF8-499B-9661-1F595AAD8456}" dt="2021-11-05T23:24:36.969" v="1443" actId="1035"/>
          <ac:spMkLst>
            <pc:docMk/>
            <pc:sldMk cId="1338783439" sldId="261"/>
            <ac:spMk id="17" creationId="{74BB9503-CCB7-40DA-8985-96BEE7532D59}"/>
          </ac:spMkLst>
        </pc:spChg>
        <pc:spChg chg="mod">
          <ac:chgData name="Kanakubo Yuuka" userId="0125345b4684f247" providerId="LiveId" clId="{7161A6E7-2BF8-499B-9661-1F595AAD8456}" dt="2021-11-05T23:24:36.969" v="1443" actId="1035"/>
          <ac:spMkLst>
            <pc:docMk/>
            <pc:sldMk cId="1338783439" sldId="261"/>
            <ac:spMk id="18" creationId="{65B1CEB0-6DD3-48DD-89F9-5F63510859DD}"/>
          </ac:spMkLst>
        </pc:spChg>
        <pc:spChg chg="mod">
          <ac:chgData name="Kanakubo Yuuka" userId="0125345b4684f247" providerId="LiveId" clId="{7161A6E7-2BF8-499B-9661-1F595AAD8456}" dt="2021-11-05T23:24:36.969" v="1443" actId="1035"/>
          <ac:spMkLst>
            <pc:docMk/>
            <pc:sldMk cId="1338783439" sldId="261"/>
            <ac:spMk id="19" creationId="{E114383E-D911-4DF2-A1CA-D144A34A0BFD}"/>
          </ac:spMkLst>
        </pc:spChg>
      </pc:sldChg>
      <pc:sldChg chg="addSp modSp mod">
        <pc:chgData name="Kanakubo Yuuka" userId="0125345b4684f247" providerId="LiveId" clId="{7161A6E7-2BF8-499B-9661-1F595AAD8456}" dt="2021-11-05T00:38:29.575" v="1202" actId="20577"/>
        <pc:sldMkLst>
          <pc:docMk/>
          <pc:sldMk cId="735479366" sldId="262"/>
        </pc:sldMkLst>
        <pc:spChg chg="mod">
          <ac:chgData name="Kanakubo Yuuka" userId="0125345b4684f247" providerId="LiveId" clId="{7161A6E7-2BF8-499B-9661-1F595AAD8456}" dt="2021-11-04T02:33:57.109" v="151" actId="1036"/>
          <ac:spMkLst>
            <pc:docMk/>
            <pc:sldMk cId="735479366" sldId="262"/>
            <ac:spMk id="2" creationId="{A26607EB-4DC6-41E8-BC45-7808A13A4126}"/>
          </ac:spMkLst>
        </pc:spChg>
        <pc:spChg chg="mod">
          <ac:chgData name="Kanakubo Yuuka" userId="0125345b4684f247" providerId="LiveId" clId="{7161A6E7-2BF8-499B-9661-1F595AAD8456}" dt="2021-11-04T02:34:24.564" v="163" actId="1076"/>
          <ac:spMkLst>
            <pc:docMk/>
            <pc:sldMk cId="735479366" sldId="262"/>
            <ac:spMk id="7" creationId="{7A88F14B-804B-4AA8-9372-35355A259048}"/>
          </ac:spMkLst>
        </pc:spChg>
        <pc:spChg chg="mod">
          <ac:chgData name="Kanakubo Yuuka" userId="0125345b4684f247" providerId="LiveId" clId="{7161A6E7-2BF8-499B-9661-1F595AAD8456}" dt="2021-11-04T02:34:17.918" v="162" actId="1076"/>
          <ac:spMkLst>
            <pc:docMk/>
            <pc:sldMk cId="735479366" sldId="262"/>
            <ac:spMk id="8" creationId="{C3F0A25E-F54B-44DB-AD84-FAFE583C9FEF}"/>
          </ac:spMkLst>
        </pc:spChg>
        <pc:spChg chg="mod">
          <ac:chgData name="Kanakubo Yuuka" userId="0125345b4684f247" providerId="LiveId" clId="{7161A6E7-2BF8-499B-9661-1F595AAD8456}" dt="2021-11-04T02:34:08.584" v="161" actId="1036"/>
          <ac:spMkLst>
            <pc:docMk/>
            <pc:sldMk cId="735479366" sldId="262"/>
            <ac:spMk id="9" creationId="{8F2EA92C-9CF5-41E7-916B-A7AE889A9871}"/>
          </ac:spMkLst>
        </pc:spChg>
        <pc:spChg chg="mod">
          <ac:chgData name="Kanakubo Yuuka" userId="0125345b4684f247" providerId="LiveId" clId="{7161A6E7-2BF8-499B-9661-1F595AAD8456}" dt="2021-11-04T02:34:08.584" v="161" actId="1036"/>
          <ac:spMkLst>
            <pc:docMk/>
            <pc:sldMk cId="735479366" sldId="262"/>
            <ac:spMk id="10" creationId="{7DA7AF33-401A-4890-A99B-6CCD7EC7527E}"/>
          </ac:spMkLst>
        </pc:spChg>
        <pc:spChg chg="add mod ord">
          <ac:chgData name="Kanakubo Yuuka" userId="0125345b4684f247" providerId="LiveId" clId="{7161A6E7-2BF8-499B-9661-1F595AAD8456}" dt="2021-11-04T02:35:52.593" v="227" actId="1036"/>
          <ac:spMkLst>
            <pc:docMk/>
            <pc:sldMk cId="735479366" sldId="262"/>
            <ac:spMk id="11" creationId="{144627B6-9C8A-4A05-8CA6-D0769B4D1BFB}"/>
          </ac:spMkLst>
        </pc:spChg>
        <pc:spChg chg="mod">
          <ac:chgData name="Kanakubo Yuuka" userId="0125345b4684f247" providerId="LiveId" clId="{7161A6E7-2BF8-499B-9661-1F595AAD8456}" dt="2021-11-04T02:34:08.584" v="161" actId="1036"/>
          <ac:spMkLst>
            <pc:docMk/>
            <pc:sldMk cId="735479366" sldId="262"/>
            <ac:spMk id="13" creationId="{5C2B81DD-8BE4-46F8-B9B2-11C236234E90}"/>
          </ac:spMkLst>
        </pc:spChg>
        <pc:spChg chg="mod">
          <ac:chgData name="Kanakubo Yuuka" userId="0125345b4684f247" providerId="LiveId" clId="{7161A6E7-2BF8-499B-9661-1F595AAD8456}" dt="2021-11-05T00:38:29.575" v="1202" actId="20577"/>
          <ac:spMkLst>
            <pc:docMk/>
            <pc:sldMk cId="735479366" sldId="262"/>
            <ac:spMk id="17" creationId="{9EB8AF81-5BF1-46A6-8D91-6D102BC0DF98}"/>
          </ac:spMkLst>
        </pc:spChg>
        <pc:picChg chg="mod">
          <ac:chgData name="Kanakubo Yuuka" userId="0125345b4684f247" providerId="LiveId" clId="{7161A6E7-2BF8-499B-9661-1F595AAD8456}" dt="2021-11-04T02:33:52.865" v="141" actId="1036"/>
          <ac:picMkLst>
            <pc:docMk/>
            <pc:sldMk cId="735479366" sldId="262"/>
            <ac:picMk id="6" creationId="{98195C71-3B9A-40A4-A5DC-04654208E712}"/>
          </ac:picMkLst>
        </pc:picChg>
      </pc:sldChg>
      <pc:sldChg chg="modSp mod">
        <pc:chgData name="Kanakubo Yuuka" userId="0125345b4684f247" providerId="LiveId" clId="{7161A6E7-2BF8-499B-9661-1F595AAD8456}" dt="2021-11-05T15:38:02.550" v="1432" actId="1076"/>
        <pc:sldMkLst>
          <pc:docMk/>
          <pc:sldMk cId="1752427342" sldId="265"/>
        </pc:sldMkLst>
        <pc:spChg chg="mod">
          <ac:chgData name="Kanakubo Yuuka" userId="0125345b4684f247" providerId="LiveId" clId="{7161A6E7-2BF8-499B-9661-1F595AAD8456}" dt="2021-11-05T15:38:02.550" v="1432" actId="1076"/>
          <ac:spMkLst>
            <pc:docMk/>
            <pc:sldMk cId="1752427342" sldId="265"/>
            <ac:spMk id="16" creationId="{6090BF63-ABCD-4299-BAD4-8693CA4FA39C}"/>
          </ac:spMkLst>
        </pc:spChg>
      </pc:sldChg>
      <pc:sldChg chg="modSp mod ord">
        <pc:chgData name="Kanakubo Yuuka" userId="0125345b4684f247" providerId="LiveId" clId="{7161A6E7-2BF8-499B-9661-1F595AAD8456}" dt="2021-11-05T08:16:59.214" v="1330"/>
        <pc:sldMkLst>
          <pc:docMk/>
          <pc:sldMk cId="169854477" sldId="416"/>
        </pc:sldMkLst>
        <pc:spChg chg="mod">
          <ac:chgData name="Kanakubo Yuuka" userId="0125345b4684f247" providerId="LiveId" clId="{7161A6E7-2BF8-499B-9661-1F595AAD8456}" dt="2021-11-04T04:17:47.122" v="1161" actId="1037"/>
          <ac:spMkLst>
            <pc:docMk/>
            <pc:sldMk cId="169854477" sldId="416"/>
            <ac:spMk id="2" creationId="{7E1BE875-1373-4CD0-BE83-14AEC257DFC4}"/>
          </ac:spMkLst>
        </pc:spChg>
      </pc:sldChg>
      <pc:sldChg chg="ord">
        <pc:chgData name="Kanakubo Yuuka" userId="0125345b4684f247" providerId="LiveId" clId="{7161A6E7-2BF8-499B-9661-1F595AAD8456}" dt="2021-11-06T05:25:17.004" v="1551"/>
        <pc:sldMkLst>
          <pc:docMk/>
          <pc:sldMk cId="2121835392" sldId="431"/>
        </pc:sldMkLst>
      </pc:sldChg>
      <pc:sldChg chg="ord">
        <pc:chgData name="Kanakubo Yuuka" userId="0125345b4684f247" providerId="LiveId" clId="{7161A6E7-2BF8-499B-9661-1F595AAD8456}" dt="2021-11-06T05:54:39.016" v="1553"/>
        <pc:sldMkLst>
          <pc:docMk/>
          <pc:sldMk cId="4016415004" sldId="441"/>
        </pc:sldMkLst>
      </pc:sldChg>
      <pc:sldChg chg="modSp mod">
        <pc:chgData name="Kanakubo Yuuka" userId="0125345b4684f247" providerId="LiveId" clId="{7161A6E7-2BF8-499B-9661-1F595AAD8456}" dt="2021-11-05T11:52:33.389" v="1411" actId="1035"/>
        <pc:sldMkLst>
          <pc:docMk/>
          <pc:sldMk cId="3860905615" sldId="459"/>
        </pc:sldMkLst>
        <pc:spChg chg="mod">
          <ac:chgData name="Kanakubo Yuuka" userId="0125345b4684f247" providerId="LiveId" clId="{7161A6E7-2BF8-499B-9661-1F595AAD8456}" dt="2021-11-05T11:48:52.783" v="1332" actId="403"/>
          <ac:spMkLst>
            <pc:docMk/>
            <pc:sldMk cId="3860905615" sldId="459"/>
            <ac:spMk id="2" creationId="{7E1BE875-1373-4CD0-BE83-14AEC257DFC4}"/>
          </ac:spMkLst>
        </pc:spChg>
        <pc:spChg chg="mod">
          <ac:chgData name="Kanakubo Yuuka" userId="0125345b4684f247" providerId="LiveId" clId="{7161A6E7-2BF8-499B-9661-1F595AAD8456}" dt="2021-11-05T11:52:33.389" v="1411" actId="1035"/>
          <ac:spMkLst>
            <pc:docMk/>
            <pc:sldMk cId="3860905615" sldId="459"/>
            <ac:spMk id="22" creationId="{F74061D5-B6D8-4FD3-97E4-5DADB9A66AD8}"/>
          </ac:spMkLst>
        </pc:spChg>
        <pc:picChg chg="mod">
          <ac:chgData name="Kanakubo Yuuka" userId="0125345b4684f247" providerId="LiveId" clId="{7161A6E7-2BF8-499B-9661-1F595AAD8456}" dt="2021-11-05T11:50:48.287" v="1358" actId="1037"/>
          <ac:picMkLst>
            <pc:docMk/>
            <pc:sldMk cId="3860905615" sldId="459"/>
            <ac:picMk id="6" creationId="{B2B11BF2-E292-4B02-A2FA-73A6194DC9E5}"/>
          </ac:picMkLst>
        </pc:picChg>
      </pc:sldChg>
      <pc:sldChg chg="addSp delSp modSp mod">
        <pc:chgData name="Kanakubo Yuuka" userId="0125345b4684f247" providerId="LiveId" clId="{7161A6E7-2BF8-499B-9661-1F595AAD8456}" dt="2021-11-05T11:52:17.587" v="1397" actId="1036"/>
        <pc:sldMkLst>
          <pc:docMk/>
          <pc:sldMk cId="2653109657" sldId="460"/>
        </pc:sldMkLst>
        <pc:spChg chg="add mod">
          <ac:chgData name="Kanakubo Yuuka" userId="0125345b4684f247" providerId="LiveId" clId="{7161A6E7-2BF8-499B-9661-1F595AAD8456}" dt="2021-11-05T11:49:01.826" v="1334"/>
          <ac:spMkLst>
            <pc:docMk/>
            <pc:sldMk cId="2653109657" sldId="460"/>
            <ac:spMk id="9" creationId="{9090D75D-EE8E-441F-A282-3521E4E24664}"/>
          </ac:spMkLst>
        </pc:spChg>
        <pc:spChg chg="del">
          <ac:chgData name="Kanakubo Yuuka" userId="0125345b4684f247" providerId="LiveId" clId="{7161A6E7-2BF8-499B-9661-1F595AAD8456}" dt="2021-11-04T04:17:32.941" v="1146" actId="478"/>
          <ac:spMkLst>
            <pc:docMk/>
            <pc:sldMk cId="2653109657" sldId="460"/>
            <ac:spMk id="9" creationId="{AF1FC013-FA03-4FF9-B7C0-CBBF6AF2B67F}"/>
          </ac:spMkLst>
        </pc:spChg>
        <pc:spChg chg="add del mod">
          <ac:chgData name="Kanakubo Yuuka" userId="0125345b4684f247" providerId="LiveId" clId="{7161A6E7-2BF8-499B-9661-1F595AAD8456}" dt="2021-11-05T11:49:01.431" v="1333" actId="478"/>
          <ac:spMkLst>
            <pc:docMk/>
            <pc:sldMk cId="2653109657" sldId="460"/>
            <ac:spMk id="11" creationId="{92FEBEDB-7E42-4FE6-B53A-D600A6EFDA0F}"/>
          </ac:spMkLst>
        </pc:spChg>
        <pc:spChg chg="add del mod">
          <ac:chgData name="Kanakubo Yuuka" userId="0125345b4684f247" providerId="LiveId" clId="{7161A6E7-2BF8-499B-9661-1F595AAD8456}" dt="2021-11-05T11:51:28.605" v="1374" actId="478"/>
          <ac:spMkLst>
            <pc:docMk/>
            <pc:sldMk cId="2653109657" sldId="460"/>
            <ac:spMk id="12" creationId="{DD0193F5-01CC-4623-8924-7B33F2D7BB48}"/>
          </ac:spMkLst>
        </pc:spChg>
        <pc:spChg chg="add del mod">
          <ac:chgData name="Kanakubo Yuuka" userId="0125345b4684f247" providerId="LiveId" clId="{7161A6E7-2BF8-499B-9661-1F595AAD8456}" dt="2021-11-05T11:51:53.398" v="1376" actId="478"/>
          <ac:spMkLst>
            <pc:docMk/>
            <pc:sldMk cId="2653109657" sldId="460"/>
            <ac:spMk id="13" creationId="{1E071541-0A92-4F4D-A7CC-973EB1B2A3B7}"/>
          </ac:spMkLst>
        </pc:spChg>
        <pc:spChg chg="add del mod">
          <ac:chgData name="Kanakubo Yuuka" userId="0125345b4684f247" providerId="LiveId" clId="{7161A6E7-2BF8-499B-9661-1F595AAD8456}" dt="2021-11-05T11:51:57.238" v="1378" actId="478"/>
          <ac:spMkLst>
            <pc:docMk/>
            <pc:sldMk cId="2653109657" sldId="460"/>
            <ac:spMk id="14" creationId="{F4941A53-75F9-4B0B-9090-87802A8EB203}"/>
          </ac:spMkLst>
        </pc:spChg>
        <pc:spChg chg="add mod">
          <ac:chgData name="Kanakubo Yuuka" userId="0125345b4684f247" providerId="LiveId" clId="{7161A6E7-2BF8-499B-9661-1F595AAD8456}" dt="2021-11-05T11:52:17.587" v="1397" actId="1036"/>
          <ac:spMkLst>
            <pc:docMk/>
            <pc:sldMk cId="2653109657" sldId="460"/>
            <ac:spMk id="15" creationId="{8CBBC2BE-1DB0-40F8-BFBD-182BF8826471}"/>
          </ac:spMkLst>
        </pc:spChg>
        <pc:picChg chg="mod">
          <ac:chgData name="Kanakubo Yuuka" userId="0125345b4684f247" providerId="LiveId" clId="{7161A6E7-2BF8-499B-9661-1F595AAD8456}" dt="2021-11-05T11:51:06.687" v="1373" actId="1037"/>
          <ac:picMkLst>
            <pc:docMk/>
            <pc:sldMk cId="2653109657" sldId="460"/>
            <ac:picMk id="4" creationId="{1224FA93-4DB7-41D2-866D-AB520BD36A3B}"/>
          </ac:picMkLst>
        </pc:picChg>
      </pc:sldChg>
      <pc:sldChg chg="addSp modSp mod">
        <pc:chgData name="Kanakubo Yuuka" userId="0125345b4684f247" providerId="LiveId" clId="{7161A6E7-2BF8-499B-9661-1F595AAD8456}" dt="2021-11-05T11:53:05.187" v="1424" actId="1038"/>
        <pc:sldMkLst>
          <pc:docMk/>
          <pc:sldMk cId="1786325943" sldId="461"/>
        </pc:sldMkLst>
        <pc:spChg chg="mod">
          <ac:chgData name="Kanakubo Yuuka" userId="0125345b4684f247" providerId="LiveId" clId="{7161A6E7-2BF8-499B-9661-1F595AAD8456}" dt="2021-11-05T11:53:05.187" v="1424" actId="1038"/>
          <ac:spMkLst>
            <pc:docMk/>
            <pc:sldMk cId="1786325943" sldId="461"/>
            <ac:spMk id="10" creationId="{A0FB3BD3-B5EE-4AB6-BBA7-81AB0205BDEA}"/>
          </ac:spMkLst>
        </pc:spChg>
        <pc:spChg chg="mod">
          <ac:chgData name="Kanakubo Yuuka" userId="0125345b4684f247" providerId="LiveId" clId="{7161A6E7-2BF8-499B-9661-1F595AAD8456}" dt="2021-11-05T06:17:09.071" v="1251" actId="1076"/>
          <ac:spMkLst>
            <pc:docMk/>
            <pc:sldMk cId="1786325943" sldId="461"/>
            <ac:spMk id="12" creationId="{1EC13142-A4E4-4982-9D47-7EDCAD1BC8E4}"/>
          </ac:spMkLst>
        </pc:spChg>
        <pc:spChg chg="mod">
          <ac:chgData name="Kanakubo Yuuka" userId="0125345b4684f247" providerId="LiveId" clId="{7161A6E7-2BF8-499B-9661-1F595AAD8456}" dt="2021-11-05T06:17:21.844" v="1253" actId="14100"/>
          <ac:spMkLst>
            <pc:docMk/>
            <pc:sldMk cId="1786325943" sldId="461"/>
            <ac:spMk id="13" creationId="{F8BCA030-243B-45AD-A368-DF1C11308466}"/>
          </ac:spMkLst>
        </pc:spChg>
        <pc:spChg chg="mod">
          <ac:chgData name="Kanakubo Yuuka" userId="0125345b4684f247" providerId="LiveId" clId="{7161A6E7-2BF8-499B-9661-1F595AAD8456}" dt="2021-11-05T06:16:56.419" v="1247" actId="1076"/>
          <ac:spMkLst>
            <pc:docMk/>
            <pc:sldMk cId="1786325943" sldId="461"/>
            <ac:spMk id="14" creationId="{3228F91A-3ACD-43C7-8A57-97D5EC9F4FAB}"/>
          </ac:spMkLst>
        </pc:spChg>
        <pc:spChg chg="mod">
          <ac:chgData name="Kanakubo Yuuka" userId="0125345b4684f247" providerId="LiveId" clId="{7161A6E7-2BF8-499B-9661-1F595AAD8456}" dt="2021-11-05T06:17:01.031" v="1249" actId="1076"/>
          <ac:spMkLst>
            <pc:docMk/>
            <pc:sldMk cId="1786325943" sldId="461"/>
            <ac:spMk id="15" creationId="{17748231-0A8A-4437-9709-DFFCDA36CACD}"/>
          </ac:spMkLst>
        </pc:spChg>
        <pc:spChg chg="add mod">
          <ac:chgData name="Kanakubo Yuuka" userId="0125345b4684f247" providerId="LiveId" clId="{7161A6E7-2BF8-499B-9661-1F595AAD8456}" dt="2021-11-05T06:18:28.328" v="1307" actId="20577"/>
          <ac:spMkLst>
            <pc:docMk/>
            <pc:sldMk cId="1786325943" sldId="461"/>
            <ac:spMk id="16" creationId="{744A666C-BA94-4E40-92F4-EC9437175F5A}"/>
          </ac:spMkLst>
        </pc:spChg>
        <pc:picChg chg="mod">
          <ac:chgData name="Kanakubo Yuuka" userId="0125345b4684f247" providerId="LiveId" clId="{7161A6E7-2BF8-499B-9661-1F595AAD8456}" dt="2021-11-05T06:16:51.146" v="1246" actId="1076"/>
          <ac:picMkLst>
            <pc:docMk/>
            <pc:sldMk cId="1786325943" sldId="461"/>
            <ac:picMk id="7" creationId="{72E27D21-1E25-405F-9208-67F4E9E7DE55}"/>
          </ac:picMkLst>
        </pc:picChg>
        <pc:picChg chg="mod">
          <ac:chgData name="Kanakubo Yuuka" userId="0125345b4684f247" providerId="LiveId" clId="{7161A6E7-2BF8-499B-9661-1F595AAD8456}" dt="2021-11-05T06:16:58.565" v="1248" actId="1076"/>
          <ac:picMkLst>
            <pc:docMk/>
            <pc:sldMk cId="1786325943" sldId="461"/>
            <ac:picMk id="9" creationId="{E7A9B37A-3A82-47F4-8AF1-B65043CEB081}"/>
          </ac:picMkLst>
        </pc:picChg>
      </pc:sldChg>
      <pc:sldChg chg="modSp mod ord">
        <pc:chgData name="Kanakubo Yuuka" userId="0125345b4684f247" providerId="LiveId" clId="{7161A6E7-2BF8-499B-9661-1F595AAD8456}" dt="2021-11-04T02:38:21.565" v="254"/>
        <pc:sldMkLst>
          <pc:docMk/>
          <pc:sldMk cId="1671050285" sldId="462"/>
        </pc:sldMkLst>
        <pc:spChg chg="mod">
          <ac:chgData name="Kanakubo Yuuka" userId="0125345b4684f247" providerId="LiveId" clId="{7161A6E7-2BF8-499B-9661-1F595AAD8456}" dt="2021-11-04T02:38:03.910" v="252" actId="20577"/>
          <ac:spMkLst>
            <pc:docMk/>
            <pc:sldMk cId="1671050285" sldId="462"/>
            <ac:spMk id="10" creationId="{57A07AFE-B5E6-4CFA-9D32-D31C7E5E5198}"/>
          </ac:spMkLst>
        </pc:spChg>
      </pc:sldChg>
      <pc:sldChg chg="addSp modSp mod modAnim">
        <pc:chgData name="Kanakubo Yuuka" userId="0125345b4684f247" providerId="LiveId" clId="{7161A6E7-2BF8-499B-9661-1F595AAD8456}" dt="2021-11-06T00:37:49.225" v="1544"/>
        <pc:sldMkLst>
          <pc:docMk/>
          <pc:sldMk cId="3631205787" sldId="464"/>
        </pc:sldMkLst>
        <pc:spChg chg="mod">
          <ac:chgData name="Kanakubo Yuuka" userId="0125345b4684f247" providerId="LiveId" clId="{7161A6E7-2BF8-499B-9661-1F595AAD8456}" dt="2021-11-05T23:39:39.400" v="1487" actId="1076"/>
          <ac:spMkLst>
            <pc:docMk/>
            <pc:sldMk cId="3631205787" sldId="464"/>
            <ac:spMk id="7" creationId="{6A0F719B-C8E2-497C-A6EB-B3E3C9FC51C9}"/>
          </ac:spMkLst>
        </pc:spChg>
        <pc:spChg chg="mod">
          <ac:chgData name="Kanakubo Yuuka" userId="0125345b4684f247" providerId="LiveId" clId="{7161A6E7-2BF8-499B-9661-1F595AAD8456}" dt="2021-11-05T23:38:49.172" v="1478" actId="1076"/>
          <ac:spMkLst>
            <pc:docMk/>
            <pc:sldMk cId="3631205787" sldId="464"/>
            <ac:spMk id="8" creationId="{CE4A5B8F-D2AE-4A88-8244-1CE2535CC906}"/>
          </ac:spMkLst>
        </pc:spChg>
        <pc:spChg chg="mod">
          <ac:chgData name="Kanakubo Yuuka" userId="0125345b4684f247" providerId="LiveId" clId="{7161A6E7-2BF8-499B-9661-1F595AAD8456}" dt="2021-11-05T23:39:02.230" v="1483" actId="14100"/>
          <ac:spMkLst>
            <pc:docMk/>
            <pc:sldMk cId="3631205787" sldId="464"/>
            <ac:spMk id="9" creationId="{7510183D-CCAA-44A4-AE33-E8DA947B9050}"/>
          </ac:spMkLst>
        </pc:spChg>
        <pc:spChg chg="mod">
          <ac:chgData name="Kanakubo Yuuka" userId="0125345b4684f247" providerId="LiveId" clId="{7161A6E7-2BF8-499B-9661-1F595AAD8456}" dt="2021-11-05T06:39:35.006" v="1324" actId="1076"/>
          <ac:spMkLst>
            <pc:docMk/>
            <pc:sldMk cId="3631205787" sldId="464"/>
            <ac:spMk id="11" creationId="{E029D839-B23E-44CF-B6C1-6335A97AF6EE}"/>
          </ac:spMkLst>
        </pc:spChg>
        <pc:spChg chg="add mod">
          <ac:chgData name="Kanakubo Yuuka" userId="0125345b4684f247" providerId="LiveId" clId="{7161A6E7-2BF8-499B-9661-1F595AAD8456}" dt="2021-11-06T00:37:45.309" v="1543" actId="1076"/>
          <ac:spMkLst>
            <pc:docMk/>
            <pc:sldMk cId="3631205787" sldId="464"/>
            <ac:spMk id="156" creationId="{AA1002D7-8B7E-4A86-988E-91AC10E68330}"/>
          </ac:spMkLst>
        </pc:spChg>
        <pc:grpChg chg="mod">
          <ac:chgData name="Kanakubo Yuuka" userId="0125345b4684f247" providerId="LiveId" clId="{7161A6E7-2BF8-499B-9661-1F595AAD8456}" dt="2021-11-05T06:39:35.006" v="1324" actId="1076"/>
          <ac:grpSpMkLst>
            <pc:docMk/>
            <pc:sldMk cId="3631205787" sldId="464"/>
            <ac:grpSpMk id="28" creationId="{76936211-CC34-474E-BA3E-81047C7F5BF8}"/>
          </ac:grpSpMkLst>
        </pc:grpChg>
        <pc:cxnChg chg="add mod">
          <ac:chgData name="Kanakubo Yuuka" userId="0125345b4684f247" providerId="LiveId" clId="{7161A6E7-2BF8-499B-9661-1F595AAD8456}" dt="2021-11-06T00:37:12.345" v="1539" actId="1038"/>
          <ac:cxnSpMkLst>
            <pc:docMk/>
            <pc:sldMk cId="3631205787" sldId="464"/>
            <ac:cxnSpMk id="154" creationId="{0A340E45-2423-44FE-9C58-4E4051C29D06}"/>
          </ac:cxnSpMkLst>
        </pc:cxnChg>
      </pc:sldChg>
      <pc:sldChg chg="modSp mod modAnim">
        <pc:chgData name="Kanakubo Yuuka" userId="0125345b4684f247" providerId="LiveId" clId="{7161A6E7-2BF8-499B-9661-1F595AAD8456}" dt="2021-11-05T11:55:04.330" v="1427"/>
        <pc:sldMkLst>
          <pc:docMk/>
          <pc:sldMk cId="4051741840" sldId="465"/>
        </pc:sldMkLst>
        <pc:spChg chg="mod">
          <ac:chgData name="Kanakubo Yuuka" userId="0125345b4684f247" providerId="LiveId" clId="{7161A6E7-2BF8-499B-9661-1F595AAD8456}" dt="2021-11-04T02:40:14.592" v="336" actId="14100"/>
          <ac:spMkLst>
            <pc:docMk/>
            <pc:sldMk cId="4051741840" sldId="465"/>
            <ac:spMk id="17" creationId="{93798D79-47DF-4A07-9698-869A33502F83}"/>
          </ac:spMkLst>
        </pc:spChg>
        <pc:spChg chg="mod">
          <ac:chgData name="Kanakubo Yuuka" userId="0125345b4684f247" providerId="LiveId" clId="{7161A6E7-2BF8-499B-9661-1F595AAD8456}" dt="2021-11-04T02:40:10.438" v="335" actId="1076"/>
          <ac:spMkLst>
            <pc:docMk/>
            <pc:sldMk cId="4051741840" sldId="465"/>
            <ac:spMk id="18" creationId="{9C78CDF2-C30E-4DDC-BB5C-2FA939ACADFA}"/>
          </ac:spMkLst>
        </pc:spChg>
        <pc:spChg chg="mod">
          <ac:chgData name="Kanakubo Yuuka" userId="0125345b4684f247" providerId="LiveId" clId="{7161A6E7-2BF8-499B-9661-1F595AAD8456}" dt="2021-11-04T02:40:28.409" v="338" actId="14100"/>
          <ac:spMkLst>
            <pc:docMk/>
            <pc:sldMk cId="4051741840" sldId="465"/>
            <ac:spMk id="24" creationId="{96B6028A-59AB-4333-BAC5-A1097C31979E}"/>
          </ac:spMkLst>
        </pc:spChg>
      </pc:sldChg>
      <pc:sldChg chg="modSp mod">
        <pc:chgData name="Kanakubo Yuuka" userId="0125345b4684f247" providerId="LiveId" clId="{7161A6E7-2BF8-499B-9661-1F595AAD8456}" dt="2021-11-06T03:54:39.604" v="1549" actId="1037"/>
        <pc:sldMkLst>
          <pc:docMk/>
          <pc:sldMk cId="3012571382" sldId="466"/>
        </pc:sldMkLst>
        <pc:spChg chg="mod">
          <ac:chgData name="Kanakubo Yuuka" userId="0125345b4684f247" providerId="LiveId" clId="{7161A6E7-2BF8-499B-9661-1F595AAD8456}" dt="2021-11-06T03:54:39.604" v="1549" actId="1037"/>
          <ac:spMkLst>
            <pc:docMk/>
            <pc:sldMk cId="3012571382" sldId="466"/>
            <ac:spMk id="9" creationId="{5BF6BB1A-1096-4C01-AAA1-35C8AED277CC}"/>
          </ac:spMkLst>
        </pc:spChg>
        <pc:spChg chg="mod">
          <ac:chgData name="Kanakubo Yuuka" userId="0125345b4684f247" providerId="LiveId" clId="{7161A6E7-2BF8-499B-9661-1F595AAD8456}" dt="2021-11-06T03:54:39.604" v="1549" actId="1037"/>
          <ac:spMkLst>
            <pc:docMk/>
            <pc:sldMk cId="3012571382" sldId="466"/>
            <ac:spMk id="12" creationId="{5653D4EB-3BA4-427C-9269-348C52BE7E2C}"/>
          </ac:spMkLst>
        </pc:spChg>
        <pc:spChg chg="mod">
          <ac:chgData name="Kanakubo Yuuka" userId="0125345b4684f247" providerId="LiveId" clId="{7161A6E7-2BF8-499B-9661-1F595AAD8456}" dt="2021-11-06T03:54:39.604" v="1549" actId="1037"/>
          <ac:spMkLst>
            <pc:docMk/>
            <pc:sldMk cId="3012571382" sldId="466"/>
            <ac:spMk id="13" creationId="{3C1C369E-4E44-458D-B24D-FDA1CD73B274}"/>
          </ac:spMkLst>
        </pc:spChg>
        <pc:spChg chg="mod">
          <ac:chgData name="Kanakubo Yuuka" userId="0125345b4684f247" providerId="LiveId" clId="{7161A6E7-2BF8-499B-9661-1F595AAD8456}" dt="2021-11-06T03:54:39.604" v="1549" actId="1037"/>
          <ac:spMkLst>
            <pc:docMk/>
            <pc:sldMk cId="3012571382" sldId="466"/>
            <ac:spMk id="15" creationId="{5E4C6108-591C-4621-83BE-F2E507F62E93}"/>
          </ac:spMkLst>
        </pc:spChg>
        <pc:spChg chg="mod">
          <ac:chgData name="Kanakubo Yuuka" userId="0125345b4684f247" providerId="LiveId" clId="{7161A6E7-2BF8-499B-9661-1F595AAD8456}" dt="2021-11-06T03:54:39.604" v="1549" actId="1037"/>
          <ac:spMkLst>
            <pc:docMk/>
            <pc:sldMk cId="3012571382" sldId="466"/>
            <ac:spMk id="16" creationId="{36DD2527-C485-4A59-B3DD-516BF013513A}"/>
          </ac:spMkLst>
        </pc:spChg>
        <pc:picChg chg="mod">
          <ac:chgData name="Kanakubo Yuuka" userId="0125345b4684f247" providerId="LiveId" clId="{7161A6E7-2BF8-499B-9661-1F595AAD8456}" dt="2021-11-06T03:54:39.604" v="1549" actId="1037"/>
          <ac:picMkLst>
            <pc:docMk/>
            <pc:sldMk cId="3012571382" sldId="466"/>
            <ac:picMk id="6" creationId="{BDE00A97-B729-47E4-9C98-2AF536D74EF8}"/>
          </ac:picMkLst>
        </pc:picChg>
      </pc:sldChg>
      <pc:sldChg chg="modSp mod">
        <pc:chgData name="Kanakubo Yuuka" userId="0125345b4684f247" providerId="LiveId" clId="{7161A6E7-2BF8-499B-9661-1F595AAD8456}" dt="2021-11-05T07:07:57.246" v="1328" actId="207"/>
        <pc:sldMkLst>
          <pc:docMk/>
          <pc:sldMk cId="41164613" sldId="468"/>
        </pc:sldMkLst>
        <pc:spChg chg="mod">
          <ac:chgData name="Kanakubo Yuuka" userId="0125345b4684f247" providerId="LiveId" clId="{7161A6E7-2BF8-499B-9661-1F595AAD8456}" dt="2021-11-05T00:38:45.688" v="1218" actId="1037"/>
          <ac:spMkLst>
            <pc:docMk/>
            <pc:sldMk cId="41164613" sldId="468"/>
            <ac:spMk id="6" creationId="{EF0020A8-0E99-41AE-B77D-E69ADD6F1495}"/>
          </ac:spMkLst>
        </pc:spChg>
        <pc:spChg chg="mod">
          <ac:chgData name="Kanakubo Yuuka" userId="0125345b4684f247" providerId="LiveId" clId="{7161A6E7-2BF8-499B-9661-1F595AAD8456}" dt="2021-11-05T00:38:45.688" v="1218" actId="1037"/>
          <ac:spMkLst>
            <pc:docMk/>
            <pc:sldMk cId="41164613" sldId="468"/>
            <ac:spMk id="7" creationId="{F77E8361-4E59-4ACE-9759-204225D8030B}"/>
          </ac:spMkLst>
        </pc:spChg>
        <pc:spChg chg="mod">
          <ac:chgData name="Kanakubo Yuuka" userId="0125345b4684f247" providerId="LiveId" clId="{7161A6E7-2BF8-499B-9661-1F595AAD8456}" dt="2021-11-04T02:42:01.792" v="435" actId="20577"/>
          <ac:spMkLst>
            <pc:docMk/>
            <pc:sldMk cId="41164613" sldId="468"/>
            <ac:spMk id="8" creationId="{DC23215B-6984-4B7C-9E7A-9D7924F567AE}"/>
          </ac:spMkLst>
        </pc:spChg>
        <pc:spChg chg="mod">
          <ac:chgData name="Kanakubo Yuuka" userId="0125345b4684f247" providerId="LiveId" clId="{7161A6E7-2BF8-499B-9661-1F595AAD8456}" dt="2021-11-05T07:07:57.246" v="1328" actId="207"/>
          <ac:spMkLst>
            <pc:docMk/>
            <pc:sldMk cId="41164613" sldId="468"/>
            <ac:spMk id="12" creationId="{3B633420-46C8-4DA8-B7CA-B3C32D961BF8}"/>
          </ac:spMkLst>
        </pc:spChg>
      </pc:sldChg>
      <pc:sldChg chg="modSp mod">
        <pc:chgData name="Kanakubo Yuuka" userId="0125345b4684f247" providerId="LiveId" clId="{7161A6E7-2BF8-499B-9661-1F595AAD8456}" dt="2021-11-05T15:17:30.636" v="1431" actId="20577"/>
        <pc:sldMkLst>
          <pc:docMk/>
          <pc:sldMk cId="384611073" sldId="469"/>
        </pc:sldMkLst>
        <pc:spChg chg="mod">
          <ac:chgData name="Kanakubo Yuuka" userId="0125345b4684f247" providerId="LiveId" clId="{7161A6E7-2BF8-499B-9661-1F595AAD8456}" dt="2021-11-05T15:17:30.636" v="1431" actId="20577"/>
          <ac:spMkLst>
            <pc:docMk/>
            <pc:sldMk cId="384611073" sldId="469"/>
            <ac:spMk id="3" creationId="{EB1F864A-D6C0-4625-AA63-383A35EC6E3A}"/>
          </ac:spMkLst>
        </pc:spChg>
      </pc:sldChg>
      <pc:sldChg chg="addSp delSp modSp new mod ord">
        <pc:chgData name="Kanakubo Yuuka" userId="0125345b4684f247" providerId="LiveId" clId="{7161A6E7-2BF8-499B-9661-1F595AAD8456}" dt="2021-11-05T15:17:19.650" v="1429"/>
        <pc:sldMkLst>
          <pc:docMk/>
          <pc:sldMk cId="2569600245" sldId="471"/>
        </pc:sldMkLst>
        <pc:spChg chg="mod">
          <ac:chgData name="Kanakubo Yuuka" userId="0125345b4684f247" providerId="LiveId" clId="{7161A6E7-2BF8-499B-9661-1F595AAD8456}" dt="2021-11-04T02:43:56.264" v="504" actId="14100"/>
          <ac:spMkLst>
            <pc:docMk/>
            <pc:sldMk cId="2569600245" sldId="471"/>
            <ac:spMk id="2" creationId="{632C49DD-998F-4584-94E4-39D86EDF01CE}"/>
          </ac:spMkLst>
        </pc:spChg>
        <pc:spChg chg="add mod">
          <ac:chgData name="Kanakubo Yuuka" userId="0125345b4684f247" providerId="LiveId" clId="{7161A6E7-2BF8-499B-9661-1F595AAD8456}" dt="2021-11-04T02:59:11.450" v="840" actId="1076"/>
          <ac:spMkLst>
            <pc:docMk/>
            <pc:sldMk cId="2569600245" sldId="471"/>
            <ac:spMk id="7" creationId="{FDC35E8C-19FA-4CA0-980F-56C44BFD7FFA}"/>
          </ac:spMkLst>
        </pc:spChg>
        <pc:spChg chg="add mod">
          <ac:chgData name="Kanakubo Yuuka" userId="0125345b4684f247" providerId="LiveId" clId="{7161A6E7-2BF8-499B-9661-1F595AAD8456}" dt="2021-11-04T02:58:57.606" v="836" actId="14100"/>
          <ac:spMkLst>
            <pc:docMk/>
            <pc:sldMk cId="2569600245" sldId="471"/>
            <ac:spMk id="10" creationId="{504C702F-643D-400E-9F9D-0E297A3E066C}"/>
          </ac:spMkLst>
        </pc:spChg>
        <pc:spChg chg="add mod">
          <ac:chgData name="Kanakubo Yuuka" userId="0125345b4684f247" providerId="LiveId" clId="{7161A6E7-2BF8-499B-9661-1F595AAD8456}" dt="2021-11-04T03:02:12.553" v="861" actId="14100"/>
          <ac:spMkLst>
            <pc:docMk/>
            <pc:sldMk cId="2569600245" sldId="471"/>
            <ac:spMk id="11" creationId="{5EE161AB-0A15-4363-95C0-020041CB6391}"/>
          </ac:spMkLst>
        </pc:spChg>
        <pc:spChg chg="add mod">
          <ac:chgData name="Kanakubo Yuuka" userId="0125345b4684f247" providerId="LiveId" clId="{7161A6E7-2BF8-499B-9661-1F595AAD8456}" dt="2021-11-04T02:58:25.235" v="828" actId="1076"/>
          <ac:spMkLst>
            <pc:docMk/>
            <pc:sldMk cId="2569600245" sldId="471"/>
            <ac:spMk id="15" creationId="{4777072E-EF19-4263-B97C-B98979133B6D}"/>
          </ac:spMkLst>
        </pc:spChg>
        <pc:spChg chg="add del">
          <ac:chgData name="Kanakubo Yuuka" userId="0125345b4684f247" providerId="LiveId" clId="{7161A6E7-2BF8-499B-9661-1F595AAD8456}" dt="2021-11-04T02:49:22.532" v="574" actId="478"/>
          <ac:spMkLst>
            <pc:docMk/>
            <pc:sldMk cId="2569600245" sldId="471"/>
            <ac:spMk id="16" creationId="{46275D0F-186D-4159-9D23-9F5582BF1484}"/>
          </ac:spMkLst>
        </pc:spChg>
        <pc:spChg chg="add del mod">
          <ac:chgData name="Kanakubo Yuuka" userId="0125345b4684f247" providerId="LiveId" clId="{7161A6E7-2BF8-499B-9661-1F595AAD8456}" dt="2021-11-04T02:51:55.699" v="578" actId="478"/>
          <ac:spMkLst>
            <pc:docMk/>
            <pc:sldMk cId="2569600245" sldId="471"/>
            <ac:spMk id="19" creationId="{43A7096C-2E03-463F-A7FF-918CC7E9C98D}"/>
          </ac:spMkLst>
        </pc:spChg>
        <pc:spChg chg="add del">
          <ac:chgData name="Kanakubo Yuuka" userId="0125345b4684f247" providerId="LiveId" clId="{7161A6E7-2BF8-499B-9661-1F595AAD8456}" dt="2021-11-04T02:52:15.886" v="580" actId="478"/>
          <ac:spMkLst>
            <pc:docMk/>
            <pc:sldMk cId="2569600245" sldId="471"/>
            <ac:spMk id="20" creationId="{C3BA0AAB-8505-4419-97A1-A8C2B87CCA5E}"/>
          </ac:spMkLst>
        </pc:spChg>
        <pc:spChg chg="add mod">
          <ac:chgData name="Kanakubo Yuuka" userId="0125345b4684f247" providerId="LiveId" clId="{7161A6E7-2BF8-499B-9661-1F595AAD8456}" dt="2021-11-04T02:58:25.235" v="828" actId="1076"/>
          <ac:spMkLst>
            <pc:docMk/>
            <pc:sldMk cId="2569600245" sldId="471"/>
            <ac:spMk id="21" creationId="{B6AF3D0C-0679-4A12-A64B-42BF13337A05}"/>
          </ac:spMkLst>
        </pc:spChg>
        <pc:spChg chg="add mod">
          <ac:chgData name="Kanakubo Yuuka" userId="0125345b4684f247" providerId="LiveId" clId="{7161A6E7-2BF8-499B-9661-1F595AAD8456}" dt="2021-11-04T02:57:10.655" v="768" actId="692"/>
          <ac:spMkLst>
            <pc:docMk/>
            <pc:sldMk cId="2569600245" sldId="471"/>
            <ac:spMk id="22" creationId="{E5E709D4-CB48-4F87-9703-B3AB97C81122}"/>
          </ac:spMkLst>
        </pc:spChg>
        <pc:spChg chg="add mod">
          <ac:chgData name="Kanakubo Yuuka" userId="0125345b4684f247" providerId="LiveId" clId="{7161A6E7-2BF8-499B-9661-1F595AAD8456}" dt="2021-11-04T02:57:18.771" v="770" actId="1076"/>
          <ac:spMkLst>
            <pc:docMk/>
            <pc:sldMk cId="2569600245" sldId="471"/>
            <ac:spMk id="23" creationId="{B7F9F395-4ACB-45E1-9857-5A192F06B5EF}"/>
          </ac:spMkLst>
        </pc:spChg>
        <pc:spChg chg="add mod">
          <ac:chgData name="Kanakubo Yuuka" userId="0125345b4684f247" providerId="LiveId" clId="{7161A6E7-2BF8-499B-9661-1F595AAD8456}" dt="2021-11-05T00:26:46.638" v="1196" actId="20577"/>
          <ac:spMkLst>
            <pc:docMk/>
            <pc:sldMk cId="2569600245" sldId="471"/>
            <ac:spMk id="24" creationId="{08F5BE6F-4D22-452F-8B85-368404AFCC51}"/>
          </ac:spMkLst>
        </pc:spChg>
        <pc:spChg chg="add del mod">
          <ac:chgData name="Kanakubo Yuuka" userId="0125345b4684f247" providerId="LiveId" clId="{7161A6E7-2BF8-499B-9661-1F595AAD8456}" dt="2021-11-04T03:04:12.766" v="882" actId="478"/>
          <ac:spMkLst>
            <pc:docMk/>
            <pc:sldMk cId="2569600245" sldId="471"/>
            <ac:spMk id="25" creationId="{C188C030-C0D8-4916-A40A-063DAF74F793}"/>
          </ac:spMkLst>
        </pc:spChg>
        <pc:spChg chg="add mod">
          <ac:chgData name="Kanakubo Yuuka" userId="0125345b4684f247" providerId="LiveId" clId="{7161A6E7-2BF8-499B-9661-1F595AAD8456}" dt="2021-11-04T03:04:11.041" v="881" actId="1076"/>
          <ac:spMkLst>
            <pc:docMk/>
            <pc:sldMk cId="2569600245" sldId="471"/>
            <ac:spMk id="26" creationId="{51E5915E-9750-4FD0-A14C-DC2E5BBB76FD}"/>
          </ac:spMkLst>
        </pc:spChg>
        <pc:spChg chg="add mod">
          <ac:chgData name="Kanakubo Yuuka" userId="0125345b4684f247" providerId="LiveId" clId="{7161A6E7-2BF8-499B-9661-1F595AAD8456}" dt="2021-11-04T03:04:46.464" v="884" actId="1076"/>
          <ac:spMkLst>
            <pc:docMk/>
            <pc:sldMk cId="2569600245" sldId="471"/>
            <ac:spMk id="27" creationId="{517888CE-AE9D-4711-A764-C039D9E76041}"/>
          </ac:spMkLst>
        </pc:spChg>
        <pc:spChg chg="add mod">
          <ac:chgData name="Kanakubo Yuuka" userId="0125345b4684f247" providerId="LiveId" clId="{7161A6E7-2BF8-499B-9661-1F595AAD8456}" dt="2021-11-04T03:10:06.710" v="987" actId="20577"/>
          <ac:spMkLst>
            <pc:docMk/>
            <pc:sldMk cId="2569600245" sldId="471"/>
            <ac:spMk id="28" creationId="{A88987EE-3CF6-4463-897F-D8C2BBBA3E17}"/>
          </ac:spMkLst>
        </pc:spChg>
        <pc:spChg chg="add mod">
          <ac:chgData name="Kanakubo Yuuka" userId="0125345b4684f247" providerId="LiveId" clId="{7161A6E7-2BF8-499B-9661-1F595AAD8456}" dt="2021-11-04T03:12:46.859" v="1137" actId="1076"/>
          <ac:spMkLst>
            <pc:docMk/>
            <pc:sldMk cId="2569600245" sldId="471"/>
            <ac:spMk id="31" creationId="{240586C4-F737-437D-8A4F-F7D54BCDE96D}"/>
          </ac:spMkLst>
        </pc:spChg>
        <pc:picChg chg="add mod">
          <ac:chgData name="Kanakubo Yuuka" userId="0125345b4684f247" providerId="LiveId" clId="{7161A6E7-2BF8-499B-9661-1F595AAD8456}" dt="2021-11-04T02:58:25.235" v="828" actId="1076"/>
          <ac:picMkLst>
            <pc:docMk/>
            <pc:sldMk cId="2569600245" sldId="471"/>
            <ac:picMk id="6" creationId="{2DCA5E5F-1F4C-4A42-ABB9-F4143657C5F4}"/>
          </ac:picMkLst>
        </pc:picChg>
        <pc:picChg chg="add mod">
          <ac:chgData name="Kanakubo Yuuka" userId="0125345b4684f247" providerId="LiveId" clId="{7161A6E7-2BF8-499B-9661-1F595AAD8456}" dt="2021-11-04T02:55:51.613" v="688" actId="1076"/>
          <ac:picMkLst>
            <pc:docMk/>
            <pc:sldMk cId="2569600245" sldId="471"/>
            <ac:picMk id="8" creationId="{95B4208C-898D-4A11-81A3-E7F12E97F4FF}"/>
          </ac:picMkLst>
        </pc:picChg>
        <pc:picChg chg="add mod">
          <ac:chgData name="Kanakubo Yuuka" userId="0125345b4684f247" providerId="LiveId" clId="{7161A6E7-2BF8-499B-9661-1F595AAD8456}" dt="2021-11-04T02:56:06.273" v="713" actId="1038"/>
          <ac:picMkLst>
            <pc:docMk/>
            <pc:sldMk cId="2569600245" sldId="471"/>
            <ac:picMk id="9" creationId="{9CD00DB6-8D3B-48CC-B0F5-D97B931C9AAA}"/>
          </ac:picMkLst>
        </pc:picChg>
        <pc:picChg chg="add mod">
          <ac:chgData name="Kanakubo Yuuka" userId="0125345b4684f247" providerId="LiveId" clId="{7161A6E7-2BF8-499B-9661-1F595AAD8456}" dt="2021-11-04T03:10:47.792" v="996" actId="207"/>
          <ac:picMkLst>
            <pc:docMk/>
            <pc:sldMk cId="2569600245" sldId="471"/>
            <ac:picMk id="30" creationId="{B5DF42BF-7216-4C1F-9428-1B72BDA8E097}"/>
          </ac:picMkLst>
        </pc:picChg>
        <pc:cxnChg chg="add mod">
          <ac:chgData name="Kanakubo Yuuka" userId="0125345b4684f247" providerId="LiveId" clId="{7161A6E7-2BF8-499B-9661-1F595AAD8456}" dt="2021-11-04T02:58:25.235" v="828" actId="1076"/>
          <ac:cxnSpMkLst>
            <pc:docMk/>
            <pc:sldMk cId="2569600245" sldId="471"/>
            <ac:cxnSpMk id="13" creationId="{FB5A6946-5371-40AD-B6D8-6D088D8302B8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FBA4D19-49F2-4F76-977B-D75338D639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07E25D-D916-4B6A-A01B-86F40D1EF02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8A2D7-0B91-47D2-A383-920AE7C9774F}" type="datetimeFigureOut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427756-DF99-4686-9CB6-D72D9283B1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2897F5-047A-4803-9EB2-327C3139EB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95A59-A88F-49C6-AF0C-6A5C8989D6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300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53D42-0468-474A-94C8-C8BED4588CC5}" type="datetimeFigureOut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2EEF6-6A68-4004-B804-939814F6FD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704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565E4-5265-4F50-9F65-A71C60DE2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2C957D-18A8-40D6-8716-120DF83979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8C409-00A0-4DEF-8001-D1A76BFBB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07642" y="6454513"/>
            <a:ext cx="73907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fi-FI" altLang="zh-CN"/>
              <a:t>Yuuka Kanakubo (University of Jyväskylä)</a:t>
            </a: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69E8E-9227-409D-A6F1-4013D249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385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907DE-5C21-4B12-B24F-08DA7B7C8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9A1C91-D679-4ECD-B757-D569948456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98CA7-98E5-448A-AA78-78A6CF2CE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33BB3-6FF0-4993-9F3D-AC355FA74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BF615-B959-4876-8F59-F2367133D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76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3B0555-A50C-4723-877E-16CD6FF324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521A69-BD84-419D-BD5A-E8AECB3C3E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D73B1-C306-4357-8C82-8CE189066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0D4E6-DBF7-4F07-A7CC-527E656A9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42EDC-D6F7-44E9-8DD6-433541B5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53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6242D-1EC6-4B12-B439-D3BDFD458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E7D10-6FDF-4B60-B41D-FF9832D97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53FA3-01A8-48E3-B7E8-E9F22454A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34D19-7D7E-445B-A8C2-A815ED62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83837-C355-43DE-A62C-6BA4799DB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79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898C4-C398-473C-BF89-194F37A79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EC143-4B2D-4065-B1C5-D4840D735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9B464-6107-4EDD-B56E-5EA4871C5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3DE1C-A344-437F-B830-B626102A2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C1724-8CD9-4B90-A8D0-58DCE002D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97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7A8BF-5130-410B-A015-E8ED187C2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5B895-9EE0-4598-AB91-A06149516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4BA710-5EEB-4CDA-99B0-B69550E06B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2FD936-BE49-48A2-B391-84ACAAE36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B1256A-9DD3-4579-9C3F-A48DC631B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F7589-A0C1-47FF-BF02-045CF9C4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54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42214-5C74-4BA7-AAD6-C381EAB1E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D69DFE-45C7-4E50-935C-944D27343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A8CD5-8B63-4E8E-BA33-8277B8B6B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EB1898-6002-4C9A-B601-BF444C9B4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E3B7-50B0-4B46-B15C-3EC5C21A88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FA9277-4C38-4262-B6D4-847AEC8F7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3166F9-AB57-453D-9759-55F6C8D08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59803E-0622-494E-9E8D-20042FFD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827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E68F9C8-6C14-4BA6-B613-6B7FB714393A}"/>
              </a:ext>
            </a:extLst>
          </p:cNvPr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03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C2D2C9-FA1D-4D48-902D-6DF974D81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3311"/>
          </a:xfrm>
        </p:spPr>
        <p:txBody>
          <a:bodyPr/>
          <a:lstStyle>
            <a:lvl1pPr algn="ctr"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1" lang="en-US" altLang="ja-JP" dirty="0"/>
              <a:t>Click to edit Master title style</a:t>
            </a:r>
            <a:endParaRPr kumimoji="1" lang="ja-JP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B05BD-3FC7-4892-8828-64D182610A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7630328" cy="365125"/>
          </a:xfrm>
        </p:spPr>
        <p:txBody>
          <a:bodyPr/>
          <a:lstStyle>
            <a:lvl1pPr>
              <a:defRPr>
                <a:solidFill>
                  <a:schemeClr val="tx2">
                    <a:lumMod val="20000"/>
                    <a:lumOff val="80000"/>
                  </a:schemeClr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defRPr>
            </a:lvl1pPr>
          </a:lstStyle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1A3FD1-2235-4A79-8828-767D18999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60534" y="6356350"/>
            <a:ext cx="4231465" cy="365125"/>
          </a:xfrm>
        </p:spPr>
        <p:txBody>
          <a:bodyPr/>
          <a:lstStyle>
            <a:lvl1pPr>
              <a:defRPr>
                <a:solidFill>
                  <a:schemeClr val="tx2">
                    <a:lumMod val="20000"/>
                    <a:lumOff val="80000"/>
                  </a:schemeClr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defRPr>
            </a:lvl1pPr>
          </a:lstStyle>
          <a:p>
            <a:r>
              <a:rPr lang="fi-FI" altLang="zh-CN" dirty="0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4827FD-667E-46D2-AB45-1C0164DAB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8593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Yu Gothic UI Light" panose="020B0300000000000000" pitchFamily="50" charset="-128"/>
                <a:cs typeface="Calibri" panose="020F0502020204030204" pitchFamily="34" charset="0"/>
              </a:defRPr>
            </a:lvl1pPr>
          </a:lstStyle>
          <a:p>
            <a:fld id="{35AB285C-654F-4A5B-870C-7C676C8AE05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627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E9B534-9D9F-478E-908A-2ACBFB530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1A37A6-6228-4ECB-8BA1-E72CCD66C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4BDE9C-9AD5-4E53-BBCA-4D4789EE2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58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E7A05-0DAF-456D-A485-DC5D02F4D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7144D-89E1-4FE1-9324-6FA2B5C16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70A92-AEC6-45C8-A47D-ABB12EA1B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CC4E8-7161-4DBC-A472-D74F47B4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01F39-9E00-4E40-99DB-B6842005B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26A40-66B5-4798-9637-B20372A5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35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F4FAB-574E-428F-82E7-706EC81EA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38CE5C-2B51-4502-9672-08F33826D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E8F88-5F69-4D02-8A5B-A8FCDFE9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45213-7242-4789-BDDB-4DDA0A921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DB37C-AA34-4F89-83CC-306EF8E71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81703-D284-4FE8-9D18-1D9D2B655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33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F38CDD-4E37-4A69-B82E-49627C3DF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36E4C-BF16-4F78-BCB2-571832A21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368DB-909A-4B0C-8F4C-B471B490A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fi-FI" altLang="ja-JP"/>
              <a:t>June, Initial Stages 2023</a:t>
            </a:r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639FF-E670-4095-98CE-778B40C2E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fi-FI" altLang="zh-CN"/>
              <a:t>Yuuka Kanakubo (University of Jyväskylä)</a:t>
            </a:r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FBB91-2D58-4E88-B3CB-DE2C88AF2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B285C-654F-4A5B-870C-7C676C8AE0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11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5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3" Type="http://schemas.openxmlformats.org/officeDocument/2006/relationships/image" Target="../media/image44.png"/><Relationship Id="rId7" Type="http://schemas.openxmlformats.org/officeDocument/2006/relationships/image" Target="../media/image380.png"/><Relationship Id="rId2" Type="http://schemas.openxmlformats.org/officeDocument/2006/relationships/image" Target="../media/image3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0.png"/><Relationship Id="rId11" Type="http://schemas.openxmlformats.org/officeDocument/2006/relationships/image" Target="../media/image410.png"/><Relationship Id="rId10" Type="http://schemas.openxmlformats.org/officeDocument/2006/relationships/image" Target="../media/image45.png"/><Relationship Id="rId9" Type="http://schemas.openxmlformats.org/officeDocument/2006/relationships/image" Target="../media/image4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0.png"/><Relationship Id="rId11" Type="http://schemas.openxmlformats.org/officeDocument/2006/relationships/image" Target="../media/image452.png"/><Relationship Id="rId5" Type="http://schemas.openxmlformats.org/officeDocument/2006/relationships/image" Target="../media/image47.png"/><Relationship Id="rId10" Type="http://schemas.openxmlformats.org/officeDocument/2006/relationships/image" Target="../media/image440.png"/><Relationship Id="rId4" Type="http://schemas.openxmlformats.org/officeDocument/2006/relationships/image" Target="../media/image46.png"/><Relationship Id="rId9" Type="http://schemas.openxmlformats.org/officeDocument/2006/relationships/image" Target="../media/image3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0.png"/><Relationship Id="rId5" Type="http://schemas.openxmlformats.org/officeDocument/2006/relationships/image" Target="../media/image47.png"/><Relationship Id="rId10" Type="http://schemas.openxmlformats.org/officeDocument/2006/relationships/image" Target="../media/image440.png"/><Relationship Id="rId4" Type="http://schemas.openxmlformats.org/officeDocument/2006/relationships/image" Target="../media/image46.png"/><Relationship Id="rId9" Type="http://schemas.openxmlformats.org/officeDocument/2006/relationships/image" Target="../media/image4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2.png"/><Relationship Id="rId3" Type="http://schemas.openxmlformats.org/officeDocument/2006/relationships/image" Target="../media/image4.png"/><Relationship Id="rId7" Type="http://schemas.openxmlformats.org/officeDocument/2006/relationships/image" Target="../media/image4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0.png"/><Relationship Id="rId5" Type="http://schemas.openxmlformats.org/officeDocument/2006/relationships/image" Target="../media/image47.png"/><Relationship Id="rId10" Type="http://schemas.openxmlformats.org/officeDocument/2006/relationships/image" Target="../media/image351.png"/><Relationship Id="rId4" Type="http://schemas.openxmlformats.org/officeDocument/2006/relationships/image" Target="../media/image46.png"/><Relationship Id="rId9" Type="http://schemas.openxmlformats.org/officeDocument/2006/relationships/image" Target="../media/image3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12" Type="http://schemas.openxmlformats.org/officeDocument/2006/relationships/image" Target="../media/image51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11" Type="http://schemas.openxmlformats.org/officeDocument/2006/relationships/image" Target="../media/image500.png"/><Relationship Id="rId5" Type="http://schemas.openxmlformats.org/officeDocument/2006/relationships/image" Target="../media/image50.png"/><Relationship Id="rId10" Type="http://schemas.openxmlformats.org/officeDocument/2006/relationships/image" Target="../media/image460.png"/><Relationship Id="rId4" Type="http://schemas.microsoft.com/office/2007/relationships/hdphoto" Target="../media/hdphoto1.wdp"/><Relationship Id="rId9" Type="http://schemas.openxmlformats.org/officeDocument/2006/relationships/image" Target="../media/image451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0.png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12" Type="http://schemas.openxmlformats.org/officeDocument/2006/relationships/image" Target="../media/image50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11" Type="http://schemas.openxmlformats.org/officeDocument/2006/relationships/image" Target="../media/image460.png"/><Relationship Id="rId5" Type="http://schemas.microsoft.com/office/2007/relationships/hdphoto" Target="../media/hdphoto1.wdp"/><Relationship Id="rId10" Type="http://schemas.openxmlformats.org/officeDocument/2006/relationships/image" Target="../media/image451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12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11" Type="http://schemas.openxmlformats.org/officeDocument/2006/relationships/image" Target="../media/image460.png"/><Relationship Id="rId5" Type="http://schemas.microsoft.com/office/2007/relationships/hdphoto" Target="../media/hdphoto1.wdp"/><Relationship Id="rId10" Type="http://schemas.openxmlformats.org/officeDocument/2006/relationships/image" Target="../media/image451.png"/><Relationship Id="rId4" Type="http://schemas.openxmlformats.org/officeDocument/2006/relationships/image" Target="../media/image49.png"/><Relationship Id="rId9" Type="http://schemas.openxmlformats.org/officeDocument/2006/relationships/image" Target="../media/image5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11" Type="http://schemas.openxmlformats.org/officeDocument/2006/relationships/image" Target="../media/image37.png"/><Relationship Id="rId5" Type="http://schemas.openxmlformats.org/officeDocument/2006/relationships/image" Target="../media/image57.png"/><Relationship Id="rId10" Type="http://schemas.openxmlformats.org/officeDocument/2006/relationships/image" Target="../media/image61.png"/><Relationship Id="rId4" Type="http://schemas.openxmlformats.org/officeDocument/2006/relationships/image" Target="../media/image56.png"/><Relationship Id="rId9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7.png"/><Relationship Id="rId3" Type="http://schemas.openxmlformats.org/officeDocument/2006/relationships/image" Target="../media/image65.png"/><Relationship Id="rId12" Type="http://schemas.openxmlformats.org/officeDocument/2006/relationships/image" Target="../media/image6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11" Type="http://schemas.openxmlformats.org/officeDocument/2006/relationships/image" Target="../media/image650.png"/><Relationship Id="rId5" Type="http://schemas.openxmlformats.org/officeDocument/2006/relationships/image" Target="../media/image72.png"/><Relationship Id="rId10" Type="http://schemas.openxmlformats.org/officeDocument/2006/relationships/image" Target="../media/image640.png"/><Relationship Id="rId9" Type="http://schemas.openxmlformats.org/officeDocument/2006/relationships/image" Target="../media/image630.png"/><Relationship Id="rId1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5.png"/><Relationship Id="rId7" Type="http://schemas.microsoft.com/office/2007/relationships/hdphoto" Target="../media/hdphoto2.wdp"/><Relationship Id="rId12" Type="http://schemas.openxmlformats.org/officeDocument/2006/relationships/image" Target="../media/image7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11" Type="http://schemas.openxmlformats.org/officeDocument/2006/relationships/image" Target="../media/image77.png"/><Relationship Id="rId5" Type="http://schemas.openxmlformats.org/officeDocument/2006/relationships/image" Target="../media/image70.png"/><Relationship Id="rId10" Type="http://schemas.openxmlformats.org/officeDocument/2006/relationships/image" Target="../media/image76.png"/><Relationship Id="rId4" Type="http://schemas.openxmlformats.org/officeDocument/2006/relationships/image" Target="../media/image69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39.png"/><Relationship Id="rId7" Type="http://schemas.openxmlformats.org/officeDocument/2006/relationships/image" Target="../media/image53.png"/><Relationship Id="rId2" Type="http://schemas.openxmlformats.org/officeDocument/2006/relationships/image" Target="../media/image10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11" Type="http://schemas.openxmlformats.org/officeDocument/2006/relationships/image" Target="../media/image83.png"/><Relationship Id="rId5" Type="http://schemas.openxmlformats.org/officeDocument/2006/relationships/image" Target="../media/image81.png"/><Relationship Id="rId4" Type="http://schemas.openxmlformats.org/officeDocument/2006/relationships/image" Target="../media/image1021.png"/><Relationship Id="rId9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88.png"/><Relationship Id="rId18" Type="http://schemas.openxmlformats.org/officeDocument/2006/relationships/image" Target="../media/image91.png"/><Relationship Id="rId3" Type="http://schemas.openxmlformats.org/officeDocument/2006/relationships/image" Target="../media/image39.png"/><Relationship Id="rId21" Type="http://schemas.openxmlformats.org/officeDocument/2006/relationships/image" Target="../media/image37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17" Type="http://schemas.openxmlformats.org/officeDocument/2006/relationships/image" Target="../media/image90.png"/><Relationship Id="rId2" Type="http://schemas.openxmlformats.org/officeDocument/2006/relationships/image" Target="../media/image84.png"/><Relationship Id="rId16" Type="http://schemas.openxmlformats.org/officeDocument/2006/relationships/image" Target="../media/image83.png"/><Relationship Id="rId20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png"/><Relationship Id="rId11" Type="http://schemas.openxmlformats.org/officeDocument/2006/relationships/image" Target="../media/image85.png"/><Relationship Id="rId5" Type="http://schemas.openxmlformats.org/officeDocument/2006/relationships/image" Target="../media/image86.png"/><Relationship Id="rId10" Type="http://schemas.microsoft.com/office/2007/relationships/hdphoto" Target="../media/hdphoto2.wdp"/><Relationship Id="rId19" Type="http://schemas.openxmlformats.org/officeDocument/2006/relationships/image" Target="../media/image92.png"/><Relationship Id="rId4" Type="http://schemas.openxmlformats.org/officeDocument/2006/relationships/image" Target="../media/image771.png"/><Relationship Id="rId9" Type="http://schemas.openxmlformats.org/officeDocument/2006/relationships/image" Target="../media/image71.png"/><Relationship Id="rId1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0.png"/><Relationship Id="rId3" Type="http://schemas.openxmlformats.org/officeDocument/2006/relationships/image" Target="../media/image880.png"/><Relationship Id="rId7" Type="http://schemas.openxmlformats.org/officeDocument/2006/relationships/image" Target="../media/image96.png"/><Relationship Id="rId12" Type="http://schemas.openxmlformats.org/officeDocument/2006/relationships/image" Target="../media/image991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1.png"/><Relationship Id="rId11" Type="http://schemas.openxmlformats.org/officeDocument/2006/relationships/image" Target="../media/image99.png"/><Relationship Id="rId5" Type="http://schemas.openxmlformats.org/officeDocument/2006/relationships/image" Target="../media/image941.png"/><Relationship Id="rId15" Type="http://schemas.microsoft.com/office/2007/relationships/hdphoto" Target="../media/hdphoto2.wdp"/><Relationship Id="rId10" Type="http://schemas.openxmlformats.org/officeDocument/2006/relationships/image" Target="../media/image900.png"/><Relationship Id="rId4" Type="http://schemas.openxmlformats.org/officeDocument/2006/relationships/image" Target="../media/image95.png"/><Relationship Id="rId9" Type="http://schemas.openxmlformats.org/officeDocument/2006/relationships/image" Target="../media/image98.png"/><Relationship Id="rId1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1.png"/><Relationship Id="rId13" Type="http://schemas.openxmlformats.org/officeDocument/2006/relationships/image" Target="../media/image911.png"/><Relationship Id="rId3" Type="http://schemas.openxmlformats.org/officeDocument/2006/relationships/image" Target="../media/image740.png"/><Relationship Id="rId7" Type="http://schemas.openxmlformats.org/officeDocument/2006/relationships/image" Target="../media/image104.png"/><Relationship Id="rId12" Type="http://schemas.openxmlformats.org/officeDocument/2006/relationships/image" Target="../media/image901.png"/><Relationship Id="rId17" Type="http://schemas.openxmlformats.org/officeDocument/2006/relationships/image" Target="../media/image3.png"/><Relationship Id="rId2" Type="http://schemas.openxmlformats.org/officeDocument/2006/relationships/image" Target="../media/image101.png"/><Relationship Id="rId16" Type="http://schemas.openxmlformats.org/officeDocument/2006/relationships/image" Target="../media/image106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0.png"/><Relationship Id="rId11" Type="http://schemas.openxmlformats.org/officeDocument/2006/relationships/image" Target="../media/image891.png"/><Relationship Id="rId5" Type="http://schemas.openxmlformats.org/officeDocument/2006/relationships/image" Target="../media/image103.png"/><Relationship Id="rId15" Type="http://schemas.openxmlformats.org/officeDocument/2006/relationships/image" Target="../media/image105.png"/><Relationship Id="rId10" Type="http://schemas.openxmlformats.org/officeDocument/2006/relationships/image" Target="../media/image881.png"/><Relationship Id="rId4" Type="http://schemas.openxmlformats.org/officeDocument/2006/relationships/image" Target="../media/image102.png"/><Relationship Id="rId9" Type="http://schemas.openxmlformats.org/officeDocument/2006/relationships/image" Target="../media/image871.png"/><Relationship Id="rId14" Type="http://schemas.openxmlformats.org/officeDocument/2006/relationships/image" Target="../media/image92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990.png"/><Relationship Id="rId7" Type="http://schemas.microsoft.com/office/2007/relationships/hdphoto" Target="../media/hdphoto3.wdp"/><Relationship Id="rId2" Type="http://schemas.openxmlformats.org/officeDocument/2006/relationships/image" Target="../media/image9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png"/><Relationship Id="rId5" Type="http://schemas.microsoft.com/office/2007/relationships/hdphoto" Target="../media/hdphoto2.wdp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101.png"/><Relationship Id="rId7" Type="http://schemas.openxmlformats.org/officeDocument/2006/relationships/image" Target="../media/image106.sv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png"/><Relationship Id="rId5" Type="http://schemas.openxmlformats.org/officeDocument/2006/relationships/image" Target="../media/image1091.png"/><Relationship Id="rId4" Type="http://schemas.openxmlformats.org/officeDocument/2006/relationships/image" Target="../media/image1050.png"/><Relationship Id="rId9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gi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1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gi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0.png"/><Relationship Id="rId4" Type="http://schemas.openxmlformats.org/officeDocument/2006/relationships/image" Target="../media/image9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gi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2.png"/><Relationship Id="rId4" Type="http://schemas.openxmlformats.org/officeDocument/2006/relationships/image" Target="../media/image9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0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2.png"/><Relationship Id="rId5" Type="http://schemas.openxmlformats.org/officeDocument/2006/relationships/image" Target="../media/image912.png"/><Relationship Id="rId4" Type="http://schemas.openxmlformats.org/officeDocument/2006/relationships/image" Target="../media/image112.pn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50.png"/><Relationship Id="rId7" Type="http://schemas.openxmlformats.org/officeDocument/2006/relationships/image" Target="../media/image71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2.png"/><Relationship Id="rId5" Type="http://schemas.openxmlformats.org/officeDocument/2006/relationships/image" Target="../media/image961.png"/><Relationship Id="rId4" Type="http://schemas.openxmlformats.org/officeDocument/2006/relationships/image" Target="../media/image112.png"/><Relationship Id="rId9" Type="http://schemas.openxmlformats.org/officeDocument/2006/relationships/image" Target="../media/image97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5.png"/><Relationship Id="rId7" Type="http://schemas.openxmlformats.org/officeDocument/2006/relationships/image" Target="../media/image1110.png"/><Relationship Id="rId12" Type="http://schemas.openxmlformats.org/officeDocument/2006/relationships/image" Target="../media/image118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0.png"/><Relationship Id="rId11" Type="http://schemas.microsoft.com/office/2007/relationships/hdphoto" Target="../media/hdphoto2.wdp"/><Relationship Id="rId5" Type="http://schemas.openxmlformats.org/officeDocument/2006/relationships/image" Target="../media/image1090.png"/><Relationship Id="rId10" Type="http://schemas.openxmlformats.org/officeDocument/2006/relationships/image" Target="../media/image71.png"/><Relationship Id="rId4" Type="http://schemas.openxmlformats.org/officeDocument/2006/relationships/image" Target="../media/image1150.png"/><Relationship Id="rId9" Type="http://schemas.openxmlformats.org/officeDocument/2006/relationships/image" Target="../media/image1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lucas.lu.se/event/1214/overview" TargetMode="External"/><Relationship Id="rId3" Type="http://schemas.openxmlformats.org/officeDocument/2006/relationships/image" Target="../media/image15.svg"/><Relationship Id="rId7" Type="http://schemas.openxmlformats.org/officeDocument/2006/relationships/hyperlink" Target="https://indico.cern.ch/event/617445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co.nucleares.unam.mx/event/1010/" TargetMode="External"/><Relationship Id="rId5" Type="http://schemas.openxmlformats.org/officeDocument/2006/relationships/image" Target="../media/image17.pn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hyperlink" Target="https://indico.cern.ch/event/1135616/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thems.riken.jp/en/about/yagi-award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23.svg"/><Relationship Id="rId3" Type="http://schemas.openxmlformats.org/officeDocument/2006/relationships/image" Target="../media/image43.png"/><Relationship Id="rId7" Type="http://schemas.openxmlformats.org/officeDocument/2006/relationships/image" Target="../media/image4.png"/><Relationship Id="rId12" Type="http://schemas.openxmlformats.org/officeDocument/2006/relationships/image" Target="../media/image12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1.svg"/><Relationship Id="rId5" Type="http://schemas.openxmlformats.org/officeDocument/2006/relationships/hyperlink" Target="https://twitter.com/coequarkmatter?s=20" TargetMode="External"/><Relationship Id="rId10" Type="http://schemas.openxmlformats.org/officeDocument/2006/relationships/image" Target="../media/image120.png"/><Relationship Id="rId4" Type="http://schemas.openxmlformats.org/officeDocument/2006/relationships/hyperlink" Target="https://www.jyu.fi/science/en/physics/research/highenergy/coe" TargetMode="Externa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13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5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20.png"/><Relationship Id="rId3" Type="http://schemas.openxmlformats.org/officeDocument/2006/relationships/image" Target="../media/image13.png"/><Relationship Id="rId7" Type="http://schemas.openxmlformats.org/officeDocument/2006/relationships/image" Target="../media/image22.png"/><Relationship Id="rId12" Type="http://schemas.openxmlformats.org/officeDocument/2006/relationships/image" Target="../media/image3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20.png"/><Relationship Id="rId3" Type="http://schemas.openxmlformats.org/officeDocument/2006/relationships/image" Target="../media/image13.png"/><Relationship Id="rId7" Type="http://schemas.openxmlformats.org/officeDocument/2006/relationships/image" Target="../media/image22.png"/><Relationship Id="rId12" Type="http://schemas.openxmlformats.org/officeDocument/2006/relationships/image" Target="../media/image3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CCFCB9-1022-6FE7-3261-9E50EA0CE8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96" b="3469"/>
          <a:stretch/>
        </p:blipFill>
        <p:spPr>
          <a:xfrm>
            <a:off x="3724113" y="1041375"/>
            <a:ext cx="8467887" cy="33115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2D5447A-F3A9-61B8-23A8-487D8929658E}"/>
              </a:ext>
            </a:extLst>
          </p:cNvPr>
          <p:cNvSpPr/>
          <p:nvPr/>
        </p:nvSpPr>
        <p:spPr>
          <a:xfrm>
            <a:off x="3724113" y="921505"/>
            <a:ext cx="8467887" cy="3497622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B6289C-0ECB-4641-AAFD-8B229658722A}"/>
              </a:ext>
            </a:extLst>
          </p:cNvPr>
          <p:cNvSpPr txBox="1"/>
          <p:nvPr/>
        </p:nvSpPr>
        <p:spPr>
          <a:xfrm>
            <a:off x="1372668" y="2624982"/>
            <a:ext cx="943958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Collective Dynamics </a:t>
            </a:r>
          </a:p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theoretical overview</a:t>
            </a:r>
          </a:p>
        </p:txBody>
      </p:sp>
      <p:pic>
        <p:nvPicPr>
          <p:cNvPr id="20" name="Picture 19" descr="Logo, company name&#10;&#10;Description automatically generated">
            <a:extLst>
              <a:ext uri="{FF2B5EF4-FFF2-40B4-BE49-F238E27FC236}">
                <a16:creationId xmlns:a16="http://schemas.microsoft.com/office/drawing/2014/main" id="{5C3435D9-97CD-4643-A89B-8502F41D5E1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7" y="2270949"/>
            <a:ext cx="3443752" cy="22318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69A3B1-E1D4-C9E7-F3DA-D53BE9DDA3B6}"/>
              </a:ext>
            </a:extLst>
          </p:cNvPr>
          <p:cNvSpPr txBox="1"/>
          <p:nvPr/>
        </p:nvSpPr>
        <p:spPr>
          <a:xfrm>
            <a:off x="141585" y="41338"/>
            <a:ext cx="11663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ja-JP" sz="16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XXXth</a:t>
            </a:r>
            <a:r>
              <a:rPr lang="en-US" altLang="ja-JP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International Conference on Ultra-relativistic Nucleus-Nucleus Collisions (Quark Matter 2023), </a:t>
            </a:r>
            <a:r>
              <a:rPr lang="fi-FI" altLang="ja-JP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Houston, USA</a:t>
            </a:r>
            <a:endParaRPr lang="ja-JP" altLang="en-US" sz="16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E5CCE-0C8F-029D-FC19-BA344A49E438}"/>
              </a:ext>
            </a:extLst>
          </p:cNvPr>
          <p:cNvSpPr/>
          <p:nvPr/>
        </p:nvSpPr>
        <p:spPr>
          <a:xfrm>
            <a:off x="0" y="4533248"/>
            <a:ext cx="12192000" cy="2324751"/>
          </a:xfrm>
          <a:prstGeom prst="rect">
            <a:avLst/>
          </a:prstGeom>
          <a:solidFill>
            <a:srgbClr val="003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DFC27-F900-3599-BE49-B7059C5446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19660"/>
          <a:stretch/>
        </p:blipFill>
        <p:spPr>
          <a:xfrm>
            <a:off x="13601" y="4554678"/>
            <a:ext cx="3028044" cy="22832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931FB4-5394-27A3-1061-EC0838E129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4" t="11381" r="18105" b="9210"/>
          <a:stretch/>
        </p:blipFill>
        <p:spPr>
          <a:xfrm>
            <a:off x="3052295" y="4566613"/>
            <a:ext cx="3040166" cy="22498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D196C2-B5CA-B7CE-FB21-BAFBE425944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3" t="11659" r="28821" b="10556"/>
          <a:stretch/>
        </p:blipFill>
        <p:spPr>
          <a:xfrm>
            <a:off x="6099541" y="4540578"/>
            <a:ext cx="2926491" cy="23247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29010D-4A15-5C46-C310-455BBE1CBB6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20674" r="23059" b="18992"/>
          <a:stretch/>
        </p:blipFill>
        <p:spPr>
          <a:xfrm>
            <a:off x="9039634" y="4537520"/>
            <a:ext cx="3165967" cy="230806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5ADE525-05C3-C7DD-67DA-DE2D154F5B50}"/>
              </a:ext>
            </a:extLst>
          </p:cNvPr>
          <p:cNvSpPr/>
          <p:nvPr/>
        </p:nvSpPr>
        <p:spPr>
          <a:xfrm>
            <a:off x="13601" y="4540578"/>
            <a:ext cx="12192000" cy="2318781"/>
          </a:xfrm>
          <a:prstGeom prst="rect">
            <a:avLst/>
          </a:prstGeom>
          <a:solidFill>
            <a:srgbClr val="00304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23A519-74A1-3A6F-780B-EBBAD7508757}"/>
              </a:ext>
            </a:extLst>
          </p:cNvPr>
          <p:cNvSpPr txBox="1"/>
          <p:nvPr/>
        </p:nvSpPr>
        <p:spPr>
          <a:xfrm>
            <a:off x="3386213" y="5191991"/>
            <a:ext cx="5419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kern="10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Yuuka Kanakubo</a:t>
            </a:r>
            <a:endParaRPr lang="en-US" altLang="ja-JP" sz="3600" b="1" kern="100" baseline="30000" dirty="0"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36A431-B2EC-7751-41D5-D4F53066E71E}"/>
              </a:ext>
            </a:extLst>
          </p:cNvPr>
          <p:cNvSpPr txBox="1"/>
          <p:nvPr/>
        </p:nvSpPr>
        <p:spPr>
          <a:xfrm>
            <a:off x="1631025" y="5885285"/>
            <a:ext cx="8929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kern="1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University of Jyväskylä, Centre of Excellence in Quark Matter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F742B7-255D-F1C9-6163-340D6E73C8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34" y="172720"/>
            <a:ext cx="5495576" cy="25806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87BEBE-D738-DCE7-B307-7E3FD5C357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65" y="551031"/>
            <a:ext cx="3599504" cy="9650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1910A39-E707-3737-B12B-96F1CBA37E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984" y="450371"/>
            <a:ext cx="1230318" cy="8704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30D2AE-58EA-8A42-1B79-C966C5C3662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26904" y="4722678"/>
            <a:ext cx="1938882" cy="111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5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E37861AC-0837-D4E2-F164-94F00300DBC8}"/>
              </a:ext>
            </a:extLst>
          </p:cNvPr>
          <p:cNvSpPr/>
          <p:nvPr/>
        </p:nvSpPr>
        <p:spPr>
          <a:xfrm>
            <a:off x="207999" y="413517"/>
            <a:ext cx="8067567" cy="6325086"/>
          </a:xfrm>
          <a:prstGeom prst="roundRect">
            <a:avLst>
              <a:gd name="adj" fmla="val 2674"/>
            </a:avLst>
          </a:prstGeom>
          <a:solidFill>
            <a:schemeClr val="bg1"/>
          </a:solidFill>
          <a:ln w="730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74824C-CEBF-E3F6-7C7B-904D98EA5176}"/>
              </a:ext>
            </a:extLst>
          </p:cNvPr>
          <p:cNvGrpSpPr/>
          <p:nvPr/>
        </p:nvGrpSpPr>
        <p:grpSpPr>
          <a:xfrm>
            <a:off x="2852633" y="770952"/>
            <a:ext cx="4739618" cy="5888271"/>
            <a:chOff x="2764122" y="427325"/>
            <a:chExt cx="4739618" cy="5888271"/>
          </a:xfrm>
        </p:grpSpPr>
        <p:pic>
          <p:nvPicPr>
            <p:cNvPr id="21" name="Picture 20" descr="A cartoon of a frog holding a pinwheel&#10;&#10;Description automatically generated">
              <a:extLst>
                <a:ext uri="{FF2B5EF4-FFF2-40B4-BE49-F238E27FC236}">
                  <a16:creationId xmlns:a16="http://schemas.microsoft.com/office/drawing/2014/main" id="{204660C3-434E-B43C-964F-49CA584DE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4122" y="427325"/>
              <a:ext cx="4132993" cy="588827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8DA4A59-DF25-6B73-1315-9FBB5F145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89000" y="5859895"/>
              <a:ext cx="714740" cy="37370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A7B70A-1E19-9DA0-B8E2-804A17A139A4}"/>
                  </a:ext>
                </a:extLst>
              </p:cNvPr>
              <p:cNvSpPr txBox="1"/>
              <p:nvPr/>
            </p:nvSpPr>
            <p:spPr>
              <a:xfrm>
                <a:off x="1190380" y="1585603"/>
                <a:ext cx="1693669" cy="12775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sz="8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sz="80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i-FI" sz="8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fi-FI" sz="8000" b="1" i="0" smtClean="0">
                              <a:latin typeface="Cambria Math" panose="02040503050406030204" pitchFamily="18" charset="0"/>
                            </a:rPr>
                            <m:t>𝐭𝐡</m:t>
                          </m:r>
                        </m:sup>
                      </m:sSubSup>
                    </m:oMath>
                  </m:oMathPara>
                </a14:m>
                <a:endParaRPr lang="fi-FI" sz="80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A7B70A-1E19-9DA0-B8E2-804A17A13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380" y="1585603"/>
                <a:ext cx="1693669" cy="12775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Brace 14">
            <a:extLst>
              <a:ext uri="{FF2B5EF4-FFF2-40B4-BE49-F238E27FC236}">
                <a16:creationId xmlns:a16="http://schemas.microsoft.com/office/drawing/2014/main" id="{E6850E03-C450-59E6-3624-F4729F01B444}"/>
              </a:ext>
            </a:extLst>
          </p:cNvPr>
          <p:cNvSpPr/>
          <p:nvPr/>
        </p:nvSpPr>
        <p:spPr>
          <a:xfrm>
            <a:off x="6273608" y="1792475"/>
            <a:ext cx="714740" cy="4753410"/>
          </a:xfrm>
          <a:prstGeom prst="rightBrace">
            <a:avLst>
              <a:gd name="adj1" fmla="val 20687"/>
              <a:gd name="adj2" fmla="val 12507"/>
            </a:avLst>
          </a:prstGeom>
          <a:ln w="133350">
            <a:solidFill>
              <a:schemeClr val="bg1">
                <a:lumMod val="65000"/>
                <a:alpha val="6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2" name="Arrow: Striped Right 31">
            <a:extLst>
              <a:ext uri="{FF2B5EF4-FFF2-40B4-BE49-F238E27FC236}">
                <a16:creationId xmlns:a16="http://schemas.microsoft.com/office/drawing/2014/main" id="{C613A2CC-0492-A27E-E500-6524C6AEBF22}"/>
              </a:ext>
            </a:extLst>
          </p:cNvPr>
          <p:cNvSpPr/>
          <p:nvPr/>
        </p:nvSpPr>
        <p:spPr>
          <a:xfrm rot="16200000">
            <a:off x="492561" y="3462769"/>
            <a:ext cx="4512385" cy="1767177"/>
          </a:xfrm>
          <a:prstGeom prst="stripedRightArrow">
            <a:avLst>
              <a:gd name="adj1" fmla="val 48627"/>
              <a:gd name="adj2" fmla="val 86870"/>
            </a:avLst>
          </a:prstGeom>
          <a:solidFill>
            <a:schemeClr val="tx1">
              <a:lumMod val="75000"/>
              <a:lumOff val="2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D2B08C-7094-3701-A807-516AB7C0DA31}"/>
              </a:ext>
            </a:extLst>
          </p:cNvPr>
          <p:cNvSpPr txBox="1"/>
          <p:nvPr/>
        </p:nvSpPr>
        <p:spPr>
          <a:xfrm>
            <a:off x="3632341" y="5819215"/>
            <a:ext cx="918715" cy="840008"/>
          </a:xfrm>
          <a:prstGeom prst="rect">
            <a:avLst/>
          </a:prstGeom>
          <a:solidFill>
            <a:schemeClr val="accent4">
              <a:lumMod val="20000"/>
              <a:lumOff val="80000"/>
              <a:alpha val="66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B0F62C-7DEF-B6E4-6ED3-7AE13CF34993}"/>
              </a:ext>
            </a:extLst>
          </p:cNvPr>
          <p:cNvSpPr txBox="1"/>
          <p:nvPr/>
        </p:nvSpPr>
        <p:spPr>
          <a:xfrm>
            <a:off x="2866544" y="5869065"/>
            <a:ext cx="218591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i-FI" sz="2800" dirty="0" err="1">
                <a:solidFill>
                  <a:schemeClr val="accent4">
                    <a:lumMod val="7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Geometrical</a:t>
            </a:r>
            <a:endParaRPr lang="fi-FI" sz="2800" dirty="0">
              <a:solidFill>
                <a:schemeClr val="accent4">
                  <a:lumMod val="75000"/>
                </a:schemeClr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191AF06-B9C9-377D-D86A-4BD466A723CE}"/>
              </a:ext>
            </a:extLst>
          </p:cNvPr>
          <p:cNvSpPr txBox="1"/>
          <p:nvPr/>
        </p:nvSpPr>
        <p:spPr>
          <a:xfrm>
            <a:off x="3732828" y="5383947"/>
            <a:ext cx="1294102" cy="428874"/>
          </a:xfrm>
          <a:prstGeom prst="rect">
            <a:avLst/>
          </a:prstGeom>
          <a:solidFill>
            <a:schemeClr val="accent6">
              <a:lumMod val="20000"/>
              <a:lumOff val="80000"/>
              <a:alpha val="66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66D4D3-4FE4-94F7-7645-58036A305123}"/>
              </a:ext>
            </a:extLst>
          </p:cNvPr>
          <p:cNvSpPr txBox="1"/>
          <p:nvPr/>
        </p:nvSpPr>
        <p:spPr>
          <a:xfrm>
            <a:off x="3632341" y="5350716"/>
            <a:ext cx="195301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i-FI" sz="2800" dirty="0" err="1">
                <a:solidFill>
                  <a:schemeClr val="accent6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Nuclear</a:t>
            </a:r>
            <a:r>
              <a:rPr lang="fi-FI" sz="2800" dirty="0">
                <a:solidFill>
                  <a:schemeClr val="accent6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 </a:t>
            </a:r>
            <a:r>
              <a:rPr lang="fi-FI" sz="2800" dirty="0" err="1">
                <a:solidFill>
                  <a:schemeClr val="accent6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shape</a:t>
            </a:r>
            <a:endParaRPr lang="fi-FI" sz="2800" dirty="0">
              <a:solidFill>
                <a:schemeClr val="accent6"/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423C16-5280-EA9E-1A33-09B10FB55CDB}"/>
              </a:ext>
            </a:extLst>
          </p:cNvPr>
          <p:cNvSpPr txBox="1"/>
          <p:nvPr/>
        </p:nvSpPr>
        <p:spPr>
          <a:xfrm>
            <a:off x="3730535" y="3296891"/>
            <a:ext cx="1104559" cy="477122"/>
          </a:xfrm>
          <a:prstGeom prst="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fi-FI" sz="2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E251483-55E9-864D-DF82-DE1AD24FE1D7}"/>
              </a:ext>
            </a:extLst>
          </p:cNvPr>
          <p:cNvSpPr txBox="1"/>
          <p:nvPr/>
        </p:nvSpPr>
        <p:spPr>
          <a:xfrm>
            <a:off x="3574419" y="3299983"/>
            <a:ext cx="194683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i-FI" sz="2800" dirty="0" err="1">
                <a:solidFill>
                  <a:schemeClr val="accent2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Afterburner</a:t>
            </a:r>
            <a:endParaRPr lang="fi-FI" sz="2800" dirty="0">
              <a:solidFill>
                <a:schemeClr val="accent2"/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0245894-7C6C-B9E4-8EAA-8733E0CE229B}"/>
              </a:ext>
            </a:extLst>
          </p:cNvPr>
          <p:cNvSpPr txBox="1"/>
          <p:nvPr/>
        </p:nvSpPr>
        <p:spPr>
          <a:xfrm rot="16200000">
            <a:off x="3943920" y="4623465"/>
            <a:ext cx="911243" cy="624529"/>
          </a:xfrm>
          <a:prstGeom prst="rect">
            <a:avLst/>
          </a:prstGeom>
          <a:solidFill>
            <a:srgbClr val="E8D8F4">
              <a:alpha val="69804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fi-FI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529B078-A415-97F2-6C7D-56F04D5D9C1C}"/>
              </a:ext>
            </a:extLst>
          </p:cNvPr>
          <p:cNvSpPr txBox="1"/>
          <p:nvPr/>
        </p:nvSpPr>
        <p:spPr>
          <a:xfrm>
            <a:off x="3811868" y="4681975"/>
            <a:ext cx="195301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i-FI" sz="2800" dirty="0" err="1">
                <a:solidFill>
                  <a:srgbClr val="AC75D5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Initial</a:t>
            </a:r>
            <a:r>
              <a:rPr lang="fi-FI" sz="2800" dirty="0">
                <a:solidFill>
                  <a:srgbClr val="AC75D5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 </a:t>
            </a:r>
            <a:r>
              <a:rPr lang="fi-FI" sz="2800" dirty="0" err="1">
                <a:solidFill>
                  <a:srgbClr val="AC75D5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flow</a:t>
            </a:r>
            <a:endParaRPr lang="fi-FI" sz="2800" dirty="0">
              <a:solidFill>
                <a:srgbClr val="AC75D5"/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0CF1EA-681C-C660-4CEE-A5C2C1A6CA22}"/>
              </a:ext>
            </a:extLst>
          </p:cNvPr>
          <p:cNvSpPr txBox="1"/>
          <p:nvPr/>
        </p:nvSpPr>
        <p:spPr>
          <a:xfrm rot="19331151">
            <a:off x="3774680" y="2515081"/>
            <a:ext cx="159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Theorist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070E7D08-BFA0-15D4-8D8E-DDB12A38DBB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1449" y="5912484"/>
            <a:ext cx="1142843" cy="712804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3D96C178-2F19-0B22-53CC-97033E2D443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129450">
            <a:off x="412226" y="5724491"/>
            <a:ext cx="1407671" cy="486477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CC1D463F-0E13-CFA3-387A-97AD84D83FD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792431">
            <a:off x="1775267" y="5098827"/>
            <a:ext cx="616096" cy="768487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9BDC7EA7-B0D9-AE12-377F-5DADD95E1D19}"/>
              </a:ext>
            </a:extLst>
          </p:cNvPr>
          <p:cNvSpPr txBox="1"/>
          <p:nvPr/>
        </p:nvSpPr>
        <p:spPr>
          <a:xfrm rot="16200000">
            <a:off x="3626576" y="3505006"/>
            <a:ext cx="680575" cy="1260622"/>
          </a:xfrm>
          <a:prstGeom prst="rect">
            <a:avLst/>
          </a:prstGeom>
          <a:solidFill>
            <a:schemeClr val="accent1">
              <a:lumMod val="20000"/>
              <a:lumOff val="80000"/>
              <a:alpha val="69804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fi-FI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AF43A83-0D31-73AF-A957-87533131FD78}"/>
              </a:ext>
            </a:extLst>
          </p:cNvPr>
          <p:cNvSpPr txBox="1"/>
          <p:nvPr/>
        </p:nvSpPr>
        <p:spPr>
          <a:xfrm>
            <a:off x="3355761" y="3894858"/>
            <a:ext cx="195301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i-FI" sz="2800" dirty="0">
                <a:solidFill>
                  <a:schemeClr val="tx2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Hydro </a:t>
            </a:r>
            <a:r>
              <a:rPr lang="fi-FI" sz="2800" dirty="0" err="1">
                <a:solidFill>
                  <a:schemeClr val="tx2"/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evolution</a:t>
            </a:r>
            <a:endParaRPr lang="fi-FI" sz="2800" dirty="0">
              <a:solidFill>
                <a:schemeClr val="tx2"/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30D4D94-1247-6117-2CFC-82C6662E7116}"/>
              </a:ext>
            </a:extLst>
          </p:cNvPr>
          <p:cNvSpPr txBox="1"/>
          <p:nvPr/>
        </p:nvSpPr>
        <p:spPr>
          <a:xfrm rot="18517697">
            <a:off x="1771367" y="5106263"/>
            <a:ext cx="587273" cy="737665"/>
          </a:xfrm>
          <a:prstGeom prst="rect">
            <a:avLst/>
          </a:prstGeom>
          <a:solidFill>
            <a:schemeClr val="tx2">
              <a:lumMod val="40000"/>
              <a:lumOff val="60000"/>
              <a:alpha val="69804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fi-FI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0847483-6904-B91C-43C1-F3AF08B6B090}"/>
              </a:ext>
            </a:extLst>
          </p:cNvPr>
          <p:cNvSpPr txBox="1"/>
          <p:nvPr/>
        </p:nvSpPr>
        <p:spPr>
          <a:xfrm rot="16200000">
            <a:off x="1631766" y="5696239"/>
            <a:ext cx="697815" cy="1119335"/>
          </a:xfrm>
          <a:prstGeom prst="rect">
            <a:avLst/>
          </a:prstGeom>
          <a:solidFill>
            <a:schemeClr val="tx2">
              <a:lumMod val="60000"/>
              <a:lumOff val="40000"/>
              <a:alpha val="69804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fi-FI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95A4BE5-E4FD-3F86-2A07-9D240700517E}"/>
              </a:ext>
            </a:extLst>
          </p:cNvPr>
          <p:cNvSpPr txBox="1"/>
          <p:nvPr/>
        </p:nvSpPr>
        <p:spPr>
          <a:xfrm rot="12668139">
            <a:off x="869766" y="5276646"/>
            <a:ext cx="490885" cy="1367293"/>
          </a:xfrm>
          <a:prstGeom prst="rect">
            <a:avLst/>
          </a:prstGeom>
          <a:solidFill>
            <a:schemeClr val="tx2">
              <a:lumMod val="20000"/>
              <a:lumOff val="80000"/>
              <a:alpha val="69804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fi-FI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1D0E7EF-80A4-D42A-D3BA-3C41DBA56CC7}"/>
              </a:ext>
            </a:extLst>
          </p:cNvPr>
          <p:cNvSpPr txBox="1"/>
          <p:nvPr/>
        </p:nvSpPr>
        <p:spPr>
          <a:xfrm rot="18191019">
            <a:off x="479889" y="5523770"/>
            <a:ext cx="13976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Coalescence</a:t>
            </a:r>
            <a:endParaRPr lang="fi-FI" dirty="0">
              <a:solidFill>
                <a:schemeClr val="tx1">
                  <a:lumMod val="65000"/>
                  <a:lumOff val="35000"/>
                </a:schemeClr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  <a:p>
            <a:r>
              <a:rPr lang="fi-FI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Recombination</a:t>
            </a:r>
            <a:endParaRPr lang="fi-FI" dirty="0">
              <a:solidFill>
                <a:schemeClr val="tx1">
                  <a:lumMod val="65000"/>
                  <a:lumOff val="35000"/>
                </a:schemeClr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74281D5-50CC-9841-3C25-B6604ACB5D5E}"/>
              </a:ext>
            </a:extLst>
          </p:cNvPr>
          <p:cNvSpPr txBox="1"/>
          <p:nvPr/>
        </p:nvSpPr>
        <p:spPr>
          <a:xfrm rot="2394716">
            <a:off x="1698344" y="5407693"/>
            <a:ext cx="14128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Partonic</a:t>
            </a:r>
            <a:r>
              <a:rPr lang="fi-FI" dirty="0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 </a:t>
            </a:r>
            <a:r>
              <a:rPr lang="fi-FI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interaction</a:t>
            </a:r>
            <a:endParaRPr lang="fi-FI" dirty="0">
              <a:solidFill>
                <a:schemeClr val="tx1">
                  <a:lumMod val="65000"/>
                  <a:lumOff val="35000"/>
                </a:schemeClr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EFD59C2-6E1F-6F32-5FF3-4DC4B02FF971}"/>
              </a:ext>
            </a:extLst>
          </p:cNvPr>
          <p:cNvSpPr txBox="1"/>
          <p:nvPr/>
        </p:nvSpPr>
        <p:spPr>
          <a:xfrm>
            <a:off x="1539565" y="5944011"/>
            <a:ext cx="15147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String</a:t>
            </a:r>
            <a:r>
              <a:rPr lang="fi-FI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 </a:t>
            </a:r>
          </a:p>
          <a:p>
            <a:r>
              <a:rPr lang="fi-FI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interaction</a:t>
            </a:r>
            <a:endParaRPr lang="fi-FI" sz="2000" dirty="0">
              <a:solidFill>
                <a:schemeClr val="tx1">
                  <a:lumMod val="65000"/>
                  <a:lumOff val="35000"/>
                </a:schemeClr>
              </a:solidFill>
              <a:latin typeface="Nanum GangBuJangNimCe" panose="02000503000000000000" pitchFamily="2" charset="-127"/>
              <a:ea typeface="Nanum GangBuJangNimCe" panose="02000503000000000000" pitchFamily="2" charset="-127"/>
              <a:cs typeface="Calibri" panose="020F0502020204030204" pitchFamily="34" charset="0"/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62C0C404-4A1C-6B1E-6DD7-93153B49816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579" y="6081436"/>
            <a:ext cx="393898" cy="574911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C31D7C53-46C4-E40C-A1FE-6116C027A5B1}"/>
              </a:ext>
            </a:extLst>
          </p:cNvPr>
          <p:cNvSpPr txBox="1"/>
          <p:nvPr/>
        </p:nvSpPr>
        <p:spPr>
          <a:xfrm rot="16200000">
            <a:off x="138105" y="6219980"/>
            <a:ext cx="569789" cy="334528"/>
          </a:xfrm>
          <a:prstGeom prst="rect">
            <a:avLst/>
          </a:prstGeom>
          <a:solidFill>
            <a:schemeClr val="tx2">
              <a:lumMod val="60000"/>
              <a:lumOff val="40000"/>
              <a:alpha val="69804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fi-FI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FC672A4-57E4-0C0F-8EA4-084247D5D0BE}"/>
              </a:ext>
            </a:extLst>
          </p:cNvPr>
          <p:cNvSpPr txBox="1"/>
          <p:nvPr/>
        </p:nvSpPr>
        <p:spPr>
          <a:xfrm>
            <a:off x="40547" y="3748954"/>
            <a:ext cx="3548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Large theoretical uncertainty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61C33F-9F4C-D35E-BE7C-35927B39A2C0}"/>
                  </a:ext>
                </a:extLst>
              </p:cNvPr>
              <p:cNvSpPr txBox="1"/>
              <p:nvPr/>
            </p:nvSpPr>
            <p:spPr>
              <a:xfrm>
                <a:off x="6595698" y="1612537"/>
                <a:ext cx="1752980" cy="1231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sz="8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sz="80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i-FI" sz="8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fi-FI" sz="8000" b="1" i="1" smtClean="0">
                              <a:latin typeface="Cambria Math" panose="02040503050406030204" pitchFamily="18" charset="0"/>
                            </a:rPr>
                            <m:t>𝐞𝐱</m:t>
                          </m:r>
                        </m:sup>
                      </m:sSubSup>
                    </m:oMath>
                  </m:oMathPara>
                </a14:m>
                <a:endParaRPr lang="fi-FI" sz="80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61C33F-9F4C-D35E-BE7C-35927B39A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698" y="1612537"/>
                <a:ext cx="1752980" cy="123110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Box 95">
            <a:extLst>
              <a:ext uri="{FF2B5EF4-FFF2-40B4-BE49-F238E27FC236}">
                <a16:creationId xmlns:a16="http://schemas.microsoft.com/office/drawing/2014/main" id="{8BFD65B3-7794-ECF6-16DE-9F4F82B74465}"/>
              </a:ext>
            </a:extLst>
          </p:cNvPr>
          <p:cNvSpPr txBox="1"/>
          <p:nvPr/>
        </p:nvSpPr>
        <p:spPr>
          <a:xfrm>
            <a:off x="8719092" y="295177"/>
            <a:ext cx="30702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this talk…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096E1FE-F938-3BA2-0D7D-5F0FBC83C289}"/>
              </a:ext>
            </a:extLst>
          </p:cNvPr>
          <p:cNvSpPr txBox="1"/>
          <p:nvPr/>
        </p:nvSpPr>
        <p:spPr>
          <a:xfrm>
            <a:off x="8342371" y="1115245"/>
            <a:ext cx="3649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disentangle each contribution qualitatively and quantitatively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Arrow: Down 97">
            <a:extLst>
              <a:ext uri="{FF2B5EF4-FFF2-40B4-BE49-F238E27FC236}">
                <a16:creationId xmlns:a16="http://schemas.microsoft.com/office/drawing/2014/main" id="{A381F3D4-D5E0-2355-CD5A-99C2BD6989D8}"/>
              </a:ext>
            </a:extLst>
          </p:cNvPr>
          <p:cNvSpPr/>
          <p:nvPr/>
        </p:nvSpPr>
        <p:spPr>
          <a:xfrm>
            <a:off x="9431599" y="3576060"/>
            <a:ext cx="1436739" cy="746168"/>
          </a:xfrm>
          <a:prstGeom prst="downArrow">
            <a:avLst>
              <a:gd name="adj1" fmla="val 50000"/>
              <a:gd name="adj2" fmla="val 65891"/>
            </a:avLst>
          </a:prstGeom>
          <a:solidFill>
            <a:schemeClr val="accent3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43DD0F1-C194-C941-BB3C-02AC1F0EF4AB}"/>
              </a:ext>
            </a:extLst>
          </p:cNvPr>
          <p:cNvSpPr txBox="1"/>
          <p:nvPr/>
        </p:nvSpPr>
        <p:spPr>
          <a:xfrm>
            <a:off x="3194597" y="6180074"/>
            <a:ext cx="218591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i-FI" sz="2800" dirty="0" err="1">
                <a:solidFill>
                  <a:schemeClr val="accent4">
                    <a:lumMod val="7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fluctuation</a:t>
            </a:r>
            <a:r>
              <a:rPr lang="fi-FI" sz="2800" dirty="0">
                <a:solidFill>
                  <a:schemeClr val="accent4">
                    <a:lumMod val="75000"/>
                  </a:schemeClr>
                </a:solidFill>
                <a:latin typeface="Nanum GangBuJangNimCe" panose="02000503000000000000" pitchFamily="2" charset="-127"/>
                <a:ea typeface="Nanum GangBuJangNimCe" panose="02000503000000000000" pitchFamily="2" charset="-127"/>
                <a:cs typeface="Calibri" panose="020F0502020204030204" pitchFamily="34" charset="0"/>
              </a:rPr>
              <a:t> in p/A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A9467F-1345-A8F8-B5B6-564B2E4063A3}"/>
              </a:ext>
            </a:extLst>
          </p:cNvPr>
          <p:cNvSpPr txBox="1"/>
          <p:nvPr/>
        </p:nvSpPr>
        <p:spPr>
          <a:xfrm>
            <a:off x="8288336" y="6046725"/>
            <a:ext cx="3856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+ Statistical tools</a:t>
            </a:r>
            <a:endParaRPr lang="fi-FI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A4A3E0-80AA-E13E-F926-0719DCA6862D}"/>
              </a:ext>
            </a:extLst>
          </p:cNvPr>
          <p:cNvSpPr txBox="1"/>
          <p:nvPr/>
        </p:nvSpPr>
        <p:spPr>
          <a:xfrm>
            <a:off x="8371710" y="4839658"/>
            <a:ext cx="3722469" cy="120952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C3E81F-F973-B4BA-13D9-B084D83B939B}"/>
              </a:ext>
            </a:extLst>
          </p:cNvPr>
          <p:cNvSpPr txBox="1"/>
          <p:nvPr/>
        </p:nvSpPr>
        <p:spPr>
          <a:xfrm>
            <a:off x="8304445" y="4853124"/>
            <a:ext cx="385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 Monte-Carlo Event Generators</a:t>
            </a:r>
            <a:endParaRPr kumimoji="1" lang="ja-JP" altLang="en-US" sz="3600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910D86-C902-6DF3-E40C-EA6CFD894826}"/>
              </a:ext>
            </a:extLst>
          </p:cNvPr>
          <p:cNvSpPr txBox="1"/>
          <p:nvPr/>
        </p:nvSpPr>
        <p:spPr>
          <a:xfrm>
            <a:off x="1590785" y="232980"/>
            <a:ext cx="5214290" cy="5241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fi-FI" sz="40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2874D7-278D-A194-68A3-54E60D70E30E}"/>
              </a:ext>
            </a:extLst>
          </p:cNvPr>
          <p:cNvSpPr txBox="1"/>
          <p:nvPr/>
        </p:nvSpPr>
        <p:spPr>
          <a:xfrm>
            <a:off x="1306095" y="218819"/>
            <a:ext cx="5825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Which physics? How much?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F5E4D-98F3-1E7F-3734-525E4052FCB6}"/>
              </a:ext>
            </a:extLst>
          </p:cNvPr>
          <p:cNvSpPr txBox="1"/>
          <p:nvPr/>
        </p:nvSpPr>
        <p:spPr>
          <a:xfrm>
            <a:off x="8784291" y="2753424"/>
            <a:ext cx="2584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HIC is now </a:t>
            </a:r>
            <a:r>
              <a:rPr lang="en-US" sz="2400" b="1" dirty="0">
                <a:solidFill>
                  <a:schemeClr val="accent2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precision science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92513A-F34F-28F3-E4A8-B7A8FB781DF9}"/>
              </a:ext>
            </a:extLst>
          </p:cNvPr>
          <p:cNvSpPr txBox="1"/>
          <p:nvPr/>
        </p:nvSpPr>
        <p:spPr>
          <a:xfrm>
            <a:off x="8342371" y="4267700"/>
            <a:ext cx="3777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Towards next generation…</a:t>
            </a:r>
          </a:p>
        </p:txBody>
      </p:sp>
    </p:spTree>
    <p:extLst>
      <p:ext uri="{BB962C8B-B14F-4D97-AF65-F5344CB8AC3E}">
        <p14:creationId xmlns:p14="http://schemas.microsoft.com/office/powerpoint/2010/main" val="954505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AFC955B1-9ED4-3EB9-B97F-4C72A0BA61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35"/>
          <a:stretch/>
        </p:blipFill>
        <p:spPr>
          <a:xfrm>
            <a:off x="-1728913" y="1615217"/>
            <a:ext cx="6163329" cy="2926433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23A4FC76-F1C5-08C5-861D-4B444461A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537" y="698387"/>
            <a:ext cx="9537087" cy="35466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F242B7-6494-9EF9-FE37-45DAC837CE26}"/>
              </a:ext>
            </a:extLst>
          </p:cNvPr>
          <p:cNvSpPr/>
          <p:nvPr/>
        </p:nvSpPr>
        <p:spPr>
          <a:xfrm>
            <a:off x="406400" y="253998"/>
            <a:ext cx="11697854" cy="5357507"/>
          </a:xfrm>
          <a:prstGeom prst="rect">
            <a:avLst/>
          </a:prstGeom>
          <a:solidFill>
            <a:srgbClr val="003049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CA1E02-9E2F-CFAD-93F5-C907798F9D9B}"/>
              </a:ext>
            </a:extLst>
          </p:cNvPr>
          <p:cNvSpPr txBox="1"/>
          <p:nvPr/>
        </p:nvSpPr>
        <p:spPr>
          <a:xfrm>
            <a:off x="345116" y="4942009"/>
            <a:ext cx="10461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Highlights on recent results</a:t>
            </a:r>
          </a:p>
        </p:txBody>
      </p:sp>
    </p:spTree>
    <p:extLst>
      <p:ext uri="{BB962C8B-B14F-4D97-AF65-F5344CB8AC3E}">
        <p14:creationId xmlns:p14="http://schemas.microsoft.com/office/powerpoint/2010/main" val="1278970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3E11E-90D9-1E55-4919-9F68720D4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916" y="117122"/>
            <a:ext cx="10515600" cy="863311"/>
          </a:xfrm>
        </p:spPr>
        <p:txBody>
          <a:bodyPr>
            <a:normAutofit/>
          </a:bodyPr>
          <a:lstStyle/>
          <a:p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Ultra Peripheral Collisions (</a:t>
            </a:r>
            <a:r>
              <a:rPr lang="en-US" altLang="ja-JP" sz="4400" b="1" dirty="0">
                <a:solidFill>
                  <a:srgbClr val="F4B183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UPC</a:t>
            </a:r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56ECB5-3AA0-0388-3368-0E6D1E18B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139911-46C8-5A60-ED97-9B5DD0C6D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16AE-591F-6D0F-FA27-EF4FA3AAC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5DEAA88-E3DB-3E68-8ABF-34DCE58144B6}"/>
              </a:ext>
            </a:extLst>
          </p:cNvPr>
          <p:cNvSpPr/>
          <p:nvPr/>
        </p:nvSpPr>
        <p:spPr>
          <a:xfrm>
            <a:off x="155305" y="3832840"/>
            <a:ext cx="11953024" cy="2490038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4EBFDE0-FB6B-88F7-FFE1-568BB321E922}"/>
              </a:ext>
            </a:extLst>
          </p:cNvPr>
          <p:cNvGrpSpPr/>
          <p:nvPr/>
        </p:nvGrpSpPr>
        <p:grpSpPr>
          <a:xfrm>
            <a:off x="4645253" y="1214583"/>
            <a:ext cx="3537547" cy="1530849"/>
            <a:chOff x="754041" y="2530821"/>
            <a:chExt cx="2773773" cy="1200331"/>
          </a:xfrm>
        </p:grpSpPr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443A38A8-20F3-9A2F-18AB-6F5E5DC1D2C8}"/>
                </a:ext>
              </a:extLst>
            </p:cNvPr>
            <p:cNvSpPr/>
            <p:nvPr/>
          </p:nvSpPr>
          <p:spPr>
            <a:xfrm>
              <a:off x="1673848" y="2530823"/>
              <a:ext cx="1853966" cy="1200329"/>
            </a:xfrm>
            <a:prstGeom prst="rightArrow">
              <a:avLst>
                <a:gd name="adj1" fmla="val 50000"/>
                <a:gd name="adj2" fmla="val 7113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BC8FC690-D936-F6B1-339A-17D92B0A5DAD}"/>
                </a:ext>
              </a:extLst>
            </p:cNvPr>
            <p:cNvSpPr/>
            <p:nvPr/>
          </p:nvSpPr>
          <p:spPr>
            <a:xfrm>
              <a:off x="1380449" y="2530823"/>
              <a:ext cx="222607" cy="1200329"/>
            </a:xfrm>
            <a:prstGeom prst="rightArrow">
              <a:avLst>
                <a:gd name="adj1" fmla="val 50000"/>
                <a:gd name="adj2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D8C626B2-84CE-A086-4A96-929E626FFE89}"/>
                </a:ext>
              </a:extLst>
            </p:cNvPr>
            <p:cNvSpPr/>
            <p:nvPr/>
          </p:nvSpPr>
          <p:spPr>
            <a:xfrm>
              <a:off x="1074854" y="2530822"/>
              <a:ext cx="222607" cy="1200329"/>
            </a:xfrm>
            <a:prstGeom prst="rightArrow">
              <a:avLst>
                <a:gd name="adj1" fmla="val 50000"/>
                <a:gd name="adj2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540CE079-E8E0-ABE9-06CA-A2E26134B326}"/>
                </a:ext>
              </a:extLst>
            </p:cNvPr>
            <p:cNvSpPr/>
            <p:nvPr/>
          </p:nvSpPr>
          <p:spPr>
            <a:xfrm>
              <a:off x="754041" y="2530821"/>
              <a:ext cx="222607" cy="1200329"/>
            </a:xfrm>
            <a:prstGeom prst="rightArrow">
              <a:avLst>
                <a:gd name="adj1" fmla="val 50000"/>
                <a:gd name="adj2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3B2631F-854E-8DE9-0731-8676CBDA5D78}"/>
              </a:ext>
            </a:extLst>
          </p:cNvPr>
          <p:cNvSpPr txBox="1"/>
          <p:nvPr/>
        </p:nvSpPr>
        <p:spPr>
          <a:xfrm>
            <a:off x="3450164" y="1103877"/>
            <a:ext cx="22778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AA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501080-44E1-C445-2721-94E3965E9339}"/>
              </a:ext>
            </a:extLst>
          </p:cNvPr>
          <p:cNvSpPr txBox="1"/>
          <p:nvPr/>
        </p:nvSpPr>
        <p:spPr>
          <a:xfrm>
            <a:off x="5416093" y="1049579"/>
            <a:ext cx="16539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err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pA</a:t>
            </a:r>
            <a:endParaRPr lang="en-US" sz="6600" b="1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691ECF-4BD1-A71F-2896-4A8CCDED88D1}"/>
                  </a:ext>
                </a:extLst>
              </p:cNvPr>
              <p:cNvSpPr txBox="1"/>
              <p:nvPr/>
            </p:nvSpPr>
            <p:spPr>
              <a:xfrm>
                <a:off x="8524976" y="609366"/>
                <a:ext cx="3028259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3800" b="1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Yu Gothic UI" panose="020B0500000000000000" pitchFamily="34" charset="-128"/>
                        <a:cs typeface="Calibri" panose="020F0502020204030204" pitchFamily="34" charset="0"/>
                      </a:rPr>
                      <m:t>𝜸</m:t>
                    </m:r>
                  </m:oMath>
                </a14:m>
                <a:r>
                  <a:rPr lang="en-US" sz="138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ea typeface="Yu Gothic UI" panose="020B0500000000000000" pitchFamily="34" charset="-128"/>
                    <a:cs typeface="Calibri" panose="020F0502020204030204" pitchFamily="34" charset="0"/>
                  </a:rPr>
                  <a:t>A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691ECF-4BD1-A71F-2896-4A8CCDED8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4976" y="609366"/>
                <a:ext cx="3028259" cy="2215991"/>
              </a:xfrm>
              <a:prstGeom prst="rect">
                <a:avLst/>
              </a:prstGeom>
              <a:blipFill>
                <a:blip r:embed="rId2"/>
                <a:stretch>
                  <a:fillRect t="-22039" r="-19920" b="-451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C6B741AC-BE85-BA2B-BC39-AF4B835C2061}"/>
              </a:ext>
            </a:extLst>
          </p:cNvPr>
          <p:cNvSpPr txBox="1"/>
          <p:nvPr/>
        </p:nvSpPr>
        <p:spPr>
          <a:xfrm>
            <a:off x="5853053" y="1943641"/>
            <a:ext cx="268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 smaller…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00A33D-369E-4093-3253-58CF1792001C}"/>
              </a:ext>
            </a:extLst>
          </p:cNvPr>
          <p:cNvSpPr txBox="1"/>
          <p:nvPr/>
        </p:nvSpPr>
        <p:spPr>
          <a:xfrm>
            <a:off x="7833888" y="2513491"/>
            <a:ext cx="41421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Photon-</a:t>
            </a:r>
            <a:r>
              <a:rPr lang="fi-FI" sz="2800" b="1" dirty="0" err="1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nucleus</a:t>
            </a:r>
            <a:endParaRPr lang="fi-FI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E4E497-D17B-B35D-331D-B4485A2B0891}"/>
              </a:ext>
            </a:extLst>
          </p:cNvPr>
          <p:cNvSpPr txBox="1"/>
          <p:nvPr/>
        </p:nvSpPr>
        <p:spPr>
          <a:xfrm>
            <a:off x="2207240" y="3216359"/>
            <a:ext cx="78491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on partonic structure of nucleus</a:t>
            </a:r>
            <a:endParaRPr lang="fi-FI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9D7343-85C0-ABAF-394B-EF3142BFFECF}"/>
              </a:ext>
            </a:extLst>
          </p:cNvPr>
          <p:cNvSpPr txBox="1"/>
          <p:nvPr/>
        </p:nvSpPr>
        <p:spPr>
          <a:xfrm>
            <a:off x="6342246" y="4520113"/>
            <a:ext cx="50721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dirty="0">
                <a:latin typeface="Calibri" panose="020F0502020204030204" pitchFamily="34" charset="0"/>
                <a:cs typeface="Calibri" panose="020F0502020204030204" pitchFamily="34" charset="0"/>
              </a:rPr>
              <a:t>ATLAS </a:t>
            </a:r>
            <a:r>
              <a:rPr lang="fi-FI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fi-FI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i-FI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1600" dirty="0">
                <a:latin typeface="Calibri" panose="020F0502020204030204" pitchFamily="34" charset="0"/>
                <a:cs typeface="Calibri" panose="020F0502020204030204" pitchFamily="34" charset="0"/>
              </a:rPr>
              <a:t>. C 104 (2021) 1, 014903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35C98E1-91A5-8881-C555-22DA405DDA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19" t="5390" r="49980" b="10626"/>
          <a:stretch/>
        </p:blipFill>
        <p:spPr>
          <a:xfrm>
            <a:off x="777586" y="3981064"/>
            <a:ext cx="2261256" cy="19172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A1F47D4-281C-92DF-5074-08318B2F9960}"/>
                  </a:ext>
                </a:extLst>
              </p:cNvPr>
              <p:cNvSpPr txBox="1"/>
              <p:nvPr/>
            </p:nvSpPr>
            <p:spPr>
              <a:xfrm>
                <a:off x="408183" y="3963734"/>
                <a:ext cx="468526" cy="430887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2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A1F47D4-281C-92DF-5074-08318B2F9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183" y="3963734"/>
                <a:ext cx="468526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57150"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B495FAB-C30A-283D-44B6-738317D55239}"/>
                  </a:ext>
                </a:extLst>
              </p:cNvPr>
              <p:cNvSpPr txBox="1"/>
              <p:nvPr/>
            </p:nvSpPr>
            <p:spPr>
              <a:xfrm>
                <a:off x="1223127" y="5901683"/>
                <a:ext cx="1502463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B495FAB-C30A-283D-44B6-738317D55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127" y="5901683"/>
                <a:ext cx="1502463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0B8237D-C8F0-3D9D-DC9B-E000F278C31D}"/>
                  </a:ext>
                </a:extLst>
              </p:cNvPr>
              <p:cNvSpPr txBox="1"/>
              <p:nvPr/>
            </p:nvSpPr>
            <p:spPr>
              <a:xfrm>
                <a:off x="3994773" y="5901683"/>
                <a:ext cx="1502463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0B8237D-C8F0-3D9D-DC9B-E000F278C3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773" y="5901683"/>
                <a:ext cx="1502463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1BFD4944-25C9-53A1-08A4-3B9ADD597B55}"/>
              </a:ext>
            </a:extLst>
          </p:cNvPr>
          <p:cNvSpPr txBox="1"/>
          <p:nvPr/>
        </p:nvSpPr>
        <p:spPr>
          <a:xfrm>
            <a:off x="5807875" y="3988054"/>
            <a:ext cx="6228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u="sng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Collectivity in high multiplicity UPC</a:t>
            </a:r>
            <a:endParaRPr lang="en-US" sz="3200" b="1" u="sng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A2C11F-64DE-A0A6-CECC-C496311C5359}"/>
              </a:ext>
            </a:extLst>
          </p:cNvPr>
          <p:cNvSpPr txBox="1"/>
          <p:nvPr/>
        </p:nvSpPr>
        <p:spPr>
          <a:xfrm>
            <a:off x="6260716" y="4980027"/>
            <a:ext cx="577452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it possible to understand with existing theoretical models?  </a:t>
            </a:r>
            <a:endParaRPr lang="fi-FI" sz="32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501936A-7CED-285E-1E4E-8684CC2D2F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901" t="5390" r="1995" b="10626"/>
          <a:stretch/>
        </p:blipFill>
        <p:spPr>
          <a:xfrm>
            <a:off x="3583553" y="3988054"/>
            <a:ext cx="2064965" cy="19172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650A58-3C39-C606-03B8-85EE1EBB44F4}"/>
                  </a:ext>
                </a:extLst>
              </p:cNvPr>
              <p:cNvSpPr txBox="1"/>
              <p:nvPr/>
            </p:nvSpPr>
            <p:spPr>
              <a:xfrm>
                <a:off x="3108030" y="3962079"/>
                <a:ext cx="468525" cy="430887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2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650A58-3C39-C606-03B8-85EE1EBB4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030" y="3962079"/>
                <a:ext cx="468525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57150"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F396A3C0-AD9B-6D89-59F6-3F228871C1A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308" r="32709"/>
          <a:stretch/>
        </p:blipFill>
        <p:spPr>
          <a:xfrm>
            <a:off x="346839" y="834772"/>
            <a:ext cx="1418951" cy="2372551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64C2A8E-D05F-7ECF-E5C8-F04EA7980C90}"/>
              </a:ext>
            </a:extLst>
          </p:cNvPr>
          <p:cNvCxnSpPr>
            <a:cxnSpLocks/>
          </p:cNvCxnSpPr>
          <p:nvPr/>
        </p:nvCxnSpPr>
        <p:spPr>
          <a:xfrm>
            <a:off x="656052" y="1649852"/>
            <a:ext cx="1601694" cy="0"/>
          </a:xfrm>
          <a:prstGeom prst="line">
            <a:avLst/>
          </a:prstGeom>
          <a:ln w="76200">
            <a:solidFill>
              <a:schemeClr val="bg2">
                <a:lumMod val="75000"/>
                <a:alpha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0F54CEF-37A2-978D-F1A8-CDA9ABB4B0D8}"/>
              </a:ext>
            </a:extLst>
          </p:cNvPr>
          <p:cNvCxnSpPr>
            <a:cxnSpLocks/>
          </p:cNvCxnSpPr>
          <p:nvPr/>
        </p:nvCxnSpPr>
        <p:spPr>
          <a:xfrm>
            <a:off x="1418052" y="2770440"/>
            <a:ext cx="881529" cy="0"/>
          </a:xfrm>
          <a:prstGeom prst="line">
            <a:avLst/>
          </a:prstGeom>
          <a:ln w="76200">
            <a:solidFill>
              <a:schemeClr val="bg2">
                <a:lumMod val="75000"/>
                <a:alpha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F2484CB-1761-4D09-31FB-60811C378673}"/>
              </a:ext>
            </a:extLst>
          </p:cNvPr>
          <p:cNvCxnSpPr>
            <a:cxnSpLocks/>
          </p:cNvCxnSpPr>
          <p:nvPr/>
        </p:nvCxnSpPr>
        <p:spPr>
          <a:xfrm>
            <a:off x="1980559" y="1649852"/>
            <a:ext cx="0" cy="1138518"/>
          </a:xfrm>
          <a:prstGeom prst="line">
            <a:avLst/>
          </a:prstGeom>
          <a:ln w="76200">
            <a:solidFill>
              <a:schemeClr val="bg2">
                <a:lumMod val="75000"/>
              </a:schemeClr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241AF36-9AC0-8F5D-4C20-14D018B6DB92}"/>
              </a:ext>
            </a:extLst>
          </p:cNvPr>
          <p:cNvSpPr txBox="1"/>
          <p:nvPr/>
        </p:nvSpPr>
        <p:spPr>
          <a:xfrm>
            <a:off x="346839" y="2700233"/>
            <a:ext cx="106943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9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fi-FI" sz="900" b="1" dirty="0" err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Stahl</a:t>
            </a:r>
            <a:r>
              <a:rPr lang="fi-FI" sz="9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LPCC CERN </a:t>
            </a:r>
            <a:r>
              <a:rPr lang="fi-FI" sz="900" b="1" dirty="0" err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Seminar</a:t>
            </a:r>
            <a:r>
              <a:rPr lang="fi-FI" sz="9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6.12.2022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C161EC0-78F1-0044-8BB5-F4CA5373AFBE}"/>
                  </a:ext>
                </a:extLst>
              </p:cNvPr>
              <p:cNvSpPr txBox="1"/>
              <p:nvPr/>
            </p:nvSpPr>
            <p:spPr>
              <a:xfrm>
                <a:off x="1782172" y="2045749"/>
                <a:ext cx="2160143" cy="43088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sub>
                      </m:sSub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C161EC0-78F1-0044-8BB5-F4CA5373AF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172" y="2045749"/>
                <a:ext cx="2160143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10B9FFD4-E3C4-05C1-15D8-2315C3818719}"/>
              </a:ext>
            </a:extLst>
          </p:cNvPr>
          <p:cNvSpPr txBox="1"/>
          <p:nvPr/>
        </p:nvSpPr>
        <p:spPr>
          <a:xfrm>
            <a:off x="2049576" y="2421262"/>
            <a:ext cx="2405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4B183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Ultra Peripheral!</a:t>
            </a:r>
            <a:endParaRPr kumimoji="1" lang="ja-JP" altLang="en-US" sz="2000" b="1" dirty="0">
              <a:solidFill>
                <a:srgbClr val="F4B18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810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99C70D96-D303-3D6D-CB7F-726ECF010D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5" t="9660" r="16704" b="19660"/>
          <a:stretch/>
        </p:blipFill>
        <p:spPr>
          <a:xfrm>
            <a:off x="6205540" y="889827"/>
            <a:ext cx="5702110" cy="473562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894460B-557C-2B66-6B75-B4BB3CEDA1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4" t="11381" r="28487" b="9210"/>
          <a:stretch/>
        </p:blipFill>
        <p:spPr>
          <a:xfrm>
            <a:off x="284350" y="911409"/>
            <a:ext cx="5492937" cy="4714039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E2A9F0-763C-1107-534F-A00900715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BFE98E-439D-8DD4-8FBE-B5216FEE8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7D232-072C-EDAE-DD2B-9AAA7F75B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0A4DC6-C2EC-D047-E987-258286B4ED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16" t="2533" r="3847" b="13211"/>
          <a:stretch/>
        </p:blipFill>
        <p:spPr>
          <a:xfrm>
            <a:off x="817044" y="1789602"/>
            <a:ext cx="4296775" cy="3362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1FD963-F960-D8B8-D5CE-D2048F8D52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03" t="5095" r="7218" b="10973"/>
          <a:stretch/>
        </p:blipFill>
        <p:spPr>
          <a:xfrm>
            <a:off x="6845300" y="1999306"/>
            <a:ext cx="4571072" cy="32379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7D8AC9F-4E87-0A65-C167-96C60DB8579E}"/>
                  </a:ext>
                </a:extLst>
              </p:cNvPr>
              <p:cNvSpPr txBox="1"/>
              <p:nvPr/>
            </p:nvSpPr>
            <p:spPr>
              <a:xfrm>
                <a:off x="2414955" y="5143949"/>
                <a:ext cx="15024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7D8AC9F-4E87-0A65-C167-96C60DB85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955" y="5143949"/>
                <a:ext cx="150246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3E7ABAE-1382-CDFF-5523-F5563AFEB691}"/>
              </a:ext>
            </a:extLst>
          </p:cNvPr>
          <p:cNvSpPr txBox="1"/>
          <p:nvPr/>
        </p:nvSpPr>
        <p:spPr>
          <a:xfrm>
            <a:off x="7258027" y="1592194"/>
            <a:ext cx="4717343" cy="338554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 Zhao </a:t>
            </a:r>
            <a:r>
              <a:rPr lang="fi-FI" sz="1600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129 (2022) 25, 252302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27ED4B-521B-495E-6523-49C543BDAE57}"/>
              </a:ext>
            </a:extLst>
          </p:cNvPr>
          <p:cNvSpPr txBox="1"/>
          <p:nvPr/>
        </p:nvSpPr>
        <p:spPr>
          <a:xfrm>
            <a:off x="1229391" y="1496185"/>
            <a:ext cx="4130067" cy="338554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Shi </a:t>
            </a:r>
            <a:r>
              <a:rPr lang="fi-FI" sz="1600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D 103 (2021) 5, 054017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5D201B-7284-91F9-B88E-41952372F752}"/>
              </a:ext>
            </a:extLst>
          </p:cNvPr>
          <p:cNvSpPr txBox="1"/>
          <p:nvPr/>
        </p:nvSpPr>
        <p:spPr>
          <a:xfrm>
            <a:off x="2094637" y="791480"/>
            <a:ext cx="1991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CGC</a:t>
            </a:r>
            <a:endParaRPr kumimoji="1" lang="ja-JP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F403DD-E6E8-4160-B846-4E3C4398D2FE}"/>
              </a:ext>
            </a:extLst>
          </p:cNvPr>
          <p:cNvSpPr txBox="1"/>
          <p:nvPr/>
        </p:nvSpPr>
        <p:spPr>
          <a:xfrm>
            <a:off x="7258027" y="811245"/>
            <a:ext cx="4158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</a:t>
            </a:r>
            <a:endParaRPr kumimoji="1" lang="ja-JP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01284F1-FF98-905A-1B4E-552D447DD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916" y="117122"/>
            <a:ext cx="10515600" cy="863311"/>
          </a:xfrm>
        </p:spPr>
        <p:txBody>
          <a:bodyPr>
            <a:normAutofit/>
          </a:bodyPr>
          <a:lstStyle/>
          <a:p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Ultra Peripheral Collisions (UPC)</a:t>
            </a:r>
            <a:endParaRPr lang="fi-F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54A2E0-D179-B5D8-921E-8C135FC0A44E}"/>
                  </a:ext>
                </a:extLst>
              </p:cNvPr>
              <p:cNvSpPr txBox="1"/>
              <p:nvPr/>
            </p:nvSpPr>
            <p:spPr>
              <a:xfrm>
                <a:off x="8644775" y="5194561"/>
                <a:ext cx="15024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54A2E0-D179-B5D8-921E-8C135FC0A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775" y="5194561"/>
                <a:ext cx="1502463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87F0AF6-3468-852B-6190-A9BA92CAFC6E}"/>
              </a:ext>
            </a:extLst>
          </p:cNvPr>
          <p:cNvSpPr txBox="1"/>
          <p:nvPr/>
        </p:nvSpPr>
        <p:spPr>
          <a:xfrm>
            <a:off x="5865955" y="927893"/>
            <a:ext cx="257985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kumimoji="1"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18F0FB-5286-74DC-E792-7760F20B30C9}"/>
                  </a:ext>
                </a:extLst>
              </p:cNvPr>
              <p:cNvSpPr txBox="1"/>
              <p:nvPr/>
            </p:nvSpPr>
            <p:spPr>
              <a:xfrm>
                <a:off x="6507142" y="1451289"/>
                <a:ext cx="802977" cy="738664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i-FI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18F0FB-5286-74DC-E792-7760F20B30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142" y="1451289"/>
                <a:ext cx="802977" cy="7386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F28D3A6-B246-A6B1-8EDB-ED47BB08D1FB}"/>
                  </a:ext>
                </a:extLst>
              </p:cNvPr>
              <p:cNvSpPr txBox="1"/>
              <p:nvPr/>
            </p:nvSpPr>
            <p:spPr>
              <a:xfrm>
                <a:off x="426414" y="1385412"/>
                <a:ext cx="802977" cy="738664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i-FI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F28D3A6-B246-A6B1-8EDB-ED47BB08D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14" y="1385412"/>
                <a:ext cx="802977" cy="73866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6971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99C70D96-D303-3D6D-CB7F-726ECF010D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5" t="9660" r="16704" b="19660"/>
          <a:stretch/>
        </p:blipFill>
        <p:spPr>
          <a:xfrm>
            <a:off x="6205540" y="889827"/>
            <a:ext cx="5702110" cy="473562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894460B-557C-2B66-6B75-B4BB3CEDA1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4" t="11381" r="28487" b="9210"/>
          <a:stretch/>
        </p:blipFill>
        <p:spPr>
          <a:xfrm>
            <a:off x="284350" y="911409"/>
            <a:ext cx="5492937" cy="4714039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E2A9F0-763C-1107-534F-A00900715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BFE98E-439D-8DD4-8FBE-B5216FEE8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7D232-072C-EDAE-DD2B-9AAA7F75B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0A4DC6-C2EC-D047-E987-258286B4ED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16" t="2533" r="3847" b="13211"/>
          <a:stretch/>
        </p:blipFill>
        <p:spPr>
          <a:xfrm>
            <a:off x="817044" y="1789602"/>
            <a:ext cx="4296775" cy="3362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1FD963-F960-D8B8-D5CE-D2048F8D52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03" t="5095" r="7218" b="10973"/>
          <a:stretch/>
        </p:blipFill>
        <p:spPr>
          <a:xfrm>
            <a:off x="6845300" y="1999306"/>
            <a:ext cx="4571072" cy="32379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7D8AC9F-4E87-0A65-C167-96C60DB8579E}"/>
                  </a:ext>
                </a:extLst>
              </p:cNvPr>
              <p:cNvSpPr txBox="1"/>
              <p:nvPr/>
            </p:nvSpPr>
            <p:spPr>
              <a:xfrm>
                <a:off x="2414955" y="5143949"/>
                <a:ext cx="15024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7D8AC9F-4E87-0A65-C167-96C60DB85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955" y="5143949"/>
                <a:ext cx="150246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5D201B-7284-91F9-B88E-41952372F752}"/>
              </a:ext>
            </a:extLst>
          </p:cNvPr>
          <p:cNvSpPr txBox="1"/>
          <p:nvPr/>
        </p:nvSpPr>
        <p:spPr>
          <a:xfrm>
            <a:off x="2094637" y="791480"/>
            <a:ext cx="1991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CGC</a:t>
            </a:r>
            <a:endParaRPr kumimoji="1" lang="ja-JP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F403DD-E6E8-4160-B846-4E3C4398D2FE}"/>
              </a:ext>
            </a:extLst>
          </p:cNvPr>
          <p:cNvSpPr txBox="1"/>
          <p:nvPr/>
        </p:nvSpPr>
        <p:spPr>
          <a:xfrm>
            <a:off x="7258027" y="811245"/>
            <a:ext cx="4158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</a:t>
            </a:r>
            <a:endParaRPr kumimoji="1" lang="ja-JP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24BB04A5-8FF6-7C56-474D-5A00EC65D980}"/>
              </a:ext>
            </a:extLst>
          </p:cNvPr>
          <p:cNvSpPr/>
          <p:nvPr/>
        </p:nvSpPr>
        <p:spPr>
          <a:xfrm>
            <a:off x="7557333" y="4086225"/>
            <a:ext cx="5297556" cy="1881949"/>
          </a:xfrm>
          <a:prstGeom prst="arc">
            <a:avLst>
              <a:gd name="adj1" fmla="val 11265271"/>
              <a:gd name="adj2" fmla="val 17169008"/>
            </a:avLst>
          </a:prstGeom>
          <a:ln w="317500" cap="rnd">
            <a:solidFill>
              <a:srgbClr val="FF0000">
                <a:alpha val="3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01284F1-FF98-905A-1B4E-552D447DD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916" y="117122"/>
            <a:ext cx="10515600" cy="863311"/>
          </a:xfrm>
        </p:spPr>
        <p:txBody>
          <a:bodyPr>
            <a:normAutofit/>
          </a:bodyPr>
          <a:lstStyle/>
          <a:p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Ultra Peripheral Collisions (UPC)</a:t>
            </a:r>
            <a:endParaRPr lang="fi-F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54A2E0-D179-B5D8-921E-8C135FC0A44E}"/>
                  </a:ext>
                </a:extLst>
              </p:cNvPr>
              <p:cNvSpPr txBox="1"/>
              <p:nvPr/>
            </p:nvSpPr>
            <p:spPr>
              <a:xfrm>
                <a:off x="8644775" y="5194561"/>
                <a:ext cx="15024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54A2E0-D179-B5D8-921E-8C135FC0A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775" y="5194561"/>
                <a:ext cx="1502463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E66F972-8A23-0FCD-5BA3-95D5DEA85F68}"/>
              </a:ext>
            </a:extLst>
          </p:cNvPr>
          <p:cNvSpPr txBox="1"/>
          <p:nvPr/>
        </p:nvSpPr>
        <p:spPr>
          <a:xfrm>
            <a:off x="7258027" y="1592194"/>
            <a:ext cx="4717343" cy="338554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 Zhao </a:t>
            </a:r>
            <a:r>
              <a:rPr lang="fi-FI" sz="1600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129 (2022) 25, 252302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4020FB-A1ED-7B23-7449-F767D2EFC95F}"/>
              </a:ext>
            </a:extLst>
          </p:cNvPr>
          <p:cNvSpPr txBox="1"/>
          <p:nvPr/>
        </p:nvSpPr>
        <p:spPr>
          <a:xfrm>
            <a:off x="1229391" y="1496185"/>
            <a:ext cx="4130067" cy="338554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Shi </a:t>
            </a:r>
            <a:r>
              <a:rPr lang="fi-FI" sz="1600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D 103 (2021) 5, 054017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EB201A-5589-4933-5E5A-FA33924F6DC7}"/>
              </a:ext>
            </a:extLst>
          </p:cNvPr>
          <p:cNvSpPr txBox="1"/>
          <p:nvPr/>
        </p:nvSpPr>
        <p:spPr>
          <a:xfrm>
            <a:off x="5865955" y="927893"/>
            <a:ext cx="257985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kumimoji="1"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DF0DB3-6BD9-328C-44AD-A93D4599A5CC}"/>
                  </a:ext>
                </a:extLst>
              </p:cNvPr>
              <p:cNvSpPr txBox="1"/>
              <p:nvPr/>
            </p:nvSpPr>
            <p:spPr>
              <a:xfrm>
                <a:off x="6507142" y="1451289"/>
                <a:ext cx="802977" cy="738664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i-FI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DF0DB3-6BD9-328C-44AD-A93D4599A5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142" y="1451289"/>
                <a:ext cx="802977" cy="7386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5D4041-51BB-8686-F516-483963399768}"/>
                  </a:ext>
                </a:extLst>
              </p:cNvPr>
              <p:cNvSpPr txBox="1"/>
              <p:nvPr/>
            </p:nvSpPr>
            <p:spPr>
              <a:xfrm>
                <a:off x="426414" y="1385412"/>
                <a:ext cx="802977" cy="738664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i-FI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5D4041-51BB-8686-F516-483963399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14" y="1385412"/>
                <a:ext cx="802977" cy="7386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475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99C70D96-D303-3D6D-CB7F-726ECF010D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5" t="9660" r="16704" b="19660"/>
          <a:stretch/>
        </p:blipFill>
        <p:spPr>
          <a:xfrm>
            <a:off x="6205540" y="889827"/>
            <a:ext cx="5702110" cy="473562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894460B-557C-2B66-6B75-B4BB3CEDA1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4" t="11381" r="28487" b="9210"/>
          <a:stretch/>
        </p:blipFill>
        <p:spPr>
          <a:xfrm>
            <a:off x="284350" y="911409"/>
            <a:ext cx="5492937" cy="471403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E2A9F0-763C-1107-534F-A00900715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BFE98E-439D-8DD4-8FBE-B5216FEE8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7D232-072C-EDAE-DD2B-9AAA7F75B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0A4DC6-C2EC-D047-E987-258286B4ED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16" t="2533" r="3847" b="13211"/>
          <a:stretch/>
        </p:blipFill>
        <p:spPr>
          <a:xfrm>
            <a:off x="817044" y="1789602"/>
            <a:ext cx="4296775" cy="3362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1FD963-F960-D8B8-D5CE-D2048F8D52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03" t="5095" r="7218" b="10973"/>
          <a:stretch/>
        </p:blipFill>
        <p:spPr>
          <a:xfrm>
            <a:off x="6845300" y="1999306"/>
            <a:ext cx="4571072" cy="32379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7D8AC9F-4E87-0A65-C167-96C60DB8579E}"/>
                  </a:ext>
                </a:extLst>
              </p:cNvPr>
              <p:cNvSpPr txBox="1"/>
              <p:nvPr/>
            </p:nvSpPr>
            <p:spPr>
              <a:xfrm>
                <a:off x="2414955" y="5143949"/>
                <a:ext cx="15024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7D8AC9F-4E87-0A65-C167-96C60DB85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955" y="5143949"/>
                <a:ext cx="150246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70D1D52-5A85-2FB4-33A2-72443170BAE9}"/>
                  </a:ext>
                </a:extLst>
              </p:cNvPr>
              <p:cNvSpPr txBox="1"/>
              <p:nvPr/>
            </p:nvSpPr>
            <p:spPr>
              <a:xfrm>
                <a:off x="6507142" y="1451289"/>
                <a:ext cx="802977" cy="738664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i-FI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70D1D52-5A85-2FB4-33A2-72443170BA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142" y="1451289"/>
                <a:ext cx="802977" cy="73866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5D201B-7284-91F9-B88E-41952372F752}"/>
              </a:ext>
            </a:extLst>
          </p:cNvPr>
          <p:cNvSpPr txBox="1"/>
          <p:nvPr/>
        </p:nvSpPr>
        <p:spPr>
          <a:xfrm>
            <a:off x="2094637" y="791480"/>
            <a:ext cx="1991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CGC</a:t>
            </a:r>
            <a:endParaRPr kumimoji="1" lang="ja-JP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F403DD-E6E8-4160-B846-4E3C4398D2FE}"/>
              </a:ext>
            </a:extLst>
          </p:cNvPr>
          <p:cNvSpPr txBox="1"/>
          <p:nvPr/>
        </p:nvSpPr>
        <p:spPr>
          <a:xfrm>
            <a:off x="7258027" y="811245"/>
            <a:ext cx="4158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</a:t>
            </a:r>
            <a:endParaRPr kumimoji="1" lang="ja-JP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24BB04A5-8FF6-7C56-474D-5A00EC65D980}"/>
              </a:ext>
            </a:extLst>
          </p:cNvPr>
          <p:cNvSpPr/>
          <p:nvPr/>
        </p:nvSpPr>
        <p:spPr>
          <a:xfrm>
            <a:off x="7557333" y="4086225"/>
            <a:ext cx="5297556" cy="1881949"/>
          </a:xfrm>
          <a:prstGeom prst="arc">
            <a:avLst>
              <a:gd name="adj1" fmla="val 11265271"/>
              <a:gd name="adj2" fmla="val 17169008"/>
            </a:avLst>
          </a:prstGeom>
          <a:ln w="317500" cap="rnd">
            <a:solidFill>
              <a:srgbClr val="FF0000">
                <a:alpha val="3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4DAAE7-0902-2501-B1FB-8C8CE74E18CC}"/>
                  </a:ext>
                </a:extLst>
              </p:cNvPr>
              <p:cNvSpPr txBox="1"/>
              <p:nvPr/>
            </p:nvSpPr>
            <p:spPr>
              <a:xfrm>
                <a:off x="426414" y="1385412"/>
                <a:ext cx="802977" cy="738664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i-FI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4DAAE7-0902-2501-B1FB-8C8CE74E1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14" y="1385412"/>
                <a:ext cx="802977" cy="73866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itle 1">
            <a:extLst>
              <a:ext uri="{FF2B5EF4-FFF2-40B4-BE49-F238E27FC236}">
                <a16:creationId xmlns:a16="http://schemas.microsoft.com/office/drawing/2014/main" id="{B01284F1-FF98-905A-1B4E-552D447DD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916" y="117122"/>
            <a:ext cx="10515600" cy="863311"/>
          </a:xfrm>
        </p:spPr>
        <p:txBody>
          <a:bodyPr>
            <a:normAutofit/>
          </a:bodyPr>
          <a:lstStyle/>
          <a:p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Ultra Peripheral Collisions (UPC)</a:t>
            </a:r>
            <a:endParaRPr lang="fi-F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54A2E0-D179-B5D8-921E-8C135FC0A44E}"/>
                  </a:ext>
                </a:extLst>
              </p:cNvPr>
              <p:cNvSpPr txBox="1"/>
              <p:nvPr/>
            </p:nvSpPr>
            <p:spPr>
              <a:xfrm>
                <a:off x="8644775" y="5194561"/>
                <a:ext cx="15024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54A2E0-D179-B5D8-921E-8C135FC0A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775" y="5194561"/>
                <a:ext cx="1502463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B8335B-B2B9-C8CC-5583-1169BC3CDFF7}"/>
                  </a:ext>
                </a:extLst>
              </p:cNvPr>
              <p:cNvSpPr txBox="1"/>
              <p:nvPr/>
            </p:nvSpPr>
            <p:spPr>
              <a:xfrm>
                <a:off x="2610336" y="5212973"/>
                <a:ext cx="15024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28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B8335B-B2B9-C8CC-5583-1169BC3CD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336" y="5212973"/>
                <a:ext cx="1502463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291E24C-C46B-661D-3F6E-A691E6DA585B}"/>
              </a:ext>
            </a:extLst>
          </p:cNvPr>
          <p:cNvSpPr/>
          <p:nvPr/>
        </p:nvSpPr>
        <p:spPr>
          <a:xfrm>
            <a:off x="838625" y="4774692"/>
            <a:ext cx="10709030" cy="1377286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AED695-8431-2AC3-6795-C526278951EC}"/>
              </a:ext>
            </a:extLst>
          </p:cNvPr>
          <p:cNvSpPr txBox="1"/>
          <p:nvPr/>
        </p:nvSpPr>
        <p:spPr>
          <a:xfrm>
            <a:off x="743256" y="4795313"/>
            <a:ext cx="10899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CGC and hydro give reasonable description </a:t>
            </a:r>
            <a:endParaRPr kumimoji="1" lang="ja-JP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6725C-DB91-9053-99F2-7D5960BCBCBF}"/>
              </a:ext>
            </a:extLst>
          </p:cNvPr>
          <p:cNvSpPr txBox="1"/>
          <p:nvPr/>
        </p:nvSpPr>
        <p:spPr>
          <a:xfrm>
            <a:off x="2240143" y="5281789"/>
            <a:ext cx="7711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Initial state or/and final state</a:t>
            </a:r>
            <a:r>
              <a:rPr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?</a:t>
            </a:r>
            <a:endParaRPr kumimoji="1" lang="ja-JP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35DD5B-127D-01A6-F6B1-3FACF09F9B17}"/>
              </a:ext>
            </a:extLst>
          </p:cNvPr>
          <p:cNvSpPr txBox="1"/>
          <p:nvPr/>
        </p:nvSpPr>
        <p:spPr>
          <a:xfrm>
            <a:off x="2902775" y="5761694"/>
            <a:ext cx="6715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ja-JP" b="1" dirty="0" err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Bozek</a:t>
            </a:r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(2016); </a:t>
            </a:r>
            <a:r>
              <a:rPr lang="en-US" altLang="ja-JP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US" altLang="ja-JP" b="1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Giacalone</a:t>
            </a:r>
            <a:r>
              <a:rPr lang="en-US" altLang="ja-JP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b="1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b="1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altLang="ja-JP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(2020); S. H. Lim </a:t>
            </a:r>
            <a:r>
              <a:rPr lang="en-US" altLang="ja-JP" b="1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(2021)… …</a:t>
            </a:r>
            <a:endParaRPr lang="ja-JP" altLang="en-US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EFE9AB-5E83-F672-A961-AA92B6D631B6}"/>
              </a:ext>
            </a:extLst>
          </p:cNvPr>
          <p:cNvSpPr txBox="1"/>
          <p:nvPr/>
        </p:nvSpPr>
        <p:spPr>
          <a:xfrm>
            <a:off x="7258027" y="1592194"/>
            <a:ext cx="4717343" cy="338554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 Zhao </a:t>
            </a:r>
            <a:r>
              <a:rPr lang="fi-FI" sz="1600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129 (2022) 25, 252302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2D5E82-4A46-698D-807C-1A21DE363AFF}"/>
              </a:ext>
            </a:extLst>
          </p:cNvPr>
          <p:cNvSpPr txBox="1"/>
          <p:nvPr/>
        </p:nvSpPr>
        <p:spPr>
          <a:xfrm>
            <a:off x="1229391" y="1496185"/>
            <a:ext cx="4130067" cy="338554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Shi </a:t>
            </a:r>
            <a:r>
              <a:rPr lang="fi-FI" sz="1600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600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1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D 103 (2021) 5, 054017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A155AC-70B3-5C8F-25FE-EEC37E2FE540}"/>
              </a:ext>
            </a:extLst>
          </p:cNvPr>
          <p:cNvSpPr txBox="1"/>
          <p:nvPr/>
        </p:nvSpPr>
        <p:spPr>
          <a:xfrm>
            <a:off x="9117956" y="5864229"/>
            <a:ext cx="247738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L. Nagle (Tue, poster)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AE987E-5251-4720-F30E-EE5DA2A4221D}"/>
              </a:ext>
            </a:extLst>
          </p:cNvPr>
          <p:cNvSpPr txBox="1"/>
          <p:nvPr/>
        </p:nvSpPr>
        <p:spPr>
          <a:xfrm>
            <a:off x="5865955" y="927893"/>
            <a:ext cx="257985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kumimoji="1"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779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2C24647-1C24-9786-245E-422FD126C4B6}"/>
              </a:ext>
            </a:extLst>
          </p:cNvPr>
          <p:cNvSpPr/>
          <p:nvPr/>
        </p:nvSpPr>
        <p:spPr>
          <a:xfrm>
            <a:off x="6898642" y="1135544"/>
            <a:ext cx="4994973" cy="5105255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2D210B0-6617-A09C-1DD2-5F7EB869E43E}"/>
              </a:ext>
            </a:extLst>
          </p:cNvPr>
          <p:cNvSpPr/>
          <p:nvPr/>
        </p:nvSpPr>
        <p:spPr>
          <a:xfrm>
            <a:off x="571521" y="1143145"/>
            <a:ext cx="4994973" cy="5105255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A2CE7-B216-EFC6-69F8-23D21A0F58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3374" y="1720319"/>
            <a:ext cx="1349119" cy="1341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F4C565-44E9-2FA3-21E4-3D95F62FB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1162"/>
            <a:ext cx="10515600" cy="863311"/>
          </a:xfrm>
        </p:spPr>
        <p:txBody>
          <a:bodyPr>
            <a:normAutofit/>
          </a:bodyPr>
          <a:lstStyle/>
          <a:p>
            <a:r>
              <a:rPr kumimoji="1"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Origin of collectivity in IP-</a:t>
            </a:r>
            <a:r>
              <a:rPr kumimoji="1" lang="en-US" altLang="ja-JP" sz="4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Glasma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303DD-50FD-D718-ECFD-92D1370A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D0F9E-3800-76E2-E1DF-CE4D382BC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9F322-E0A0-2220-99FE-D0A57C85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C217A1-D4C0-A090-FB0E-2BBA1228E111}"/>
              </a:ext>
            </a:extLst>
          </p:cNvPr>
          <p:cNvSpPr txBox="1"/>
          <p:nvPr/>
        </p:nvSpPr>
        <p:spPr>
          <a:xfrm>
            <a:off x="1102797" y="1137596"/>
            <a:ext cx="4285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Momentum anisotropy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276E9A-BAF5-B16E-FC4F-8F799B1500CD}"/>
              </a:ext>
            </a:extLst>
          </p:cNvPr>
          <p:cNvSpPr txBox="1"/>
          <p:nvPr/>
        </p:nvSpPr>
        <p:spPr>
          <a:xfrm>
            <a:off x="6499483" y="1135544"/>
            <a:ext cx="559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anisotropy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D163C8-450F-5674-8FA5-55977E5AC394}"/>
              </a:ext>
            </a:extLst>
          </p:cNvPr>
          <p:cNvSpPr txBox="1"/>
          <p:nvPr/>
        </p:nvSpPr>
        <p:spPr>
          <a:xfrm>
            <a:off x="8916295" y="1567233"/>
            <a:ext cx="25516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H. Mäntysaari and B. Schenke, (2016)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CE373E-A91C-E028-C95F-63D7385FCA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-1" t="-2678" r="-4422"/>
          <a:stretch/>
        </p:blipFill>
        <p:spPr>
          <a:xfrm>
            <a:off x="3881536" y="1724773"/>
            <a:ext cx="1475701" cy="11170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B2330E-A4BF-8C63-0DF2-686A06BC7B9F}"/>
              </a:ext>
            </a:extLst>
          </p:cNvPr>
          <p:cNvSpPr txBox="1"/>
          <p:nvPr/>
        </p:nvSpPr>
        <p:spPr>
          <a:xfrm>
            <a:off x="3704245" y="1593390"/>
            <a:ext cx="1538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Lappi </a:t>
            </a:r>
            <a:r>
              <a:rPr lang="fi-FI" sz="12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(2016)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FA81FF-A335-EC8B-5FC3-E6042956BFEA}"/>
              </a:ext>
            </a:extLst>
          </p:cNvPr>
          <p:cNvSpPr txBox="1"/>
          <p:nvPr/>
        </p:nvSpPr>
        <p:spPr>
          <a:xfrm>
            <a:off x="756583" y="1653835"/>
            <a:ext cx="3275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Correlated gluons from each </a:t>
            </a:r>
            <a:r>
              <a:rPr kumimoji="1" lang="en-US" altLang="ja-JP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field domain in 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</a:t>
            </a:r>
            <a:r>
              <a:rPr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state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2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3E21B8-8181-F4CA-AE9D-060AE600B8DA}"/>
              </a:ext>
            </a:extLst>
          </p:cNvPr>
          <p:cNvSpPr txBox="1"/>
          <p:nvPr/>
        </p:nvSpPr>
        <p:spPr>
          <a:xfrm>
            <a:off x="7276327" y="1673918"/>
            <a:ext cx="3220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Seeds for momentum anisotropy in 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state</a:t>
            </a:r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evolution</a:t>
            </a:r>
            <a:endParaRPr kumimoji="1" lang="ja-JP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EDD77F5-7096-699B-797C-782B00B474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408"/>
          <a:stretch/>
        </p:blipFill>
        <p:spPr>
          <a:xfrm>
            <a:off x="7639025" y="3432149"/>
            <a:ext cx="3389151" cy="26182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EAE58E3-E883-8456-5199-F1D388FBC8F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151"/>
          <a:stretch/>
        </p:blipFill>
        <p:spPr>
          <a:xfrm>
            <a:off x="1419824" y="3434002"/>
            <a:ext cx="3302740" cy="2569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9400C77-A413-868A-FFBE-776B1FB7483D}"/>
                  </a:ext>
                </a:extLst>
              </p:cNvPr>
              <p:cNvSpPr txBox="1"/>
              <p:nvPr/>
            </p:nvSpPr>
            <p:spPr>
              <a:xfrm>
                <a:off x="2051172" y="5737122"/>
                <a:ext cx="21793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i-FI" sz="24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rapidity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gap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9400C77-A413-868A-FFBE-776B1FB748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172" y="5737122"/>
                <a:ext cx="2179315" cy="369332"/>
              </a:xfrm>
              <a:prstGeom prst="rect">
                <a:avLst/>
              </a:prstGeom>
              <a:blipFill>
                <a:blip r:embed="rId9"/>
                <a:stretch>
                  <a:fillRect l="-4749" t="-26230" r="-7821" b="-47541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6CB210-A57A-C258-369C-237EB75B6D08}"/>
                  </a:ext>
                </a:extLst>
              </p:cNvPr>
              <p:cNvSpPr txBox="1"/>
              <p:nvPr/>
            </p:nvSpPr>
            <p:spPr>
              <a:xfrm>
                <a:off x="8317586" y="5777713"/>
                <a:ext cx="21793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i-FI" sz="24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rapidity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gap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6CB210-A57A-C258-369C-237EB75B6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586" y="5777713"/>
                <a:ext cx="2179315" cy="369332"/>
              </a:xfrm>
              <a:prstGeom prst="rect">
                <a:avLst/>
              </a:prstGeom>
              <a:blipFill>
                <a:blip r:embed="rId10"/>
                <a:stretch>
                  <a:fillRect l="-4749" t="-28333" r="-7821" b="-48333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D95A3FC-507F-8F50-A365-ED3F229193B7}"/>
              </a:ext>
            </a:extLst>
          </p:cNvPr>
          <p:cNvSpPr/>
          <p:nvPr/>
        </p:nvSpPr>
        <p:spPr>
          <a:xfrm>
            <a:off x="2430487" y="2868869"/>
            <a:ext cx="7761650" cy="525283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D610ED-1052-8E76-C647-27E09F164FA0}"/>
              </a:ext>
            </a:extLst>
          </p:cNvPr>
          <p:cNvSpPr txBox="1"/>
          <p:nvPr/>
        </p:nvSpPr>
        <p:spPr>
          <a:xfrm>
            <a:off x="2623401" y="2873689"/>
            <a:ext cx="7207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1" lang="fi-FI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disentangle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1"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 3D </a:t>
            </a:r>
            <a:r>
              <a:rPr kumimoji="1" lang="en-US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glasma</a:t>
            </a:r>
            <a:r>
              <a:rPr kumimoji="1"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kumimoji="1" lang="en-US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pPb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23F14A-E624-67B6-FFBA-265DE34D7E0F}"/>
              </a:ext>
            </a:extLst>
          </p:cNvPr>
          <p:cNvSpPr txBox="1"/>
          <p:nvPr/>
        </p:nvSpPr>
        <p:spPr>
          <a:xfrm rot="20580659">
            <a:off x="4932352" y="1530541"/>
            <a:ext cx="268312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physics?</a:t>
            </a:r>
            <a:endParaRPr lang="fi-FI" sz="32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AF64E6-2C02-A7F7-BFD1-D6760250185F}"/>
              </a:ext>
            </a:extLst>
          </p:cNvPr>
          <p:cNvSpPr txBox="1"/>
          <p:nvPr/>
        </p:nvSpPr>
        <p:spPr>
          <a:xfrm>
            <a:off x="3149900" y="792726"/>
            <a:ext cx="5766395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Schenke </a:t>
            </a:r>
            <a:r>
              <a:rPr lang="fr-FR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</a:t>
            </a:r>
            <a:r>
              <a:rPr lang="fr-FR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D 105 (2022) 9, 094023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64CFF57-87B9-4F5D-D5AB-0D403800C0CF}"/>
                  </a:ext>
                </a:extLst>
              </p:cNvPr>
              <p:cNvSpPr txBox="1"/>
              <p:nvPr/>
            </p:nvSpPr>
            <p:spPr>
              <a:xfrm>
                <a:off x="1846627" y="3591076"/>
                <a:ext cx="1167178" cy="441211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  <m:sup/>
                      </m:sSubSup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64CFF57-87B9-4F5D-D5AB-0D403800C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627" y="3591076"/>
                <a:ext cx="1167178" cy="44121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6281AA-4CCA-E6DC-99F2-6647566303CE}"/>
                  </a:ext>
                </a:extLst>
              </p:cNvPr>
              <p:cNvSpPr txBox="1"/>
              <p:nvPr/>
            </p:nvSpPr>
            <p:spPr>
              <a:xfrm>
                <a:off x="8051391" y="3584520"/>
                <a:ext cx="1144737" cy="441211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  <m:sup/>
                      </m:sSubSup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6281AA-4CCA-E6DC-99F2-6647566303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1391" y="3584520"/>
                <a:ext cx="1144737" cy="44121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5916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2C24647-1C24-9786-245E-422FD126C4B6}"/>
              </a:ext>
            </a:extLst>
          </p:cNvPr>
          <p:cNvSpPr/>
          <p:nvPr/>
        </p:nvSpPr>
        <p:spPr>
          <a:xfrm>
            <a:off x="6898642" y="1135544"/>
            <a:ext cx="4994973" cy="5105255"/>
          </a:xfrm>
          <a:prstGeom prst="roundRect">
            <a:avLst>
              <a:gd name="adj" fmla="val 982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Picture 9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AC501442-3703-B1D2-C2FB-9449383847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18478" b="9564"/>
          <a:stretch/>
        </p:blipFill>
        <p:spPr>
          <a:xfrm>
            <a:off x="6994161" y="1201850"/>
            <a:ext cx="2681801" cy="1992200"/>
          </a:xfrm>
          <a:prstGeom prst="rect">
            <a:avLst/>
          </a:prstGeom>
        </p:spPr>
      </p:pic>
      <p:pic>
        <p:nvPicPr>
          <p:cNvPr id="17" name="Picture 16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24E9005A-A7C3-60D2-44FA-B84BA79D5F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18478" b="9564"/>
          <a:stretch/>
        </p:blipFill>
        <p:spPr>
          <a:xfrm>
            <a:off x="6994161" y="3181013"/>
            <a:ext cx="2681801" cy="1992200"/>
          </a:xfrm>
          <a:prstGeom prst="rect">
            <a:avLst/>
          </a:prstGeom>
        </p:spPr>
      </p:pic>
      <p:pic>
        <p:nvPicPr>
          <p:cNvPr id="18" name="Picture 17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A051A224-B988-E1AA-D1D6-F4DE5557E9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34076" b="9564"/>
          <a:stretch/>
        </p:blipFill>
        <p:spPr>
          <a:xfrm>
            <a:off x="9672610" y="1208640"/>
            <a:ext cx="2117215" cy="1992200"/>
          </a:xfrm>
          <a:prstGeom prst="rect">
            <a:avLst/>
          </a:prstGeom>
        </p:spPr>
      </p:pic>
      <p:pic>
        <p:nvPicPr>
          <p:cNvPr id="19" name="Picture 18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8108F8B5-688B-99D1-D314-3D49C5BCA6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34137" b="9564"/>
          <a:stretch/>
        </p:blipFill>
        <p:spPr>
          <a:xfrm>
            <a:off x="9669492" y="3181013"/>
            <a:ext cx="2115000" cy="1992200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2D210B0-6617-A09C-1DD2-5F7EB869E43E}"/>
              </a:ext>
            </a:extLst>
          </p:cNvPr>
          <p:cNvSpPr/>
          <p:nvPr/>
        </p:nvSpPr>
        <p:spPr>
          <a:xfrm>
            <a:off x="571521" y="1143145"/>
            <a:ext cx="4994973" cy="5105255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A2CE7-B216-EFC6-69F8-23D21A0F58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3374" y="1720319"/>
            <a:ext cx="1349119" cy="1341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F4C565-44E9-2FA3-21E4-3D95F62FB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1162"/>
            <a:ext cx="10515600" cy="863311"/>
          </a:xfrm>
        </p:spPr>
        <p:txBody>
          <a:bodyPr>
            <a:normAutofit/>
          </a:bodyPr>
          <a:lstStyle/>
          <a:p>
            <a:r>
              <a:rPr kumimoji="1"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Origin of collectivity in IP-</a:t>
            </a:r>
            <a:r>
              <a:rPr kumimoji="1" lang="en-US" altLang="ja-JP" sz="4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Glasma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303DD-50FD-D718-ECFD-92D1370A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D0F9E-3800-76E2-E1DF-CE4D382BC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9F322-E0A0-2220-99FE-D0A57C85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C217A1-D4C0-A090-FB0E-2BBA1228E111}"/>
              </a:ext>
            </a:extLst>
          </p:cNvPr>
          <p:cNvSpPr txBox="1"/>
          <p:nvPr/>
        </p:nvSpPr>
        <p:spPr>
          <a:xfrm>
            <a:off x="1102797" y="1137596"/>
            <a:ext cx="4285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Momentum anisotropy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276E9A-BAF5-B16E-FC4F-8F799B1500CD}"/>
              </a:ext>
            </a:extLst>
          </p:cNvPr>
          <p:cNvSpPr txBox="1"/>
          <p:nvPr/>
        </p:nvSpPr>
        <p:spPr>
          <a:xfrm>
            <a:off x="6499483" y="1135544"/>
            <a:ext cx="559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anisotropy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D163C8-450F-5674-8FA5-55977E5AC394}"/>
              </a:ext>
            </a:extLst>
          </p:cNvPr>
          <p:cNvSpPr txBox="1"/>
          <p:nvPr/>
        </p:nvSpPr>
        <p:spPr>
          <a:xfrm>
            <a:off x="8916295" y="1567233"/>
            <a:ext cx="25516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H. Mäntysaari and B. Schenke, (2016)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CE373E-A91C-E028-C95F-63D7385FCA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-1" t="-2678" r="-4422"/>
          <a:stretch/>
        </p:blipFill>
        <p:spPr>
          <a:xfrm>
            <a:off x="3881536" y="1724773"/>
            <a:ext cx="1475701" cy="11170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B2330E-A4BF-8C63-0DF2-686A06BC7B9F}"/>
              </a:ext>
            </a:extLst>
          </p:cNvPr>
          <p:cNvSpPr txBox="1"/>
          <p:nvPr/>
        </p:nvSpPr>
        <p:spPr>
          <a:xfrm>
            <a:off x="3704245" y="1593390"/>
            <a:ext cx="1538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Lappi </a:t>
            </a:r>
            <a:r>
              <a:rPr lang="fi-FI" sz="12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(2016)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FA81FF-A335-EC8B-5FC3-E6042956BFEA}"/>
              </a:ext>
            </a:extLst>
          </p:cNvPr>
          <p:cNvSpPr txBox="1"/>
          <p:nvPr/>
        </p:nvSpPr>
        <p:spPr>
          <a:xfrm>
            <a:off x="756583" y="1653835"/>
            <a:ext cx="3275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Correlated gluons from each </a:t>
            </a:r>
            <a:r>
              <a:rPr kumimoji="1" lang="en-US" altLang="ja-JP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field domain in 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</a:t>
            </a:r>
            <a:r>
              <a:rPr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state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2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3E21B8-8181-F4CA-AE9D-060AE600B8DA}"/>
              </a:ext>
            </a:extLst>
          </p:cNvPr>
          <p:cNvSpPr txBox="1"/>
          <p:nvPr/>
        </p:nvSpPr>
        <p:spPr>
          <a:xfrm>
            <a:off x="7276327" y="1673918"/>
            <a:ext cx="3220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Seeds for momentum anisotropy in 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state</a:t>
            </a:r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evolution</a:t>
            </a:r>
            <a:endParaRPr kumimoji="1" lang="ja-JP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EDD77F5-7096-699B-797C-782B00B474E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408"/>
          <a:stretch/>
        </p:blipFill>
        <p:spPr>
          <a:xfrm>
            <a:off x="7639025" y="3432149"/>
            <a:ext cx="3389151" cy="26182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EAE58E3-E883-8456-5199-F1D388FBC8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51"/>
          <a:stretch/>
        </p:blipFill>
        <p:spPr>
          <a:xfrm>
            <a:off x="1419824" y="3434002"/>
            <a:ext cx="3302740" cy="2569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9400C77-A413-868A-FFBE-776B1FB7483D}"/>
                  </a:ext>
                </a:extLst>
              </p:cNvPr>
              <p:cNvSpPr txBox="1"/>
              <p:nvPr/>
            </p:nvSpPr>
            <p:spPr>
              <a:xfrm>
                <a:off x="2051172" y="5737122"/>
                <a:ext cx="21793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i-FI" sz="24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rapidity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gap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9400C77-A413-868A-FFBE-776B1FB748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172" y="5737122"/>
                <a:ext cx="2179315" cy="369332"/>
              </a:xfrm>
              <a:prstGeom prst="rect">
                <a:avLst/>
              </a:prstGeom>
              <a:blipFill>
                <a:blip r:embed="rId10"/>
                <a:stretch>
                  <a:fillRect l="-4749" t="-26230" r="-7821" b="-47541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6CB210-A57A-C258-369C-237EB75B6D08}"/>
                  </a:ext>
                </a:extLst>
              </p:cNvPr>
              <p:cNvSpPr txBox="1"/>
              <p:nvPr/>
            </p:nvSpPr>
            <p:spPr>
              <a:xfrm>
                <a:off x="8317586" y="5777713"/>
                <a:ext cx="21793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i-FI" sz="24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rapidity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gap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6CB210-A57A-C258-369C-237EB75B6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586" y="5777713"/>
                <a:ext cx="2179315" cy="369332"/>
              </a:xfrm>
              <a:prstGeom prst="rect">
                <a:avLst/>
              </a:prstGeom>
              <a:blipFill>
                <a:blip r:embed="rId11"/>
                <a:stretch>
                  <a:fillRect l="-4749" t="-28333" r="-7821" b="-48333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0D770C03-E704-200D-65E1-0D47A12B8012}"/>
              </a:ext>
            </a:extLst>
          </p:cNvPr>
          <p:cNvSpPr txBox="1"/>
          <p:nvPr/>
        </p:nvSpPr>
        <p:spPr>
          <a:xfrm>
            <a:off x="3508829" y="4376750"/>
            <a:ext cx="16128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endParaRPr kumimoji="1" lang="ja-JP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A781BF3-3A97-3780-D2A0-E41E3713CC96}"/>
              </a:ext>
            </a:extLst>
          </p:cNvPr>
          <p:cNvSpPr txBox="1"/>
          <p:nvPr/>
        </p:nvSpPr>
        <p:spPr>
          <a:xfrm>
            <a:off x="10280720" y="4327254"/>
            <a:ext cx="16128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 </a:t>
            </a:r>
            <a:endParaRPr kumimoji="1" lang="ja-JP" altLang="en-US" sz="4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3C562C3-0C59-A531-0963-7CEB1AA399E8}"/>
              </a:ext>
            </a:extLst>
          </p:cNvPr>
          <p:cNvSpPr/>
          <p:nvPr/>
        </p:nvSpPr>
        <p:spPr>
          <a:xfrm>
            <a:off x="2430487" y="2868869"/>
            <a:ext cx="7761650" cy="525283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F3F1D0-AE32-E9B2-5AEB-5A4CF63D32C8}"/>
              </a:ext>
            </a:extLst>
          </p:cNvPr>
          <p:cNvSpPr txBox="1"/>
          <p:nvPr/>
        </p:nvSpPr>
        <p:spPr>
          <a:xfrm>
            <a:off x="2623401" y="2873689"/>
            <a:ext cx="7207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1" lang="fi-FI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disentangle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1"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 3D </a:t>
            </a:r>
            <a:r>
              <a:rPr kumimoji="1" lang="en-US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glasma</a:t>
            </a:r>
            <a:r>
              <a:rPr kumimoji="1"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kumimoji="1" lang="en-US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pPb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705A1C-27E0-3668-F285-C942D3C53CDD}"/>
              </a:ext>
            </a:extLst>
          </p:cNvPr>
          <p:cNvSpPr txBox="1"/>
          <p:nvPr/>
        </p:nvSpPr>
        <p:spPr>
          <a:xfrm>
            <a:off x="3149900" y="792726"/>
            <a:ext cx="5766395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Schenke </a:t>
            </a:r>
            <a:r>
              <a:rPr lang="fr-FR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</a:t>
            </a:r>
            <a:r>
              <a:rPr lang="fr-FR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D 105 (2022) 9, 094023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59F114-7A44-3D36-637D-3BFC620027ED}"/>
                  </a:ext>
                </a:extLst>
              </p:cNvPr>
              <p:cNvSpPr txBox="1"/>
              <p:nvPr/>
            </p:nvSpPr>
            <p:spPr>
              <a:xfrm>
                <a:off x="1846627" y="3591076"/>
                <a:ext cx="1167178" cy="441211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  <m:sup/>
                      </m:sSubSup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59F114-7A44-3D36-637D-3BFC62002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627" y="3591076"/>
                <a:ext cx="1167178" cy="44121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5667A5-5996-B592-9AA0-7AE95AA62F9A}"/>
                  </a:ext>
                </a:extLst>
              </p:cNvPr>
              <p:cNvSpPr txBox="1"/>
              <p:nvPr/>
            </p:nvSpPr>
            <p:spPr>
              <a:xfrm>
                <a:off x="8051391" y="3584520"/>
                <a:ext cx="1144737" cy="441211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  <m:sup/>
                      </m:sSubSup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5667A5-5996-B592-9AA0-7AE95AA62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1391" y="3584520"/>
                <a:ext cx="1144737" cy="44121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F8DFE54-79A3-A4F6-3C16-6C17850C27BD}"/>
              </a:ext>
            </a:extLst>
          </p:cNvPr>
          <p:cNvSpPr txBox="1"/>
          <p:nvPr/>
        </p:nvSpPr>
        <p:spPr>
          <a:xfrm rot="20580659">
            <a:off x="4932352" y="1530541"/>
            <a:ext cx="268312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physics?</a:t>
            </a:r>
            <a:endParaRPr lang="fi-FI" sz="32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760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2C24647-1C24-9786-245E-422FD126C4B6}"/>
              </a:ext>
            </a:extLst>
          </p:cNvPr>
          <p:cNvSpPr/>
          <p:nvPr/>
        </p:nvSpPr>
        <p:spPr>
          <a:xfrm>
            <a:off x="6898642" y="1135544"/>
            <a:ext cx="4994973" cy="5105255"/>
          </a:xfrm>
          <a:prstGeom prst="roundRect">
            <a:avLst>
              <a:gd name="adj" fmla="val 982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Picture 9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AC501442-3703-B1D2-C2FB-9449383847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18478" b="9564"/>
          <a:stretch/>
        </p:blipFill>
        <p:spPr>
          <a:xfrm>
            <a:off x="6994161" y="1201850"/>
            <a:ext cx="2681801" cy="1992200"/>
          </a:xfrm>
          <a:prstGeom prst="rect">
            <a:avLst/>
          </a:prstGeom>
        </p:spPr>
      </p:pic>
      <p:pic>
        <p:nvPicPr>
          <p:cNvPr id="17" name="Picture 16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24E9005A-A7C3-60D2-44FA-B84BA79D5F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18478" b="9564"/>
          <a:stretch/>
        </p:blipFill>
        <p:spPr>
          <a:xfrm>
            <a:off x="6994161" y="3181013"/>
            <a:ext cx="2681801" cy="1992200"/>
          </a:xfrm>
          <a:prstGeom prst="rect">
            <a:avLst/>
          </a:prstGeom>
        </p:spPr>
      </p:pic>
      <p:pic>
        <p:nvPicPr>
          <p:cNvPr id="18" name="Picture 17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A051A224-B988-E1AA-D1D6-F4DE5557E9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34076" b="9564"/>
          <a:stretch/>
        </p:blipFill>
        <p:spPr>
          <a:xfrm>
            <a:off x="9672610" y="1208640"/>
            <a:ext cx="2117215" cy="1992200"/>
          </a:xfrm>
          <a:prstGeom prst="rect">
            <a:avLst/>
          </a:prstGeom>
        </p:spPr>
      </p:pic>
      <p:pic>
        <p:nvPicPr>
          <p:cNvPr id="19" name="Picture 18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8108F8B5-688B-99D1-D314-3D49C5BCA6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34137" b="9564"/>
          <a:stretch/>
        </p:blipFill>
        <p:spPr>
          <a:xfrm>
            <a:off x="9669492" y="3181013"/>
            <a:ext cx="2115000" cy="1992200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2D210B0-6617-A09C-1DD2-5F7EB869E43E}"/>
              </a:ext>
            </a:extLst>
          </p:cNvPr>
          <p:cNvSpPr/>
          <p:nvPr/>
        </p:nvSpPr>
        <p:spPr>
          <a:xfrm>
            <a:off x="571521" y="1143145"/>
            <a:ext cx="4994973" cy="5105255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A2CE7-B216-EFC6-69F8-23D21A0F58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3374" y="1720319"/>
            <a:ext cx="1349119" cy="1341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F4C565-44E9-2FA3-21E4-3D95F62FB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1162"/>
            <a:ext cx="10515600" cy="863311"/>
          </a:xfrm>
        </p:spPr>
        <p:txBody>
          <a:bodyPr>
            <a:normAutofit/>
          </a:bodyPr>
          <a:lstStyle/>
          <a:p>
            <a:r>
              <a:rPr kumimoji="1" lang="en-US" altLang="ja-JP" sz="4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Origin of collectivity in IP-</a:t>
            </a:r>
            <a:r>
              <a:rPr kumimoji="1" lang="en-US" altLang="ja-JP" sz="4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Glasma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303DD-50FD-D718-ECFD-92D1370A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D0F9E-3800-76E2-E1DF-CE4D382BC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9F322-E0A0-2220-99FE-D0A57C85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C217A1-D4C0-A090-FB0E-2BBA1228E111}"/>
              </a:ext>
            </a:extLst>
          </p:cNvPr>
          <p:cNvSpPr txBox="1"/>
          <p:nvPr/>
        </p:nvSpPr>
        <p:spPr>
          <a:xfrm>
            <a:off x="1102797" y="1137596"/>
            <a:ext cx="4285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Momentum anisotropy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276E9A-BAF5-B16E-FC4F-8F799B1500CD}"/>
              </a:ext>
            </a:extLst>
          </p:cNvPr>
          <p:cNvSpPr txBox="1"/>
          <p:nvPr/>
        </p:nvSpPr>
        <p:spPr>
          <a:xfrm>
            <a:off x="6499483" y="1135544"/>
            <a:ext cx="559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anisotropy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D163C8-450F-5674-8FA5-55977E5AC394}"/>
              </a:ext>
            </a:extLst>
          </p:cNvPr>
          <p:cNvSpPr txBox="1"/>
          <p:nvPr/>
        </p:nvSpPr>
        <p:spPr>
          <a:xfrm>
            <a:off x="8916295" y="1567233"/>
            <a:ext cx="25516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H. Mäntysaari and B. Schenke, (2016)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A85F3B-D8C0-1B2D-F861-7B9C05869CF5}"/>
              </a:ext>
            </a:extLst>
          </p:cNvPr>
          <p:cNvSpPr txBox="1"/>
          <p:nvPr/>
        </p:nvSpPr>
        <p:spPr>
          <a:xfrm>
            <a:off x="3149900" y="792726"/>
            <a:ext cx="5766395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Schenke </a:t>
            </a:r>
            <a:r>
              <a:rPr lang="fr-FR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</a:t>
            </a:r>
            <a:r>
              <a:rPr lang="fr-FR" b="1" dirty="0" err="1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r-FR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D 105 (2022) 9, 094023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CE373E-A91C-E028-C95F-63D7385FCA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-1" t="-2678" r="-4422"/>
          <a:stretch/>
        </p:blipFill>
        <p:spPr>
          <a:xfrm>
            <a:off x="3881536" y="1724773"/>
            <a:ext cx="1475701" cy="11170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B2330E-A4BF-8C63-0DF2-686A06BC7B9F}"/>
              </a:ext>
            </a:extLst>
          </p:cNvPr>
          <p:cNvSpPr txBox="1"/>
          <p:nvPr/>
        </p:nvSpPr>
        <p:spPr>
          <a:xfrm>
            <a:off x="3704245" y="1593390"/>
            <a:ext cx="1538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Lappi </a:t>
            </a:r>
            <a:r>
              <a:rPr lang="fi-FI" sz="12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2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(2016)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FA81FF-A335-EC8B-5FC3-E6042956BFEA}"/>
              </a:ext>
            </a:extLst>
          </p:cNvPr>
          <p:cNvSpPr txBox="1"/>
          <p:nvPr/>
        </p:nvSpPr>
        <p:spPr>
          <a:xfrm>
            <a:off x="756583" y="1653835"/>
            <a:ext cx="3275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Correlated gluons from each </a:t>
            </a:r>
            <a:r>
              <a:rPr kumimoji="1" lang="en-US" altLang="ja-JP" sz="2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field domain in 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</a:t>
            </a:r>
            <a:r>
              <a:rPr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state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2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3E21B8-8181-F4CA-AE9D-060AE600B8DA}"/>
              </a:ext>
            </a:extLst>
          </p:cNvPr>
          <p:cNvSpPr txBox="1"/>
          <p:nvPr/>
        </p:nvSpPr>
        <p:spPr>
          <a:xfrm>
            <a:off x="7276327" y="1673918"/>
            <a:ext cx="3220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Seeds for momentum anisotropy in </a:t>
            </a:r>
            <a:r>
              <a:rPr kumimoji="1" lang="en-US" altLang="ja-JP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state</a:t>
            </a:r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evolution</a:t>
            </a:r>
            <a:endParaRPr kumimoji="1" lang="ja-JP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EDD77F5-7096-699B-797C-782B00B474E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408"/>
          <a:stretch/>
        </p:blipFill>
        <p:spPr>
          <a:xfrm>
            <a:off x="7639025" y="3432149"/>
            <a:ext cx="3389151" cy="26182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EAE58E3-E883-8456-5199-F1D388FBC8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51"/>
          <a:stretch/>
        </p:blipFill>
        <p:spPr>
          <a:xfrm>
            <a:off x="1419824" y="3434002"/>
            <a:ext cx="3302740" cy="2569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FCDD4E-5824-3EBE-CA05-4ED1BCCE3EDE}"/>
                  </a:ext>
                </a:extLst>
              </p:cNvPr>
              <p:cNvSpPr txBox="1"/>
              <p:nvPr/>
            </p:nvSpPr>
            <p:spPr>
              <a:xfrm>
                <a:off x="1846627" y="3591076"/>
                <a:ext cx="1167178" cy="441211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  <m:sup/>
                      </m:sSubSup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FCDD4E-5824-3EBE-CA05-4ED1BCCE3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627" y="3591076"/>
                <a:ext cx="1167178" cy="44121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693ABE4-843C-9B2D-AB55-F6C8076CC740}"/>
                  </a:ext>
                </a:extLst>
              </p:cNvPr>
              <p:cNvSpPr txBox="1"/>
              <p:nvPr/>
            </p:nvSpPr>
            <p:spPr>
              <a:xfrm>
                <a:off x="8051391" y="3584520"/>
                <a:ext cx="1144737" cy="441211"/>
              </a:xfrm>
              <a:prstGeom prst="rect">
                <a:avLst/>
              </a:prstGeom>
              <a:solidFill>
                <a:schemeClr val="bg1"/>
              </a:solidFill>
              <a:ln w="571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  <m:sup/>
                      </m:sSubSup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693ABE4-843C-9B2D-AB55-F6C8076CC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1391" y="3584520"/>
                <a:ext cx="1144737" cy="44121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9400C77-A413-868A-FFBE-776B1FB7483D}"/>
                  </a:ext>
                </a:extLst>
              </p:cNvPr>
              <p:cNvSpPr txBox="1"/>
              <p:nvPr/>
            </p:nvSpPr>
            <p:spPr>
              <a:xfrm>
                <a:off x="2051172" y="5737122"/>
                <a:ext cx="21793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i-FI" sz="24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rapidity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gap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9400C77-A413-868A-FFBE-776B1FB748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172" y="5737122"/>
                <a:ext cx="2179315" cy="369332"/>
              </a:xfrm>
              <a:prstGeom prst="rect">
                <a:avLst/>
              </a:prstGeom>
              <a:blipFill>
                <a:blip r:embed="rId10"/>
                <a:stretch>
                  <a:fillRect l="-4749" t="-26230" r="-7821" b="-47541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6CB210-A57A-C258-369C-237EB75B6D08}"/>
                  </a:ext>
                </a:extLst>
              </p:cNvPr>
              <p:cNvSpPr txBox="1"/>
              <p:nvPr/>
            </p:nvSpPr>
            <p:spPr>
              <a:xfrm>
                <a:off x="8317586" y="5777713"/>
                <a:ext cx="21793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fi-FI" sz="24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rapidity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gap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6CB210-A57A-C258-369C-237EB75B6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586" y="5777713"/>
                <a:ext cx="2179315" cy="369332"/>
              </a:xfrm>
              <a:prstGeom prst="rect">
                <a:avLst/>
              </a:prstGeom>
              <a:blipFill>
                <a:blip r:embed="rId11"/>
                <a:stretch>
                  <a:fillRect l="-4749" t="-28333" r="-7821" b="-48333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0D770C03-E704-200D-65E1-0D47A12B8012}"/>
              </a:ext>
            </a:extLst>
          </p:cNvPr>
          <p:cNvSpPr txBox="1"/>
          <p:nvPr/>
        </p:nvSpPr>
        <p:spPr>
          <a:xfrm>
            <a:off x="3508829" y="4376750"/>
            <a:ext cx="16128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endParaRPr kumimoji="1" lang="ja-JP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A781BF3-3A97-3780-D2A0-E41E3713CC96}"/>
              </a:ext>
            </a:extLst>
          </p:cNvPr>
          <p:cNvSpPr txBox="1"/>
          <p:nvPr/>
        </p:nvSpPr>
        <p:spPr>
          <a:xfrm>
            <a:off x="10280720" y="4327254"/>
            <a:ext cx="16128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 </a:t>
            </a:r>
            <a:endParaRPr kumimoji="1" lang="ja-JP" altLang="en-US" sz="4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6B7C1D8-48E0-91AA-B4DE-BCECF9834930}"/>
              </a:ext>
            </a:extLst>
          </p:cNvPr>
          <p:cNvSpPr/>
          <p:nvPr/>
        </p:nvSpPr>
        <p:spPr>
          <a:xfrm>
            <a:off x="703841" y="5222753"/>
            <a:ext cx="10933317" cy="1049169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31DAAF-4A0C-6216-8E42-BDB687828554}"/>
              </a:ext>
            </a:extLst>
          </p:cNvPr>
          <p:cNvSpPr txBox="1"/>
          <p:nvPr/>
        </p:nvSpPr>
        <p:spPr>
          <a:xfrm>
            <a:off x="657804" y="5240491"/>
            <a:ext cx="109333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Long-range correlation in IP-</a:t>
            </a:r>
            <a:r>
              <a:rPr kumimoji="1" lang="en-US" altLang="ja-JP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Glasma</a:t>
            </a:r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kumimoji="1"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eometrical anisotropy</a:t>
            </a:r>
            <a:endParaRPr kumimoji="1" lang="ja-JP" altLang="en-US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DAD618E-273E-6D7B-EFC4-09C06612688F}"/>
                  </a:ext>
                </a:extLst>
              </p:cNvPr>
              <p:cNvSpPr txBox="1"/>
              <p:nvPr/>
            </p:nvSpPr>
            <p:spPr>
              <a:xfrm>
                <a:off x="1832683" y="5693766"/>
                <a:ext cx="8526633" cy="579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altLang="ja-JP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Sign change of </a:t>
                </a:r>
                <a14:m>
                  <m:oMath xmlns:m="http://schemas.openxmlformats.org/officeDocument/2006/math">
                    <m:r>
                      <a:rPr lang="fi-FI" altLang="ja-JP" sz="2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𝝆</m:t>
                    </m:r>
                    <m:d>
                      <m:dPr>
                        <m:ctrlPr>
                          <a:rPr lang="fi-FI" altLang="ja-JP" sz="2800" b="1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i-FI" altLang="ja-JP" sz="2800" b="1" i="1" dirty="0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fi-FI" altLang="ja-JP" sz="2800" b="1" i="1" dirty="0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Wingdings" panose="05000000000000000000" pitchFamily="2" charset="2"/>
                              </a:rPr>
                              <m:t>𝒗</m:t>
                            </m:r>
                          </m:e>
                          <m:sub>
                            <m:r>
                              <a:rPr lang="fi-FI" altLang="ja-JP" sz="2800" b="1" i="1" dirty="0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b>
                          <m:sup>
                            <m:r>
                              <a:rPr lang="fi-FI" altLang="ja-JP" sz="2800" b="1" i="1" dirty="0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p>
                        </m:sSubSup>
                        <m:r>
                          <a:rPr lang="fi-FI" altLang="ja-JP" sz="2800" b="1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, [</m:t>
                        </m:r>
                        <m:sSub>
                          <m:sSubPr>
                            <m:ctrlPr>
                              <a:rPr lang="fi-FI" altLang="ja-JP" sz="2800" b="1" i="1" dirty="0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fi-FI" altLang="ja-JP" sz="2800" b="1" i="1" dirty="0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Wingdings" panose="05000000000000000000" pitchFamily="2" charset="2"/>
                              </a:rPr>
                              <m:t>𝒑</m:t>
                            </m:r>
                          </m:e>
                          <m:sub>
                            <m:r>
                              <a:rPr lang="fi-FI" altLang="ja-JP" sz="2800" b="1" i="1" dirty="0" smtClean="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</m:sub>
                        </m:sSub>
                        <m:r>
                          <a:rPr lang="fi-FI" altLang="ja-JP" sz="2800" b="1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]</m:t>
                        </m:r>
                      </m:e>
                    </m:d>
                  </m:oMath>
                </a14:m>
                <a:r>
                  <a:rPr kumimoji="1" lang="fi-FI" altLang="ja-JP" sz="2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kumimoji="1" lang="fi-FI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i-FI" altLang="ja-JP" sz="2800" b="1" dirty="0" err="1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re-investigation</a:t>
                </a:r>
                <a:r>
                  <a:rPr kumimoji="1" lang="fi-FI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i-FI" altLang="ja-JP" sz="2800" b="1" dirty="0" err="1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neede</a:t>
                </a:r>
                <a:r>
                  <a:rPr lang="fi-FI" altLang="ja-JP" sz="2800" b="1" dirty="0" err="1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</a:t>
                </a:r>
                <a:endParaRPr kumimoji="1" lang="ja-JP" altLang="en-US" sz="28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DAD618E-273E-6D7B-EFC4-09C066126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683" y="5693766"/>
                <a:ext cx="8526633" cy="579774"/>
              </a:xfrm>
              <a:prstGeom prst="rect">
                <a:avLst/>
              </a:prstGeom>
              <a:blipFill>
                <a:blip r:embed="rId12"/>
                <a:stretch>
                  <a:fillRect t="-3158" b="-263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3753582-B62E-797E-C63B-F3E6BA30D23B}"/>
              </a:ext>
            </a:extLst>
          </p:cNvPr>
          <p:cNvSpPr/>
          <p:nvPr/>
        </p:nvSpPr>
        <p:spPr>
          <a:xfrm>
            <a:off x="2430487" y="2868869"/>
            <a:ext cx="7761650" cy="525283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AC5AB8B-98F0-3E83-147F-657E8B2B4870}"/>
              </a:ext>
            </a:extLst>
          </p:cNvPr>
          <p:cNvSpPr txBox="1"/>
          <p:nvPr/>
        </p:nvSpPr>
        <p:spPr>
          <a:xfrm>
            <a:off x="2623401" y="2873689"/>
            <a:ext cx="7207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1" lang="fi-FI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disentangle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1"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 3D </a:t>
            </a:r>
            <a:r>
              <a:rPr kumimoji="1" lang="en-US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glasma</a:t>
            </a:r>
            <a:r>
              <a:rPr kumimoji="1"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kumimoji="1" lang="en-US" altLang="ja-JP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pPb</a:t>
            </a:r>
            <a:r>
              <a:rPr lang="fi-FI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496631-7243-5607-4B15-FA3B130C27C7}"/>
              </a:ext>
            </a:extLst>
          </p:cNvPr>
          <p:cNvSpPr txBox="1"/>
          <p:nvPr/>
        </p:nvSpPr>
        <p:spPr>
          <a:xfrm rot="20580659">
            <a:off x="4932352" y="1530541"/>
            <a:ext cx="268312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physics?</a:t>
            </a:r>
            <a:endParaRPr lang="fi-FI" sz="32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414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79F0757-150D-0B73-7072-BC9F198BAF50}"/>
              </a:ext>
            </a:extLst>
          </p:cNvPr>
          <p:cNvSpPr/>
          <p:nvPr/>
        </p:nvSpPr>
        <p:spPr>
          <a:xfrm>
            <a:off x="1958966" y="1852554"/>
            <a:ext cx="659613" cy="300112"/>
          </a:xfrm>
          <a:prstGeom prst="roundRect">
            <a:avLst>
              <a:gd name="adj" fmla="val 2639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D8F8F7-0BC6-9E84-0EA2-167617EAF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3050"/>
            <a:ext cx="10515600" cy="863311"/>
          </a:xfrm>
        </p:spPr>
        <p:txBody>
          <a:bodyPr/>
          <a:lstStyle/>
          <a:p>
            <a:r>
              <a:rPr lang="en-GB" dirty="0"/>
              <a:t>Nuclear imaging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240772-6A6C-BE22-04AC-CF2D73C86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321B5-B591-97B8-8119-107AB5A25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EE0DE-A67A-C3EB-4593-E9179BAE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1044A1-5279-1CC7-993E-4C0940BDD8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" r="54135"/>
          <a:stretch/>
        </p:blipFill>
        <p:spPr>
          <a:xfrm>
            <a:off x="9420288" y="788441"/>
            <a:ext cx="2771712" cy="30610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E261996-3D13-1111-7988-2D1D5FEBB6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181" t="2990" r="1436" b="4163"/>
          <a:stretch/>
        </p:blipFill>
        <p:spPr>
          <a:xfrm>
            <a:off x="6719963" y="1384791"/>
            <a:ext cx="1477444" cy="1632966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ACF4776-B96B-D3DC-F5A2-165424475F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796" r="40331"/>
          <a:stretch/>
        </p:blipFill>
        <p:spPr>
          <a:xfrm>
            <a:off x="5760497" y="1391999"/>
            <a:ext cx="1312560" cy="1657350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FA3FE5-9E2E-F6B3-3216-51B911B650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974" r="77240"/>
          <a:stretch/>
        </p:blipFill>
        <p:spPr>
          <a:xfrm>
            <a:off x="4833540" y="1383699"/>
            <a:ext cx="1323775" cy="1615710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8D058AC-789B-7108-F373-714340CDDF4D}"/>
              </a:ext>
            </a:extLst>
          </p:cNvPr>
          <p:cNvSpPr/>
          <p:nvPr/>
        </p:nvSpPr>
        <p:spPr>
          <a:xfrm rot="2700000">
            <a:off x="7356604" y="1274764"/>
            <a:ext cx="2026023" cy="1936376"/>
          </a:xfrm>
          <a:custGeom>
            <a:avLst/>
            <a:gdLst>
              <a:gd name="connsiteX0" fmla="*/ 0 w 2026023"/>
              <a:gd name="connsiteY0" fmla="*/ 0 h 1936376"/>
              <a:gd name="connsiteX1" fmla="*/ 149412 w 2026023"/>
              <a:gd name="connsiteY1" fmla="*/ 310776 h 1936376"/>
              <a:gd name="connsiteX2" fmla="*/ 693270 w 2026023"/>
              <a:gd name="connsiteY2" fmla="*/ 502023 h 1936376"/>
              <a:gd name="connsiteX3" fmla="*/ 794870 w 2026023"/>
              <a:gd name="connsiteY3" fmla="*/ 1069788 h 1936376"/>
              <a:gd name="connsiteX4" fmla="*/ 1595717 w 2026023"/>
              <a:gd name="connsiteY4" fmla="*/ 1255059 h 1936376"/>
              <a:gd name="connsiteX5" fmla="*/ 1619623 w 2026023"/>
              <a:gd name="connsiteY5" fmla="*/ 1816847 h 1936376"/>
              <a:gd name="connsiteX6" fmla="*/ 2026023 w 2026023"/>
              <a:gd name="connsiteY6" fmla="*/ 1936376 h 193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6023" h="1936376">
                <a:moveTo>
                  <a:pt x="0" y="0"/>
                </a:moveTo>
                <a:cubicBezTo>
                  <a:pt x="16933" y="113553"/>
                  <a:pt x="33867" y="227106"/>
                  <a:pt x="149412" y="310776"/>
                </a:cubicBezTo>
                <a:cubicBezTo>
                  <a:pt x="264957" y="394446"/>
                  <a:pt x="585694" y="375521"/>
                  <a:pt x="693270" y="502023"/>
                </a:cubicBezTo>
                <a:cubicBezTo>
                  <a:pt x="800846" y="628525"/>
                  <a:pt x="644462" y="944282"/>
                  <a:pt x="794870" y="1069788"/>
                </a:cubicBezTo>
                <a:cubicBezTo>
                  <a:pt x="945278" y="1195294"/>
                  <a:pt x="1458258" y="1130549"/>
                  <a:pt x="1595717" y="1255059"/>
                </a:cubicBezTo>
                <a:cubicBezTo>
                  <a:pt x="1733176" y="1379569"/>
                  <a:pt x="1547905" y="1703294"/>
                  <a:pt x="1619623" y="1816847"/>
                </a:cubicBezTo>
                <a:cubicBezTo>
                  <a:pt x="1691341" y="1930400"/>
                  <a:pt x="1858682" y="1933388"/>
                  <a:pt x="2026023" y="1936376"/>
                </a:cubicBezTo>
              </a:path>
            </a:pathLst>
          </a:custGeom>
          <a:noFill/>
          <a:ln w="88900">
            <a:solidFill>
              <a:schemeClr val="tx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B2DC76CA-78AD-79AF-CADB-B32AFA87A9AA}"/>
              </a:ext>
            </a:extLst>
          </p:cNvPr>
          <p:cNvSpPr/>
          <p:nvPr/>
        </p:nvSpPr>
        <p:spPr>
          <a:xfrm rot="16200000">
            <a:off x="2910202" y="1627738"/>
            <a:ext cx="849458" cy="733603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B0347FA-3F83-64D6-41D2-0F3B75D9B44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290" y="1604011"/>
            <a:ext cx="2851029" cy="58477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D481AF0-D760-0EBF-1A5F-4E99E2877396}"/>
              </a:ext>
            </a:extLst>
          </p:cNvPr>
          <p:cNvSpPr/>
          <p:nvPr/>
        </p:nvSpPr>
        <p:spPr>
          <a:xfrm>
            <a:off x="8857330" y="304172"/>
            <a:ext cx="3334670" cy="3438424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8F8880E-5337-9019-10AC-0DE4177D7C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34"/>
          <a:stretch/>
        </p:blipFill>
        <p:spPr>
          <a:xfrm>
            <a:off x="8173102" y="1144269"/>
            <a:ext cx="2105943" cy="2059552"/>
          </a:xfrm>
          <a:prstGeom prst="rect">
            <a:avLst/>
          </a:prstGeom>
          <a:ln w="44450">
            <a:noFill/>
            <a:prstDash val="sysDot"/>
          </a:ln>
          <a:scene3d>
            <a:camera prst="perspectiveContrastingLeftFacing"/>
            <a:lightRig rig="threePt" dir="t"/>
          </a:scene3d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7291627-6253-CF4A-190A-97F040E85AA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05" y="2184208"/>
            <a:ext cx="1053252" cy="9245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5EAFB90-C654-028F-689C-CA86698F19F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7191" y="2227146"/>
            <a:ext cx="997480" cy="8895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D6A1379-E1EC-9103-575C-1EC3BBB3898F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5981" y="2187580"/>
            <a:ext cx="1073844" cy="96871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BAF581F-A3AF-B5E0-4272-FE9F7D5581E2}"/>
              </a:ext>
            </a:extLst>
          </p:cNvPr>
          <p:cNvSpPr/>
          <p:nvPr/>
        </p:nvSpPr>
        <p:spPr>
          <a:xfrm>
            <a:off x="311290" y="2194579"/>
            <a:ext cx="2938986" cy="87819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46FD54-CBA3-A606-5930-01774429AED2}"/>
              </a:ext>
            </a:extLst>
          </p:cNvPr>
          <p:cNvSpPr txBox="1"/>
          <p:nvPr/>
        </p:nvSpPr>
        <p:spPr>
          <a:xfrm>
            <a:off x="783496" y="3060649"/>
            <a:ext cx="225891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fi-FI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Jia, </a:t>
            </a:r>
            <a:r>
              <a:rPr lang="fi-FI" sz="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C 105 (2022) 1, 014905</a:t>
            </a:r>
            <a:endParaRPr lang="fi-FI" sz="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610CD7-2D85-0769-D2AB-1D4D0150E5A2}"/>
              </a:ext>
            </a:extLst>
          </p:cNvPr>
          <p:cNvSpPr txBox="1"/>
          <p:nvPr/>
        </p:nvSpPr>
        <p:spPr>
          <a:xfrm>
            <a:off x="8763460" y="652054"/>
            <a:ext cx="307203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0" u="none" strike="noStrike" baseline="0" dirty="0">
                <a:solidFill>
                  <a:schemeClr val="bg2">
                    <a:lumMod val="75000"/>
                  </a:schemeClr>
                </a:solidFill>
              </a:rPr>
              <a:t>Figs modified from J. E. Bernhard, 1804.06469</a:t>
            </a:r>
            <a:endParaRPr lang="en-GB" sz="1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95EE17-095C-8F8E-CF91-4AE41485AF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3096" y="1333759"/>
            <a:ext cx="1752690" cy="1568531"/>
          </a:xfrm>
          <a:prstGeom prst="rect">
            <a:avLst/>
          </a:prstGeom>
          <a:ln w="50800">
            <a:solidFill>
              <a:schemeClr val="tx2">
                <a:alpha val="14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299BF687-E75C-C67D-80B1-C29EC43D3062}"/>
              </a:ext>
            </a:extLst>
          </p:cNvPr>
          <p:cNvSpPr/>
          <p:nvPr/>
        </p:nvSpPr>
        <p:spPr>
          <a:xfrm>
            <a:off x="3672536" y="1597819"/>
            <a:ext cx="1237004" cy="1152452"/>
          </a:xfrm>
          <a:prstGeom prst="ellipse">
            <a:avLst/>
          </a:prstGeom>
          <a:noFill/>
          <a:ln>
            <a:solidFill>
              <a:schemeClr val="accent1">
                <a:shade val="1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D739657-214A-E37C-5D08-2BFB20AC422E}"/>
              </a:ext>
            </a:extLst>
          </p:cNvPr>
          <p:cNvSpPr/>
          <p:nvPr/>
        </p:nvSpPr>
        <p:spPr>
          <a:xfrm>
            <a:off x="3616012" y="1556111"/>
            <a:ext cx="1237004" cy="1152452"/>
          </a:xfrm>
          <a:prstGeom prst="ellipse">
            <a:avLst/>
          </a:prstGeom>
          <a:noFill/>
          <a:ln>
            <a:solidFill>
              <a:schemeClr val="accent2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721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A8412-4A17-8916-0AB8-B0F1FDD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83941-610E-4D21-CBD0-A16CDCE7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D9E4F-76D5-3E95-A58A-87136A61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447CB-C40A-F4C7-BA03-62C0A6E2C416}"/>
              </a:ext>
            </a:extLst>
          </p:cNvPr>
          <p:cNvSpPr txBox="1"/>
          <p:nvPr/>
        </p:nvSpPr>
        <p:spPr>
          <a:xfrm>
            <a:off x="2578636" y="1042381"/>
            <a:ext cx="877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Correlation of particles in momentum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C7146A-979E-6421-D58F-450C0A84983B}"/>
                  </a:ext>
                </a:extLst>
              </p:cNvPr>
              <p:cNvSpPr txBox="1"/>
              <p:nvPr/>
            </p:nvSpPr>
            <p:spPr>
              <a:xfrm>
                <a:off x="1391556" y="508747"/>
                <a:ext cx="99880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en-US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8800" b="1" dirty="0">
                  <a:solidFill>
                    <a:srgbClr val="524F4F"/>
                  </a:solidFill>
                  <a:latin typeface="Calibri" panose="020F0502020204030204" pitchFamily="34" charset="0"/>
                  <a:ea typeface="Yu Gothic UI" panose="020B0500000000000000" pitchFamily="34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C7146A-979E-6421-D58F-450C0A8498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556" y="508747"/>
                <a:ext cx="998804" cy="1446550"/>
              </a:xfrm>
              <a:prstGeom prst="rect">
                <a:avLst/>
              </a:prstGeom>
              <a:blipFill>
                <a:blip r:embed="rId2"/>
                <a:stretch>
                  <a:fillRect l="-231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97065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79F0757-150D-0B73-7072-BC9F198BAF50}"/>
              </a:ext>
            </a:extLst>
          </p:cNvPr>
          <p:cNvSpPr/>
          <p:nvPr/>
        </p:nvSpPr>
        <p:spPr>
          <a:xfrm>
            <a:off x="1958966" y="1852554"/>
            <a:ext cx="659613" cy="300112"/>
          </a:xfrm>
          <a:prstGeom prst="roundRect">
            <a:avLst>
              <a:gd name="adj" fmla="val 2639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D8F8F7-0BC6-9E84-0EA2-167617EAF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3050"/>
            <a:ext cx="10515600" cy="863311"/>
          </a:xfrm>
        </p:spPr>
        <p:txBody>
          <a:bodyPr/>
          <a:lstStyle/>
          <a:p>
            <a:r>
              <a:rPr lang="en-GB" dirty="0"/>
              <a:t>Nuclear imaging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240772-6A6C-BE22-04AC-CF2D73C86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321B5-B591-97B8-8119-107AB5A25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EE0DE-A67A-C3EB-4593-E9179BAE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1044A1-5279-1CC7-993E-4C0940BDD8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" r="54135"/>
          <a:stretch/>
        </p:blipFill>
        <p:spPr>
          <a:xfrm>
            <a:off x="9420288" y="788441"/>
            <a:ext cx="2771712" cy="30610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E261996-3D13-1111-7988-2D1D5FEBB6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181" t="2990" r="1436" b="4163"/>
          <a:stretch/>
        </p:blipFill>
        <p:spPr>
          <a:xfrm>
            <a:off x="6719963" y="1384791"/>
            <a:ext cx="1477444" cy="1632966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ACF4776-B96B-D3DC-F5A2-165424475F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796" r="40331"/>
          <a:stretch/>
        </p:blipFill>
        <p:spPr>
          <a:xfrm>
            <a:off x="5760497" y="1391999"/>
            <a:ext cx="1312560" cy="1657350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FA3FE5-9E2E-F6B3-3216-51B911B650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974" r="77240"/>
          <a:stretch/>
        </p:blipFill>
        <p:spPr>
          <a:xfrm>
            <a:off x="4833540" y="1383699"/>
            <a:ext cx="1323775" cy="1615710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8D058AC-789B-7108-F373-714340CDDF4D}"/>
              </a:ext>
            </a:extLst>
          </p:cNvPr>
          <p:cNvSpPr/>
          <p:nvPr/>
        </p:nvSpPr>
        <p:spPr>
          <a:xfrm rot="2700000">
            <a:off x="7356604" y="1274764"/>
            <a:ext cx="2026023" cy="1936376"/>
          </a:xfrm>
          <a:custGeom>
            <a:avLst/>
            <a:gdLst>
              <a:gd name="connsiteX0" fmla="*/ 0 w 2026023"/>
              <a:gd name="connsiteY0" fmla="*/ 0 h 1936376"/>
              <a:gd name="connsiteX1" fmla="*/ 149412 w 2026023"/>
              <a:gd name="connsiteY1" fmla="*/ 310776 h 1936376"/>
              <a:gd name="connsiteX2" fmla="*/ 693270 w 2026023"/>
              <a:gd name="connsiteY2" fmla="*/ 502023 h 1936376"/>
              <a:gd name="connsiteX3" fmla="*/ 794870 w 2026023"/>
              <a:gd name="connsiteY3" fmla="*/ 1069788 h 1936376"/>
              <a:gd name="connsiteX4" fmla="*/ 1595717 w 2026023"/>
              <a:gd name="connsiteY4" fmla="*/ 1255059 h 1936376"/>
              <a:gd name="connsiteX5" fmla="*/ 1619623 w 2026023"/>
              <a:gd name="connsiteY5" fmla="*/ 1816847 h 1936376"/>
              <a:gd name="connsiteX6" fmla="*/ 2026023 w 2026023"/>
              <a:gd name="connsiteY6" fmla="*/ 1936376 h 193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6023" h="1936376">
                <a:moveTo>
                  <a:pt x="0" y="0"/>
                </a:moveTo>
                <a:cubicBezTo>
                  <a:pt x="16933" y="113553"/>
                  <a:pt x="33867" y="227106"/>
                  <a:pt x="149412" y="310776"/>
                </a:cubicBezTo>
                <a:cubicBezTo>
                  <a:pt x="264957" y="394446"/>
                  <a:pt x="585694" y="375521"/>
                  <a:pt x="693270" y="502023"/>
                </a:cubicBezTo>
                <a:cubicBezTo>
                  <a:pt x="800846" y="628525"/>
                  <a:pt x="644462" y="944282"/>
                  <a:pt x="794870" y="1069788"/>
                </a:cubicBezTo>
                <a:cubicBezTo>
                  <a:pt x="945278" y="1195294"/>
                  <a:pt x="1458258" y="1130549"/>
                  <a:pt x="1595717" y="1255059"/>
                </a:cubicBezTo>
                <a:cubicBezTo>
                  <a:pt x="1733176" y="1379569"/>
                  <a:pt x="1547905" y="1703294"/>
                  <a:pt x="1619623" y="1816847"/>
                </a:cubicBezTo>
                <a:cubicBezTo>
                  <a:pt x="1691341" y="1930400"/>
                  <a:pt x="1858682" y="1933388"/>
                  <a:pt x="2026023" y="1936376"/>
                </a:cubicBezTo>
              </a:path>
            </a:pathLst>
          </a:custGeom>
          <a:noFill/>
          <a:ln w="88900">
            <a:solidFill>
              <a:schemeClr val="tx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B2DC76CA-78AD-79AF-CADB-B32AFA87A9AA}"/>
              </a:ext>
            </a:extLst>
          </p:cNvPr>
          <p:cNvSpPr/>
          <p:nvPr/>
        </p:nvSpPr>
        <p:spPr>
          <a:xfrm rot="16200000">
            <a:off x="2910202" y="1627738"/>
            <a:ext cx="849458" cy="733603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B0347FA-3F83-64D6-41D2-0F3B75D9B44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290" y="1604011"/>
            <a:ext cx="2851029" cy="58477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D481AF0-D760-0EBF-1A5F-4E99E2877396}"/>
              </a:ext>
            </a:extLst>
          </p:cNvPr>
          <p:cNvSpPr/>
          <p:nvPr/>
        </p:nvSpPr>
        <p:spPr>
          <a:xfrm>
            <a:off x="8857330" y="304172"/>
            <a:ext cx="3334670" cy="3438424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8F8880E-5337-9019-10AC-0DE4177D7C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34"/>
          <a:stretch/>
        </p:blipFill>
        <p:spPr>
          <a:xfrm>
            <a:off x="8173102" y="1144269"/>
            <a:ext cx="2105943" cy="2059552"/>
          </a:xfrm>
          <a:prstGeom prst="rect">
            <a:avLst/>
          </a:prstGeom>
          <a:ln w="44450">
            <a:noFill/>
            <a:prstDash val="sysDot"/>
          </a:ln>
          <a:scene3d>
            <a:camera prst="perspectiveContrastingLeftFacing"/>
            <a:lightRig rig="threePt" dir="t"/>
          </a:scene3d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7291627-6253-CF4A-190A-97F040E85AA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05" y="2184208"/>
            <a:ext cx="1053252" cy="9245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5EAFB90-C654-028F-689C-CA86698F19F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7191" y="2227146"/>
            <a:ext cx="997480" cy="8895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D6A1379-E1EC-9103-575C-1EC3BBB3898F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5981" y="2187580"/>
            <a:ext cx="1073844" cy="96871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BAF581F-A3AF-B5E0-4272-FE9F7D5581E2}"/>
              </a:ext>
            </a:extLst>
          </p:cNvPr>
          <p:cNvSpPr/>
          <p:nvPr/>
        </p:nvSpPr>
        <p:spPr>
          <a:xfrm>
            <a:off x="311290" y="2194579"/>
            <a:ext cx="2549866" cy="87819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46FD54-CBA3-A606-5930-01774429AED2}"/>
              </a:ext>
            </a:extLst>
          </p:cNvPr>
          <p:cNvSpPr txBox="1"/>
          <p:nvPr/>
        </p:nvSpPr>
        <p:spPr>
          <a:xfrm>
            <a:off x="783496" y="3060649"/>
            <a:ext cx="225891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fi-FI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Jia, </a:t>
            </a:r>
            <a:r>
              <a:rPr lang="fi-FI" sz="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C 105 (2022) 1, 014905</a:t>
            </a:r>
            <a:endParaRPr lang="fi-FI" sz="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A3E2A-901C-A318-1B82-8B0F09659595}"/>
              </a:ext>
            </a:extLst>
          </p:cNvPr>
          <p:cNvSpPr txBox="1"/>
          <p:nvPr/>
        </p:nvSpPr>
        <p:spPr>
          <a:xfrm>
            <a:off x="1020119" y="3370053"/>
            <a:ext cx="10151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Accessing structure of colliding nucleus from collectivity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93F609-ED83-E263-3DC7-4245E911B33E}"/>
              </a:ext>
            </a:extLst>
          </p:cNvPr>
          <p:cNvSpPr txBox="1"/>
          <p:nvPr/>
        </p:nvSpPr>
        <p:spPr>
          <a:xfrm>
            <a:off x="8763460" y="652054"/>
            <a:ext cx="307203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0" u="none" strike="noStrike" baseline="0" dirty="0">
                <a:solidFill>
                  <a:schemeClr val="bg2">
                    <a:lumMod val="75000"/>
                  </a:schemeClr>
                </a:solidFill>
              </a:rPr>
              <a:t>Figs modified from J. E. Bernhard, 1804.06469</a:t>
            </a:r>
            <a:endParaRPr lang="en-GB" sz="1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F50DFA-E4B7-10BA-6A5A-5EC084412E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3096" y="1333759"/>
            <a:ext cx="1752690" cy="1568531"/>
          </a:xfrm>
          <a:prstGeom prst="rect">
            <a:avLst/>
          </a:prstGeom>
          <a:ln w="50800">
            <a:solidFill>
              <a:schemeClr val="tx2">
                <a:alpha val="14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65ED71C-3AEC-D020-24F0-462D3076A6A4}"/>
              </a:ext>
            </a:extLst>
          </p:cNvPr>
          <p:cNvSpPr/>
          <p:nvPr/>
        </p:nvSpPr>
        <p:spPr>
          <a:xfrm>
            <a:off x="3672536" y="1597819"/>
            <a:ext cx="1237004" cy="1152452"/>
          </a:xfrm>
          <a:prstGeom prst="ellipse">
            <a:avLst/>
          </a:prstGeom>
          <a:noFill/>
          <a:ln>
            <a:solidFill>
              <a:schemeClr val="accent1">
                <a:shade val="1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3C9D8B5-55FE-5C50-742D-16FDC495EDF6}"/>
              </a:ext>
            </a:extLst>
          </p:cNvPr>
          <p:cNvSpPr/>
          <p:nvPr/>
        </p:nvSpPr>
        <p:spPr>
          <a:xfrm>
            <a:off x="3616012" y="1556111"/>
            <a:ext cx="1237004" cy="1152452"/>
          </a:xfrm>
          <a:prstGeom prst="ellipse">
            <a:avLst/>
          </a:prstGeom>
          <a:noFill/>
          <a:ln>
            <a:solidFill>
              <a:schemeClr val="accent2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Arrow: Down 7">
            <a:extLst>
              <a:ext uri="{FF2B5EF4-FFF2-40B4-BE49-F238E27FC236}">
                <a16:creationId xmlns:a16="http://schemas.microsoft.com/office/drawing/2014/main" id="{13ADD52A-F78B-32CA-1541-685AD9707119}"/>
              </a:ext>
            </a:extLst>
          </p:cNvPr>
          <p:cNvSpPr/>
          <p:nvPr/>
        </p:nvSpPr>
        <p:spPr>
          <a:xfrm rot="5400000">
            <a:off x="6119007" y="-2567464"/>
            <a:ext cx="2600508" cy="9410899"/>
          </a:xfrm>
          <a:custGeom>
            <a:avLst/>
            <a:gdLst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650127 w 2600508"/>
              <a:gd name="connsiteY2" fmla="*/ 0 h 8655232"/>
              <a:gd name="connsiteX3" fmla="*/ 1950381 w 2600508"/>
              <a:gd name="connsiteY3" fmla="*/ 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1147967 w 2600508"/>
              <a:gd name="connsiteY2" fmla="*/ 0 h 8655232"/>
              <a:gd name="connsiteX3" fmla="*/ 1950381 w 2600508"/>
              <a:gd name="connsiteY3" fmla="*/ 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1147967 w 2600508"/>
              <a:gd name="connsiteY2" fmla="*/ 0 h 8655232"/>
              <a:gd name="connsiteX3" fmla="*/ 1950381 w 2600508"/>
              <a:gd name="connsiteY3" fmla="*/ 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1147967 w 2600508"/>
              <a:gd name="connsiteY2" fmla="*/ 0 h 8655232"/>
              <a:gd name="connsiteX3" fmla="*/ 1340781 w 2600508"/>
              <a:gd name="connsiteY3" fmla="*/ 1016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812687 w 2600508"/>
              <a:gd name="connsiteY1" fmla="*/ 5770173 h 8655232"/>
              <a:gd name="connsiteX2" fmla="*/ 1147967 w 2600508"/>
              <a:gd name="connsiteY2" fmla="*/ 0 h 8655232"/>
              <a:gd name="connsiteX3" fmla="*/ 1340781 w 2600508"/>
              <a:gd name="connsiteY3" fmla="*/ 1016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812687 w 2600508"/>
              <a:gd name="connsiteY1" fmla="*/ 5770173 h 8655232"/>
              <a:gd name="connsiteX2" fmla="*/ 1147967 w 2600508"/>
              <a:gd name="connsiteY2" fmla="*/ 0 h 8655232"/>
              <a:gd name="connsiteX3" fmla="*/ 1340781 w 2600508"/>
              <a:gd name="connsiteY3" fmla="*/ 10160 h 8655232"/>
              <a:gd name="connsiteX4" fmla="*/ 1787821 w 2600508"/>
              <a:gd name="connsiteY4" fmla="*/ 573969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391072"/>
              <a:gd name="connsiteX1" fmla="*/ 812687 w 2600508"/>
              <a:gd name="connsiteY1" fmla="*/ 5770173 h 8391072"/>
              <a:gd name="connsiteX2" fmla="*/ 1147967 w 2600508"/>
              <a:gd name="connsiteY2" fmla="*/ 0 h 8391072"/>
              <a:gd name="connsiteX3" fmla="*/ 1340781 w 2600508"/>
              <a:gd name="connsiteY3" fmla="*/ 10160 h 8391072"/>
              <a:gd name="connsiteX4" fmla="*/ 1787821 w 2600508"/>
              <a:gd name="connsiteY4" fmla="*/ 5739693 h 8391072"/>
              <a:gd name="connsiteX5" fmla="*/ 2600508 w 2600508"/>
              <a:gd name="connsiteY5" fmla="*/ 5566973 h 8391072"/>
              <a:gd name="connsiteX6" fmla="*/ 1290094 w 2600508"/>
              <a:gd name="connsiteY6" fmla="*/ 8391072 h 8391072"/>
              <a:gd name="connsiteX7" fmla="*/ 0 w 2600508"/>
              <a:gd name="connsiteY7" fmla="*/ 5566973 h 8391072"/>
              <a:gd name="connsiteX0" fmla="*/ 0 w 2600508"/>
              <a:gd name="connsiteY0" fmla="*/ 5577133 h 8401232"/>
              <a:gd name="connsiteX1" fmla="*/ 812687 w 2600508"/>
              <a:gd name="connsiteY1" fmla="*/ 5780333 h 8401232"/>
              <a:gd name="connsiteX2" fmla="*/ 1147967 w 2600508"/>
              <a:gd name="connsiteY2" fmla="*/ 10160 h 8401232"/>
              <a:gd name="connsiteX3" fmla="*/ 1320461 w 2600508"/>
              <a:gd name="connsiteY3" fmla="*/ 0 h 8401232"/>
              <a:gd name="connsiteX4" fmla="*/ 1787821 w 2600508"/>
              <a:gd name="connsiteY4" fmla="*/ 5749853 h 8401232"/>
              <a:gd name="connsiteX5" fmla="*/ 2600508 w 2600508"/>
              <a:gd name="connsiteY5" fmla="*/ 5577133 h 8401232"/>
              <a:gd name="connsiteX6" fmla="*/ 1290094 w 2600508"/>
              <a:gd name="connsiteY6" fmla="*/ 8401232 h 8401232"/>
              <a:gd name="connsiteX7" fmla="*/ 0 w 2600508"/>
              <a:gd name="connsiteY7" fmla="*/ 5577133 h 840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00508" h="8401232">
                <a:moveTo>
                  <a:pt x="0" y="5577133"/>
                </a:moveTo>
                <a:lnTo>
                  <a:pt x="812687" y="5780333"/>
                </a:lnTo>
                <a:cubicBezTo>
                  <a:pt x="978634" y="3924675"/>
                  <a:pt x="1073460" y="1926778"/>
                  <a:pt x="1147967" y="10160"/>
                </a:cubicBezTo>
                <a:lnTo>
                  <a:pt x="1320461" y="0"/>
                </a:lnTo>
                <a:lnTo>
                  <a:pt x="1787821" y="5749853"/>
                </a:lnTo>
                <a:lnTo>
                  <a:pt x="2600508" y="5577133"/>
                </a:lnTo>
                <a:lnTo>
                  <a:pt x="1290094" y="8401232"/>
                </a:lnTo>
                <a:lnTo>
                  <a:pt x="0" y="5577133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998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79F0757-150D-0B73-7072-BC9F198BAF50}"/>
              </a:ext>
            </a:extLst>
          </p:cNvPr>
          <p:cNvSpPr/>
          <p:nvPr/>
        </p:nvSpPr>
        <p:spPr>
          <a:xfrm>
            <a:off x="1958966" y="1852554"/>
            <a:ext cx="659613" cy="300112"/>
          </a:xfrm>
          <a:prstGeom prst="roundRect">
            <a:avLst>
              <a:gd name="adj" fmla="val 2639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D8F8F7-0BC6-9E84-0EA2-167617EAF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3050"/>
            <a:ext cx="10515600" cy="863311"/>
          </a:xfrm>
        </p:spPr>
        <p:txBody>
          <a:bodyPr/>
          <a:lstStyle/>
          <a:p>
            <a:r>
              <a:rPr lang="en-GB" dirty="0"/>
              <a:t>Nuclear imaging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240772-6A6C-BE22-04AC-CF2D73C86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321B5-B591-97B8-8119-107AB5A25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EE0DE-A67A-C3EB-4593-E9179BAE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21</a:t>
            </a:fld>
            <a:endParaRPr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439BD3-71AE-0B74-A2E5-3051C50F5F2A}"/>
              </a:ext>
            </a:extLst>
          </p:cNvPr>
          <p:cNvSpPr txBox="1"/>
          <p:nvPr/>
        </p:nvSpPr>
        <p:spPr>
          <a:xfrm>
            <a:off x="40778" y="4059886"/>
            <a:ext cx="3527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Neutron skin of </a:t>
            </a:r>
            <a:r>
              <a:rPr lang="en-US" altLang="ja-JP" sz="2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208</a:t>
            </a:r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Pb</a:t>
            </a:r>
            <a:endParaRPr kumimoji="1" lang="ja-JP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53F837B-3BFC-F3F0-BE95-97087C984692}"/>
                  </a:ext>
                </a:extLst>
              </p:cNvPr>
              <p:cNvSpPr txBox="1"/>
              <p:nvPr/>
            </p:nvSpPr>
            <p:spPr>
              <a:xfrm>
                <a:off x="5650283" y="3815824"/>
                <a:ext cx="59462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 Nuclear structure</a:t>
                </a:r>
                <a:r>
                  <a:rPr kumimoji="1" lang="en-US" altLang="ja-JP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from </a:t>
                </a:r>
                <a14:m>
                  <m:oMath xmlns:m="http://schemas.openxmlformats.org/officeDocument/2006/math">
                    <m:r>
                      <a:rPr kumimoji="1" lang="fi-FI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𝜸</m:t>
                    </m:r>
                    <m:r>
                      <a:rPr kumimoji="1" lang="fi-FI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r>
                      <a:rPr kumimoji="1" lang="fi-FI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𝑼</m:t>
                    </m:r>
                    <m:r>
                      <a:rPr kumimoji="1" lang="fi-FI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→</m:t>
                    </m:r>
                    <m:r>
                      <a:rPr kumimoji="1" lang="fi-FI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𝑱</m:t>
                    </m:r>
                    <m:r>
                      <a:rPr kumimoji="1" lang="fi-FI" altLang="ja-JP" sz="24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kumimoji="1" lang="fi-FI" altLang="ja-JP" sz="24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𝚿</m:t>
                    </m:r>
                  </m:oMath>
                </a14:m>
                <a:r>
                  <a:rPr kumimoji="1" lang="en-US" altLang="ja-JP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fi-FI" altLang="ja-JP" sz="2400" b="1" i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p>
                      <m:sSupPr>
                        <m:ctrlPr>
                          <a:rPr kumimoji="1" lang="fi-FI" altLang="ja-JP" sz="2400" b="1" i="1" dirty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fi-FI" altLang="ja-JP" sz="2400" b="1" i="1" dirty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𝑼</m:t>
                        </m:r>
                      </m:e>
                      <m:sup>
                        <m:r>
                          <a:rPr kumimoji="1" lang="fi-FI" altLang="ja-JP" sz="2400" b="1" i="1" dirty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kumimoji="1" lang="en-US" altLang="ja-JP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53F837B-3BFC-F3F0-BE95-97087C9846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283" y="3815824"/>
                <a:ext cx="5946263" cy="461665"/>
              </a:xfrm>
              <a:prstGeom prst="rect">
                <a:avLst/>
              </a:prstGeom>
              <a:blipFill>
                <a:blip r:embed="rId2"/>
                <a:stretch>
                  <a:fillRect l="-1641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891044A1-5279-1CC7-993E-4C0940BDD8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" r="54135"/>
          <a:stretch/>
        </p:blipFill>
        <p:spPr>
          <a:xfrm>
            <a:off x="9420288" y="788441"/>
            <a:ext cx="2771712" cy="30610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E261996-3D13-1111-7988-2D1D5FEBB6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2181" t="2990" r="1436" b="4163"/>
          <a:stretch/>
        </p:blipFill>
        <p:spPr>
          <a:xfrm>
            <a:off x="6719963" y="1384791"/>
            <a:ext cx="1477444" cy="1632966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ACF4776-B96B-D3DC-F5A2-165424475F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96" r="40331"/>
          <a:stretch/>
        </p:blipFill>
        <p:spPr>
          <a:xfrm>
            <a:off x="5760497" y="1391999"/>
            <a:ext cx="1312560" cy="1657350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FA3FE5-9E2E-F6B3-3216-51B911B650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974" r="77240"/>
          <a:stretch/>
        </p:blipFill>
        <p:spPr>
          <a:xfrm>
            <a:off x="4833540" y="1383699"/>
            <a:ext cx="1323775" cy="1615710"/>
          </a:xfrm>
          <a:prstGeom prst="rect">
            <a:avLst/>
          </a:prstGeom>
          <a:ln w="47625">
            <a:solidFill>
              <a:schemeClr val="tx2">
                <a:alpha val="20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8D058AC-789B-7108-F373-714340CDDF4D}"/>
              </a:ext>
            </a:extLst>
          </p:cNvPr>
          <p:cNvSpPr/>
          <p:nvPr/>
        </p:nvSpPr>
        <p:spPr>
          <a:xfrm rot="2700000">
            <a:off x="7356604" y="1274764"/>
            <a:ext cx="2026023" cy="1936376"/>
          </a:xfrm>
          <a:custGeom>
            <a:avLst/>
            <a:gdLst>
              <a:gd name="connsiteX0" fmla="*/ 0 w 2026023"/>
              <a:gd name="connsiteY0" fmla="*/ 0 h 1936376"/>
              <a:gd name="connsiteX1" fmla="*/ 149412 w 2026023"/>
              <a:gd name="connsiteY1" fmla="*/ 310776 h 1936376"/>
              <a:gd name="connsiteX2" fmla="*/ 693270 w 2026023"/>
              <a:gd name="connsiteY2" fmla="*/ 502023 h 1936376"/>
              <a:gd name="connsiteX3" fmla="*/ 794870 w 2026023"/>
              <a:gd name="connsiteY3" fmla="*/ 1069788 h 1936376"/>
              <a:gd name="connsiteX4" fmla="*/ 1595717 w 2026023"/>
              <a:gd name="connsiteY4" fmla="*/ 1255059 h 1936376"/>
              <a:gd name="connsiteX5" fmla="*/ 1619623 w 2026023"/>
              <a:gd name="connsiteY5" fmla="*/ 1816847 h 1936376"/>
              <a:gd name="connsiteX6" fmla="*/ 2026023 w 2026023"/>
              <a:gd name="connsiteY6" fmla="*/ 1936376 h 193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6023" h="1936376">
                <a:moveTo>
                  <a:pt x="0" y="0"/>
                </a:moveTo>
                <a:cubicBezTo>
                  <a:pt x="16933" y="113553"/>
                  <a:pt x="33867" y="227106"/>
                  <a:pt x="149412" y="310776"/>
                </a:cubicBezTo>
                <a:cubicBezTo>
                  <a:pt x="264957" y="394446"/>
                  <a:pt x="585694" y="375521"/>
                  <a:pt x="693270" y="502023"/>
                </a:cubicBezTo>
                <a:cubicBezTo>
                  <a:pt x="800846" y="628525"/>
                  <a:pt x="644462" y="944282"/>
                  <a:pt x="794870" y="1069788"/>
                </a:cubicBezTo>
                <a:cubicBezTo>
                  <a:pt x="945278" y="1195294"/>
                  <a:pt x="1458258" y="1130549"/>
                  <a:pt x="1595717" y="1255059"/>
                </a:cubicBezTo>
                <a:cubicBezTo>
                  <a:pt x="1733176" y="1379569"/>
                  <a:pt x="1547905" y="1703294"/>
                  <a:pt x="1619623" y="1816847"/>
                </a:cubicBezTo>
                <a:cubicBezTo>
                  <a:pt x="1691341" y="1930400"/>
                  <a:pt x="1858682" y="1933388"/>
                  <a:pt x="2026023" y="1936376"/>
                </a:cubicBezTo>
              </a:path>
            </a:pathLst>
          </a:custGeom>
          <a:noFill/>
          <a:ln w="88900">
            <a:solidFill>
              <a:schemeClr val="tx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B2DC76CA-78AD-79AF-CADB-B32AFA87A9AA}"/>
              </a:ext>
            </a:extLst>
          </p:cNvPr>
          <p:cNvSpPr/>
          <p:nvPr/>
        </p:nvSpPr>
        <p:spPr>
          <a:xfrm rot="16200000">
            <a:off x="2910202" y="1627738"/>
            <a:ext cx="849458" cy="733603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B0347FA-3F83-64D6-41D2-0F3B75D9B44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290" y="1604011"/>
            <a:ext cx="2851029" cy="58477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D481AF0-D760-0EBF-1A5F-4E99E2877396}"/>
              </a:ext>
            </a:extLst>
          </p:cNvPr>
          <p:cNvSpPr/>
          <p:nvPr/>
        </p:nvSpPr>
        <p:spPr>
          <a:xfrm>
            <a:off x="8857330" y="304172"/>
            <a:ext cx="3334670" cy="3438424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8F8880E-5337-9019-10AC-0DE4177D7CB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34"/>
          <a:stretch/>
        </p:blipFill>
        <p:spPr>
          <a:xfrm>
            <a:off x="8173102" y="1144269"/>
            <a:ext cx="2105943" cy="2059552"/>
          </a:xfrm>
          <a:prstGeom prst="rect">
            <a:avLst/>
          </a:prstGeom>
          <a:ln w="44450">
            <a:noFill/>
            <a:prstDash val="sysDot"/>
          </a:ln>
          <a:scene3d>
            <a:camera prst="perspectiveContrastingLeftFacing"/>
            <a:lightRig rig="threePt" dir="t"/>
          </a:scene3d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7291627-6253-CF4A-190A-97F040E85AA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05" y="2184208"/>
            <a:ext cx="1053252" cy="9245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5EAFB90-C654-028F-689C-CA86698F19F9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7191" y="2227146"/>
            <a:ext cx="997480" cy="88958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BAF581F-A3AF-B5E0-4272-FE9F7D5581E2}"/>
              </a:ext>
            </a:extLst>
          </p:cNvPr>
          <p:cNvSpPr/>
          <p:nvPr/>
        </p:nvSpPr>
        <p:spPr>
          <a:xfrm>
            <a:off x="311290" y="2194579"/>
            <a:ext cx="2938986" cy="87819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46FD54-CBA3-A606-5930-01774429AED2}"/>
              </a:ext>
            </a:extLst>
          </p:cNvPr>
          <p:cNvSpPr txBox="1"/>
          <p:nvPr/>
        </p:nvSpPr>
        <p:spPr>
          <a:xfrm>
            <a:off x="783496" y="3060649"/>
            <a:ext cx="225891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fi-FI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Jia, </a:t>
            </a:r>
            <a:r>
              <a:rPr lang="fi-FI" sz="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i-FI" sz="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C 105 (2022) 1, 014905</a:t>
            </a:r>
            <a:endParaRPr lang="fi-FI" sz="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F74A87D-EE53-4624-6F46-E5312F59536A}"/>
              </a:ext>
            </a:extLst>
          </p:cNvPr>
          <p:cNvSpPr txBox="1"/>
          <p:nvPr/>
        </p:nvSpPr>
        <p:spPr>
          <a:xfrm>
            <a:off x="602790" y="5480885"/>
            <a:ext cx="42333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fi-FI" sz="16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Jia</a:t>
            </a:r>
            <a:r>
              <a:rPr lang="fi-FI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(2022) </a:t>
            </a:r>
            <a:endParaRPr lang="fi-FI" sz="16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078D31-5E85-87BE-B069-0DECA7C18917}"/>
              </a:ext>
            </a:extLst>
          </p:cNvPr>
          <p:cNvSpPr txBox="1"/>
          <p:nvPr/>
        </p:nvSpPr>
        <p:spPr>
          <a:xfrm>
            <a:off x="272465" y="4805884"/>
            <a:ext cx="5955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Quadrupole &amp; octupole moment deformation in isobar collisions </a:t>
            </a:r>
            <a:r>
              <a:rPr lang="en-US" altLang="ja-JP" sz="2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96</a:t>
            </a:r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Ru+</a:t>
            </a:r>
            <a:r>
              <a:rPr lang="en-US" altLang="ja-JP" sz="2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96</a:t>
            </a:r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</a:t>
            </a:r>
            <a:endParaRPr kumimoji="1" lang="ja-JP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A76EF0-9925-A8DA-2644-FE4D23FDF354}"/>
              </a:ext>
            </a:extLst>
          </p:cNvPr>
          <p:cNvSpPr txBox="1"/>
          <p:nvPr/>
        </p:nvSpPr>
        <p:spPr>
          <a:xfrm>
            <a:off x="552177" y="4373965"/>
            <a:ext cx="18590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altLang="ja-JP" sz="16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Giacalone et al., 2305.00015</a:t>
            </a:r>
            <a:endParaRPr lang="ja-JP" altLang="en-US" sz="16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3021BC-9A63-AE54-4F0A-9A843B566B54}"/>
              </a:ext>
            </a:extLst>
          </p:cNvPr>
          <p:cNvSpPr txBox="1"/>
          <p:nvPr/>
        </p:nvSpPr>
        <p:spPr>
          <a:xfrm>
            <a:off x="5835619" y="4116407"/>
            <a:ext cx="15108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altLang="ja-JP" sz="16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H. Mäntysaari </a:t>
            </a:r>
            <a:r>
              <a:rPr lang="en-US" altLang="ja-JP" sz="1600" b="1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fi-FI" altLang="ja-JP" sz="16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(2023)</a:t>
            </a:r>
            <a:endParaRPr lang="ja-JP" altLang="en-US" sz="16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7A3F4F-2D18-EE6A-0DCE-4B9A21CF9F19}"/>
              </a:ext>
            </a:extLst>
          </p:cNvPr>
          <p:cNvSpPr txBox="1"/>
          <p:nvPr/>
        </p:nvSpPr>
        <p:spPr>
          <a:xfrm>
            <a:off x="598564" y="5725440"/>
            <a:ext cx="45669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chemeClr val="accent2"/>
                </a:solidFill>
                <a:effectLst/>
                <a:latin typeface="-apple-system"/>
              </a:rPr>
              <a:t>J. Jia et al., (2023)</a:t>
            </a:r>
            <a:endParaRPr lang="ja-JP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DFC5C4-2AC2-0FF9-DAFF-E750CA30C71B}"/>
              </a:ext>
            </a:extLst>
          </p:cNvPr>
          <p:cNvSpPr txBox="1"/>
          <p:nvPr/>
        </p:nvSpPr>
        <p:spPr>
          <a:xfrm>
            <a:off x="1020119" y="3370053"/>
            <a:ext cx="10151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Accessing structure of colliding nucleus from collectivity</a:t>
            </a:r>
            <a:endParaRPr kumimoji="1"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98DD50-122D-FBD2-8FFD-DBA8BD6C3390}"/>
              </a:ext>
            </a:extLst>
          </p:cNvPr>
          <p:cNvSpPr txBox="1"/>
          <p:nvPr/>
        </p:nvSpPr>
        <p:spPr>
          <a:xfrm>
            <a:off x="5688491" y="4581618"/>
            <a:ext cx="6233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Energy scale dependence of nuclear structure </a:t>
            </a:r>
          </a:p>
          <a:p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with JIMWLK</a:t>
            </a:r>
            <a:endParaRPr kumimoji="1" lang="ja-JP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FCAA22-D1B6-6DBC-C432-F12412DDBAFE}"/>
              </a:ext>
            </a:extLst>
          </p:cNvPr>
          <p:cNvSpPr txBox="1"/>
          <p:nvPr/>
        </p:nvSpPr>
        <p:spPr>
          <a:xfrm>
            <a:off x="8210358" y="4969443"/>
            <a:ext cx="2341711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Singh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6FB3B4B-BF4C-D903-6B03-35DFA132571E}"/>
              </a:ext>
            </a:extLst>
          </p:cNvPr>
          <p:cNvSpPr txBox="1"/>
          <p:nvPr/>
        </p:nvSpPr>
        <p:spPr>
          <a:xfrm>
            <a:off x="5688491" y="5315961"/>
            <a:ext cx="6664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Method for systematic study on nuclear structure</a:t>
            </a:r>
            <a:endParaRPr kumimoji="1" lang="ja-JP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CA00143-781A-95E6-26B3-17DA7470018D}"/>
              </a:ext>
            </a:extLst>
          </p:cNvPr>
          <p:cNvSpPr txBox="1"/>
          <p:nvPr/>
        </p:nvSpPr>
        <p:spPr>
          <a:xfrm>
            <a:off x="5862108" y="5656308"/>
            <a:ext cx="22834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altLang="ja-JP" sz="1600" b="1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Luzum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1600" b="1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(2023) </a:t>
            </a:r>
            <a:endParaRPr lang="ja-JP" altLang="en-US" sz="16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107C1E-BF1F-AF81-3E05-56F4186EBAF7}"/>
              </a:ext>
            </a:extLst>
          </p:cNvPr>
          <p:cNvSpPr txBox="1"/>
          <p:nvPr/>
        </p:nvSpPr>
        <p:spPr>
          <a:xfrm>
            <a:off x="8763460" y="652054"/>
            <a:ext cx="307203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0" u="none" strike="noStrike" baseline="0" dirty="0">
                <a:solidFill>
                  <a:schemeClr val="bg2">
                    <a:lumMod val="75000"/>
                  </a:schemeClr>
                </a:solidFill>
              </a:rPr>
              <a:t>Figs modified from J. E. Bernhard, 1804.06469</a:t>
            </a:r>
            <a:endParaRPr lang="en-GB" sz="1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F03531-DBF5-8301-9B32-204CCDEDCFAD}"/>
              </a:ext>
            </a:extLst>
          </p:cNvPr>
          <p:cNvSpPr txBox="1"/>
          <p:nvPr/>
        </p:nvSpPr>
        <p:spPr>
          <a:xfrm>
            <a:off x="7346487" y="4237623"/>
            <a:ext cx="475659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 Zhao (Wed, parallel) ,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Mäntysaari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(Fri, plenary)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312B70-7327-7981-F239-30D9A80D3035}"/>
              </a:ext>
            </a:extLst>
          </p:cNvPr>
          <p:cNvSpPr txBox="1"/>
          <p:nvPr/>
        </p:nvSpPr>
        <p:spPr>
          <a:xfrm>
            <a:off x="8197407" y="5686702"/>
            <a:ext cx="317404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W. </a:t>
            </a:r>
            <a:r>
              <a:rPr kumimoji="1"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Luzum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657C862-FEC0-D752-0343-A364822CD6DE}"/>
              </a:ext>
            </a:extLst>
          </p:cNvPr>
          <p:cNvSpPr txBox="1"/>
          <p:nvPr/>
        </p:nvSpPr>
        <p:spPr>
          <a:xfrm>
            <a:off x="330207" y="5986518"/>
            <a:ext cx="11484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also INT PROGRAM INT-23-1A Jan-Feb 2023: </a:t>
            </a:r>
            <a:r>
              <a:rPr lang="en-US" altLang="ja-JP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Giacalone</a:t>
            </a:r>
            <a:r>
              <a:rPr lang="en-US" altLang="ja-JP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Jia, Lee, Noronha‐Hostler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AB8A5B-EE09-EE83-6030-13874E7189FD}"/>
              </a:ext>
            </a:extLst>
          </p:cNvPr>
          <p:cNvSpPr txBox="1"/>
          <p:nvPr/>
        </p:nvSpPr>
        <p:spPr>
          <a:xfrm>
            <a:off x="2392554" y="5632036"/>
            <a:ext cx="268690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Jia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51D635-AF79-DE1E-F453-CF8AC38C9C52}"/>
              </a:ext>
            </a:extLst>
          </p:cNvPr>
          <p:cNvSpPr txBox="1"/>
          <p:nvPr/>
        </p:nvSpPr>
        <p:spPr>
          <a:xfrm>
            <a:off x="2392553" y="4490429"/>
            <a:ext cx="268690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Nijs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1696B8B-13F2-CC35-777F-43A2EB8EF6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3096" y="1333759"/>
            <a:ext cx="1752690" cy="1568531"/>
          </a:xfrm>
          <a:prstGeom prst="rect">
            <a:avLst/>
          </a:prstGeom>
          <a:ln w="50800">
            <a:solidFill>
              <a:schemeClr val="tx2">
                <a:alpha val="14000"/>
              </a:schemeClr>
            </a:solidFill>
            <a:prstDash val="sysDot"/>
          </a:ln>
          <a:scene3d>
            <a:camera prst="isometricLeftDown"/>
            <a:lightRig rig="threePt" dir="t"/>
          </a:scene3d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0527A1AA-798F-7C8D-7F49-F76A458851AE}"/>
              </a:ext>
            </a:extLst>
          </p:cNvPr>
          <p:cNvSpPr/>
          <p:nvPr/>
        </p:nvSpPr>
        <p:spPr>
          <a:xfrm>
            <a:off x="3672536" y="1597819"/>
            <a:ext cx="1237004" cy="1152452"/>
          </a:xfrm>
          <a:prstGeom prst="ellipse">
            <a:avLst/>
          </a:prstGeom>
          <a:noFill/>
          <a:ln>
            <a:solidFill>
              <a:schemeClr val="accent1">
                <a:shade val="1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F4BC301-DF9C-55E9-5FB7-C5E9982EE426}"/>
              </a:ext>
            </a:extLst>
          </p:cNvPr>
          <p:cNvSpPr/>
          <p:nvPr/>
        </p:nvSpPr>
        <p:spPr>
          <a:xfrm>
            <a:off x="3616012" y="1556111"/>
            <a:ext cx="1237004" cy="1152452"/>
          </a:xfrm>
          <a:prstGeom prst="ellipse">
            <a:avLst/>
          </a:prstGeom>
          <a:noFill/>
          <a:ln>
            <a:solidFill>
              <a:schemeClr val="accent2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E4465347-EDE9-AEE0-3C64-4CA217929C4B}"/>
              </a:ext>
            </a:extLst>
          </p:cNvPr>
          <p:cNvSpPr/>
          <p:nvPr/>
        </p:nvSpPr>
        <p:spPr>
          <a:xfrm rot="5400000">
            <a:off x="6119007" y="-2567464"/>
            <a:ext cx="2600508" cy="9410899"/>
          </a:xfrm>
          <a:custGeom>
            <a:avLst/>
            <a:gdLst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650127 w 2600508"/>
              <a:gd name="connsiteY2" fmla="*/ 0 h 8655232"/>
              <a:gd name="connsiteX3" fmla="*/ 1950381 w 2600508"/>
              <a:gd name="connsiteY3" fmla="*/ 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1147967 w 2600508"/>
              <a:gd name="connsiteY2" fmla="*/ 0 h 8655232"/>
              <a:gd name="connsiteX3" fmla="*/ 1950381 w 2600508"/>
              <a:gd name="connsiteY3" fmla="*/ 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1147967 w 2600508"/>
              <a:gd name="connsiteY2" fmla="*/ 0 h 8655232"/>
              <a:gd name="connsiteX3" fmla="*/ 1950381 w 2600508"/>
              <a:gd name="connsiteY3" fmla="*/ 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650127 w 2600508"/>
              <a:gd name="connsiteY1" fmla="*/ 5566973 h 8655232"/>
              <a:gd name="connsiteX2" fmla="*/ 1147967 w 2600508"/>
              <a:gd name="connsiteY2" fmla="*/ 0 h 8655232"/>
              <a:gd name="connsiteX3" fmla="*/ 1340781 w 2600508"/>
              <a:gd name="connsiteY3" fmla="*/ 1016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812687 w 2600508"/>
              <a:gd name="connsiteY1" fmla="*/ 5770173 h 8655232"/>
              <a:gd name="connsiteX2" fmla="*/ 1147967 w 2600508"/>
              <a:gd name="connsiteY2" fmla="*/ 0 h 8655232"/>
              <a:gd name="connsiteX3" fmla="*/ 1340781 w 2600508"/>
              <a:gd name="connsiteY3" fmla="*/ 10160 h 8655232"/>
              <a:gd name="connsiteX4" fmla="*/ 1950381 w 2600508"/>
              <a:gd name="connsiteY4" fmla="*/ 556697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655232"/>
              <a:gd name="connsiteX1" fmla="*/ 812687 w 2600508"/>
              <a:gd name="connsiteY1" fmla="*/ 5770173 h 8655232"/>
              <a:gd name="connsiteX2" fmla="*/ 1147967 w 2600508"/>
              <a:gd name="connsiteY2" fmla="*/ 0 h 8655232"/>
              <a:gd name="connsiteX3" fmla="*/ 1340781 w 2600508"/>
              <a:gd name="connsiteY3" fmla="*/ 10160 h 8655232"/>
              <a:gd name="connsiteX4" fmla="*/ 1787821 w 2600508"/>
              <a:gd name="connsiteY4" fmla="*/ 5739693 h 8655232"/>
              <a:gd name="connsiteX5" fmla="*/ 2600508 w 2600508"/>
              <a:gd name="connsiteY5" fmla="*/ 5566973 h 8655232"/>
              <a:gd name="connsiteX6" fmla="*/ 1300254 w 2600508"/>
              <a:gd name="connsiteY6" fmla="*/ 8655232 h 8655232"/>
              <a:gd name="connsiteX7" fmla="*/ 0 w 2600508"/>
              <a:gd name="connsiteY7" fmla="*/ 5566973 h 8655232"/>
              <a:gd name="connsiteX0" fmla="*/ 0 w 2600508"/>
              <a:gd name="connsiteY0" fmla="*/ 5566973 h 8391072"/>
              <a:gd name="connsiteX1" fmla="*/ 812687 w 2600508"/>
              <a:gd name="connsiteY1" fmla="*/ 5770173 h 8391072"/>
              <a:gd name="connsiteX2" fmla="*/ 1147967 w 2600508"/>
              <a:gd name="connsiteY2" fmla="*/ 0 h 8391072"/>
              <a:gd name="connsiteX3" fmla="*/ 1340781 w 2600508"/>
              <a:gd name="connsiteY3" fmla="*/ 10160 h 8391072"/>
              <a:gd name="connsiteX4" fmla="*/ 1787821 w 2600508"/>
              <a:gd name="connsiteY4" fmla="*/ 5739693 h 8391072"/>
              <a:gd name="connsiteX5" fmla="*/ 2600508 w 2600508"/>
              <a:gd name="connsiteY5" fmla="*/ 5566973 h 8391072"/>
              <a:gd name="connsiteX6" fmla="*/ 1290094 w 2600508"/>
              <a:gd name="connsiteY6" fmla="*/ 8391072 h 8391072"/>
              <a:gd name="connsiteX7" fmla="*/ 0 w 2600508"/>
              <a:gd name="connsiteY7" fmla="*/ 5566973 h 8391072"/>
              <a:gd name="connsiteX0" fmla="*/ 0 w 2600508"/>
              <a:gd name="connsiteY0" fmla="*/ 5577133 h 8401232"/>
              <a:gd name="connsiteX1" fmla="*/ 812687 w 2600508"/>
              <a:gd name="connsiteY1" fmla="*/ 5780333 h 8401232"/>
              <a:gd name="connsiteX2" fmla="*/ 1147967 w 2600508"/>
              <a:gd name="connsiteY2" fmla="*/ 10160 h 8401232"/>
              <a:gd name="connsiteX3" fmla="*/ 1320461 w 2600508"/>
              <a:gd name="connsiteY3" fmla="*/ 0 h 8401232"/>
              <a:gd name="connsiteX4" fmla="*/ 1787821 w 2600508"/>
              <a:gd name="connsiteY4" fmla="*/ 5749853 h 8401232"/>
              <a:gd name="connsiteX5" fmla="*/ 2600508 w 2600508"/>
              <a:gd name="connsiteY5" fmla="*/ 5577133 h 8401232"/>
              <a:gd name="connsiteX6" fmla="*/ 1290094 w 2600508"/>
              <a:gd name="connsiteY6" fmla="*/ 8401232 h 8401232"/>
              <a:gd name="connsiteX7" fmla="*/ 0 w 2600508"/>
              <a:gd name="connsiteY7" fmla="*/ 5577133 h 840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00508" h="8401232">
                <a:moveTo>
                  <a:pt x="0" y="5577133"/>
                </a:moveTo>
                <a:lnTo>
                  <a:pt x="812687" y="5780333"/>
                </a:lnTo>
                <a:cubicBezTo>
                  <a:pt x="978634" y="3924675"/>
                  <a:pt x="1073460" y="1926778"/>
                  <a:pt x="1147967" y="10160"/>
                </a:cubicBezTo>
                <a:lnTo>
                  <a:pt x="1320461" y="0"/>
                </a:lnTo>
                <a:lnTo>
                  <a:pt x="1787821" y="5749853"/>
                </a:lnTo>
                <a:lnTo>
                  <a:pt x="2600508" y="5577133"/>
                </a:lnTo>
                <a:lnTo>
                  <a:pt x="1290094" y="8401232"/>
                </a:lnTo>
                <a:lnTo>
                  <a:pt x="0" y="5577133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D2029D-ED8C-62F3-14E7-324EA4AAEBC4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5981" y="2187580"/>
            <a:ext cx="1073844" cy="968712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25CBB0D6-95C0-B2BC-CE35-1977F5C60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3625">
            <a:off x="406830" y="87640"/>
            <a:ext cx="1322526" cy="163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082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F8F7-0BC6-9E84-0EA2-167617EAF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21" y="0"/>
            <a:ext cx="11023593" cy="863311"/>
          </a:xfrm>
        </p:spPr>
        <p:txBody>
          <a:bodyPr>
            <a:normAutofit/>
          </a:bodyPr>
          <a:lstStyle/>
          <a:p>
            <a:r>
              <a:rPr lang="en-GB" dirty="0"/>
              <a:t>Woods-Saxon parameters from </a:t>
            </a:r>
            <a:r>
              <a:rPr lang="en-GB" dirty="0" err="1"/>
              <a:t>microscopics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240772-6A6C-BE22-04AC-CF2D73C86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321B5-B591-97B8-8119-107AB5A25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EE0DE-A67A-C3EB-4593-E9179BAE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22</a:t>
            </a:fld>
            <a:endParaRPr lang="ja-JP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E1304B-0DDA-E37A-98A7-48BAD709E0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02"/>
          <a:stretch/>
        </p:blipFill>
        <p:spPr>
          <a:xfrm>
            <a:off x="570062" y="1874745"/>
            <a:ext cx="4098067" cy="32763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B1FE03-F5A1-26E2-6521-85B0BAE4A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3601" y="1472887"/>
            <a:ext cx="1323227" cy="5172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A899F96-A316-7C59-BCD4-748AE4D83758}"/>
                  </a:ext>
                </a:extLst>
              </p:cNvPr>
              <p:cNvSpPr txBox="1"/>
              <p:nvPr/>
            </p:nvSpPr>
            <p:spPr>
              <a:xfrm>
                <a:off x="1462225" y="4828151"/>
                <a:ext cx="2447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𝐂𝐞𝐧𝐭𝐫𝐚𝐥𝐢𝐭𝐲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[%]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A899F96-A316-7C59-BCD4-748AE4D83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225" y="4828151"/>
                <a:ext cx="244778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8EF2E1D-7385-59B7-72CC-44F21CDFF0D7}"/>
                  </a:ext>
                </a:extLst>
              </p:cNvPr>
              <p:cNvSpPr txBox="1"/>
              <p:nvPr/>
            </p:nvSpPr>
            <p:spPr>
              <a:xfrm>
                <a:off x="777221" y="1434248"/>
                <a:ext cx="1827459" cy="56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𝒓</m:t>
                          </m:r>
                        </m:e>
                        <m:sub>
                          <m:r>
                            <a:rPr kumimoji="1" lang="fi-FI" altLang="ja-JP" sz="28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𝐀𝐮</m:t>
                          </m:r>
                          <m:r>
                            <a:rPr kumimoji="1" lang="fi-FI" altLang="ja-JP" sz="28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, </m:t>
                          </m:r>
                          <m:r>
                            <a:rPr kumimoji="1" lang="fi-FI" altLang="ja-JP" sz="28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𝐔</m:t>
                          </m:r>
                        </m:sub>
                      </m:sSub>
                      <m:sSup>
                        <m:sSupPr>
                          <m:ctrlP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kumimoji="1" lang="fi-FI" altLang="ja-JP" sz="28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kumimoji="1" lang="fi-FI" altLang="ja-JP" sz="28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8EF2E1D-7385-59B7-72CC-44F21CDFF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21" y="1434248"/>
                <a:ext cx="1827459" cy="5618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B0175B9-3198-1F42-217D-2AE1A46DF39D}"/>
              </a:ext>
            </a:extLst>
          </p:cNvPr>
          <p:cNvSpPr/>
          <p:nvPr/>
        </p:nvSpPr>
        <p:spPr>
          <a:xfrm>
            <a:off x="4840448" y="3722967"/>
            <a:ext cx="7021345" cy="1057059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192429-CA18-134A-4B6F-B801F2BAC6D1}"/>
              </a:ext>
            </a:extLst>
          </p:cNvPr>
          <p:cNvSpPr/>
          <p:nvPr/>
        </p:nvSpPr>
        <p:spPr>
          <a:xfrm>
            <a:off x="8807196" y="1215448"/>
            <a:ext cx="2762426" cy="746037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27E3933-0D3E-7E98-A678-380EAE735765}"/>
              </a:ext>
            </a:extLst>
          </p:cNvPr>
          <p:cNvSpPr/>
          <p:nvPr/>
        </p:nvSpPr>
        <p:spPr>
          <a:xfrm>
            <a:off x="5237075" y="1082041"/>
            <a:ext cx="2762426" cy="964031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2468D1-BE02-7A30-D221-8E0A7DD1B6AC}"/>
                  </a:ext>
                </a:extLst>
              </p:cNvPr>
              <p:cNvSpPr txBox="1"/>
              <p:nvPr/>
            </p:nvSpPr>
            <p:spPr>
              <a:xfrm>
                <a:off x="820120" y="1043371"/>
                <a:ext cx="4576743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Parameters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𝝆</m:t>
                        </m:r>
                      </m:e>
                      <m:sup>
                        <m:r>
                          <a:rPr kumimoji="1" lang="fi-FI" altLang="ja-JP" sz="2800" b="1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𝐖𝐒</m:t>
                        </m:r>
                      </m:sup>
                    </m:sSup>
                    <m:d>
                      <m:dPr>
                        <m:ctrlP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𝒓</m:t>
                        </m:r>
                      </m:e>
                    </m:d>
                    <m:r>
                      <a:rPr kumimoji="1" lang="fi-FI" altLang="ja-JP" sz="2800" b="1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2468D1-BE02-7A30-D221-8E0A7DD1B6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120" y="1043371"/>
                <a:ext cx="4576743" cy="530915"/>
              </a:xfrm>
              <a:prstGeom prst="rect">
                <a:avLst/>
              </a:prstGeom>
              <a:blipFill>
                <a:blip r:embed="rId9"/>
                <a:stretch>
                  <a:fillRect t="-8046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87261CC-353A-C8AC-074A-AED166BA91C9}"/>
              </a:ext>
            </a:extLst>
          </p:cNvPr>
          <p:cNvSpPr txBox="1"/>
          <p:nvPr/>
        </p:nvSpPr>
        <p:spPr>
          <a:xfrm>
            <a:off x="9699406" y="2616475"/>
            <a:ext cx="18620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Q. Y. </a:t>
            </a:r>
            <a:r>
              <a:rPr lang="fi-FI" sz="1200" b="1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</a:t>
            </a:r>
            <a:r>
              <a:rPr lang="fi-FI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</a:t>
            </a:r>
            <a:r>
              <a:rPr lang="fi-FI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(2015)</a:t>
            </a:r>
            <a:endParaRPr lang="fi-FI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D94DC56-75D6-8AE8-A9F2-D0C3F107D5BC}"/>
                  </a:ext>
                </a:extLst>
              </p:cNvPr>
              <p:cNvSpPr txBox="1"/>
              <p:nvPr/>
            </p:nvSpPr>
            <p:spPr>
              <a:xfrm>
                <a:off x="5410936" y="1524252"/>
                <a:ext cx="2258359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kumimoji="1"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kin depth </a:t>
                </a:r>
                <a14:m>
                  <m:oMath xmlns:m="http://schemas.openxmlformats.org/officeDocument/2006/math">
                    <m:r>
                      <a:rPr kumimoji="1" lang="fi-FI" altLang="ja-JP" sz="2800" b="1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𝒂</m:t>
                    </m:r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D94DC56-75D6-8AE8-A9F2-D0C3F107D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936" y="1524252"/>
                <a:ext cx="2258359" cy="530915"/>
              </a:xfrm>
              <a:prstGeom prst="rect">
                <a:avLst/>
              </a:prstGeom>
              <a:blipFill>
                <a:blip r:embed="rId10"/>
                <a:stretch>
                  <a:fillRect t="-10345" b="-310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93B15C-10B3-2E36-FF7E-76AC7B36BD1F}"/>
                  </a:ext>
                </a:extLst>
              </p:cNvPr>
              <p:cNvSpPr txBox="1"/>
              <p:nvPr/>
            </p:nvSpPr>
            <p:spPr>
              <a:xfrm>
                <a:off x="5237728" y="1093277"/>
                <a:ext cx="27624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nuclear</a:t>
                </a:r>
                <a:r>
                  <a:rPr kumimoji="1"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𝑹</m:t>
                        </m:r>
                      </m:e>
                      <m:sub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𝟎</m:t>
                        </m:r>
                      </m:sub>
                    </m:sSub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93B15C-10B3-2E36-FF7E-76AC7B36B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728" y="1093277"/>
                <a:ext cx="2762426" cy="523220"/>
              </a:xfrm>
              <a:prstGeom prst="rect">
                <a:avLst/>
              </a:prstGeom>
              <a:blipFill>
                <a:blip r:embed="rId11"/>
                <a:stretch>
                  <a:fillRect l="-3753" t="-10465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B1B451-A8C4-FB98-5B7C-A090CF4989CC}"/>
                  </a:ext>
                </a:extLst>
              </p:cNvPr>
              <p:cNvSpPr txBox="1"/>
              <p:nvPr/>
            </p:nvSpPr>
            <p:spPr>
              <a:xfrm>
                <a:off x="8641939" y="1295074"/>
                <a:ext cx="3197243" cy="55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deformation</a:t>
                </a:r>
                <a:r>
                  <a:rPr lang="en-US" altLang="ja-JP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𝜷</m:t>
                        </m:r>
                      </m:e>
                      <m:sub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𝒍</m:t>
                        </m:r>
                      </m:sub>
                      <m:sup>
                        <m:r>
                          <a:rPr kumimoji="1" lang="en-US" altLang="ja-JP" sz="2800" b="1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𝐖𝐒</m:t>
                        </m:r>
                      </m:sup>
                    </m:sSubSup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B1B451-A8C4-FB98-5B7C-A090CF498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1939" y="1295074"/>
                <a:ext cx="3197243" cy="558423"/>
              </a:xfrm>
              <a:prstGeom prst="rect">
                <a:avLst/>
              </a:prstGeom>
              <a:blipFill>
                <a:blip r:embed="rId12"/>
                <a:stretch>
                  <a:fillRect t="-3261" b="-304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rrow: Down 20">
            <a:extLst>
              <a:ext uri="{FF2B5EF4-FFF2-40B4-BE49-F238E27FC236}">
                <a16:creationId xmlns:a16="http://schemas.microsoft.com/office/drawing/2014/main" id="{B442C0C5-6F95-6CBA-4494-0D197F84CBB7}"/>
              </a:ext>
            </a:extLst>
          </p:cNvPr>
          <p:cNvSpPr/>
          <p:nvPr/>
        </p:nvSpPr>
        <p:spPr>
          <a:xfrm rot="8617646">
            <a:off x="6932546" y="1896393"/>
            <a:ext cx="604364" cy="574830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CE274D-1D8D-51AD-E055-E04FFF8B3D8F}"/>
                  </a:ext>
                </a:extLst>
              </p:cNvPr>
              <p:cNvSpPr txBox="1"/>
              <p:nvPr/>
            </p:nvSpPr>
            <p:spPr>
              <a:xfrm>
                <a:off x="5082194" y="3759239"/>
                <a:ext cx="6571234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Idea: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Fit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all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WS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parameters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with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fi-FI" sz="28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𝝆</m:t>
                    </m:r>
                    <m:d>
                      <m:dPr>
                        <m:ctrlPr>
                          <a:rPr lang="fi-FI" sz="2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fi-FI" sz="2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𝒓</m:t>
                        </m:r>
                      </m:e>
                    </m:d>
                  </m:oMath>
                </a14:m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from Energy </a:t>
                </a:r>
                <a:r>
                  <a:rPr lang="fi-FI" sz="2800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Density</a:t>
                </a:r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Functional</a:t>
                </a:r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(EDF)</a:t>
                </a:r>
                <a:endParaRPr lang="fi-FI" sz="28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CE274D-1D8D-51AD-E055-E04FFF8B3D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194" y="3759239"/>
                <a:ext cx="6571234" cy="954107"/>
              </a:xfrm>
              <a:prstGeom prst="rect">
                <a:avLst/>
              </a:prstGeom>
              <a:blipFill>
                <a:blip r:embed="rId13"/>
                <a:stretch>
                  <a:fillRect l="-1020" t="-6410" r="-2041" b="-173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4072DB46-4C5F-23FA-48D6-1C738451920E}"/>
              </a:ext>
            </a:extLst>
          </p:cNvPr>
          <p:cNvSpPr txBox="1"/>
          <p:nvPr/>
        </p:nvSpPr>
        <p:spPr>
          <a:xfrm>
            <a:off x="3481053" y="666876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W. </a:t>
            </a:r>
            <a:r>
              <a:rPr lang="en-US" altLang="ja-JP" b="1" dirty="0" err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Ryssens</a:t>
            </a:r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b="1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en-US" altLang="ja-JP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Phys. Rev. Lett. 130 (2023) 21, 212302</a:t>
            </a:r>
            <a:endParaRPr lang="ja-JP" altLang="en-US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1E7C09E1-6D9A-CF3E-41C9-805462DB4850}"/>
              </a:ext>
            </a:extLst>
          </p:cNvPr>
          <p:cNvSpPr/>
          <p:nvPr/>
        </p:nvSpPr>
        <p:spPr>
          <a:xfrm rot="13345205">
            <a:off x="9309789" y="1905684"/>
            <a:ext cx="604364" cy="574830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68BB3-B694-ECC2-E25B-93C67D12BB31}"/>
              </a:ext>
            </a:extLst>
          </p:cNvPr>
          <p:cNvSpPr txBox="1"/>
          <p:nvPr/>
        </p:nvSpPr>
        <p:spPr>
          <a:xfrm>
            <a:off x="5082194" y="2304938"/>
            <a:ext cx="65941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types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endParaRPr lang="fi-FI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6A1973-4789-A17D-067E-9133DCA175AC}"/>
                  </a:ext>
                </a:extLst>
              </p:cNvPr>
              <p:cNvSpPr txBox="1"/>
              <p:nvPr/>
            </p:nvSpPr>
            <p:spPr>
              <a:xfrm>
                <a:off x="4752856" y="2780151"/>
                <a:ext cx="62794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è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𝑹</m:t>
                        </m:r>
                      </m:e>
                      <m:sub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fi-FI" sz="2400" b="1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𝒂</m:t>
                    </m:r>
                  </m:oMath>
                </a14:m>
                <a:r>
                  <a:rPr lang="en-US" sz="2400" b="1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: obtained integrated over rotation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6A1973-4789-A17D-067E-9133DCA175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856" y="2780151"/>
                <a:ext cx="6279434" cy="461665"/>
              </a:xfrm>
              <a:prstGeom prst="rect">
                <a:avLst/>
              </a:prstGeom>
              <a:blipFill>
                <a:blip r:embed="rId14"/>
                <a:stretch>
                  <a:fillRect l="-1359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2F6E86FC-A634-687E-3D19-1C6E3C9AFA3D}"/>
              </a:ext>
            </a:extLst>
          </p:cNvPr>
          <p:cNvSpPr txBox="1"/>
          <p:nvPr/>
        </p:nvSpPr>
        <p:spPr>
          <a:xfrm>
            <a:off x="5912566" y="3204124"/>
            <a:ext cx="49149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With simple theoretical models</a:t>
            </a:r>
          </a:p>
        </p:txBody>
      </p:sp>
    </p:spTree>
    <p:extLst>
      <p:ext uri="{BB962C8B-B14F-4D97-AF65-F5344CB8AC3E}">
        <p14:creationId xmlns:p14="http://schemas.microsoft.com/office/powerpoint/2010/main" val="14464876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F8F7-0BC6-9E84-0EA2-167617EAF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21" y="0"/>
            <a:ext cx="11023593" cy="863311"/>
          </a:xfrm>
        </p:spPr>
        <p:txBody>
          <a:bodyPr>
            <a:normAutofit/>
          </a:bodyPr>
          <a:lstStyle/>
          <a:p>
            <a:r>
              <a:rPr lang="en-GB" dirty="0"/>
              <a:t>Woods-Saxon parameters from </a:t>
            </a:r>
            <a:r>
              <a:rPr lang="en-GB" dirty="0" err="1"/>
              <a:t>microscopics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240772-6A6C-BE22-04AC-CF2D73C86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321B5-B591-97B8-8119-107AB5A25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EE0DE-A67A-C3EB-4593-E9179BAE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23</a:t>
            </a:fld>
            <a:endParaRPr lang="ja-JP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E1304B-0DDA-E37A-98A7-48BAD709E0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02"/>
          <a:stretch/>
        </p:blipFill>
        <p:spPr>
          <a:xfrm>
            <a:off x="570062" y="1874745"/>
            <a:ext cx="4098067" cy="32763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B1FE03-F5A1-26E2-6521-85B0BAE4A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3601" y="1472887"/>
            <a:ext cx="1323227" cy="517235"/>
          </a:xfrm>
          <a:prstGeom prst="rect">
            <a:avLst/>
          </a:prstGeom>
        </p:spPr>
      </p:pic>
      <p:sp>
        <p:nvSpPr>
          <p:cNvPr id="9" name="矢印: 右 40">
            <a:extLst>
              <a:ext uri="{FF2B5EF4-FFF2-40B4-BE49-F238E27FC236}">
                <a16:creationId xmlns:a16="http://schemas.microsoft.com/office/drawing/2014/main" id="{E6BB6FDB-0F46-CA7D-4FAB-A810DD113016}"/>
              </a:ext>
            </a:extLst>
          </p:cNvPr>
          <p:cNvSpPr/>
          <p:nvPr/>
        </p:nvSpPr>
        <p:spPr>
          <a:xfrm rot="5400000">
            <a:off x="1406647" y="2870440"/>
            <a:ext cx="504800" cy="433894"/>
          </a:xfrm>
          <a:prstGeom prst="rightArrow">
            <a:avLst>
              <a:gd name="adj1" fmla="val 43738"/>
              <a:gd name="adj2" fmla="val 64963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75EAB9C-363F-25CF-27A0-9C92D01CDC48}"/>
              </a:ext>
            </a:extLst>
          </p:cNvPr>
          <p:cNvSpPr/>
          <p:nvPr/>
        </p:nvSpPr>
        <p:spPr>
          <a:xfrm>
            <a:off x="1865704" y="3071320"/>
            <a:ext cx="2629604" cy="594469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0000"/>
            </a:schemeClr>
          </a:solidFill>
          <a:ln w="762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8314D3-2A3F-9456-95F9-88BA40D5A5D0}"/>
              </a:ext>
            </a:extLst>
          </p:cNvPr>
          <p:cNvSpPr txBox="1"/>
          <p:nvPr/>
        </p:nvSpPr>
        <p:spPr>
          <a:xfrm>
            <a:off x="3578293" y="3348119"/>
            <a:ext cx="8175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1600" b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EDF </a:t>
            </a:r>
            <a:r>
              <a:rPr lang="fi-FI" sz="1600" b="1" u="sng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</a:t>
            </a:r>
            <a:endParaRPr lang="fi-FI" sz="1600" b="1" u="sng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矢印: 右 40">
            <a:extLst>
              <a:ext uri="{FF2B5EF4-FFF2-40B4-BE49-F238E27FC236}">
                <a16:creationId xmlns:a16="http://schemas.microsoft.com/office/drawing/2014/main" id="{E18756FC-C1F7-7627-04C8-51BDA2F3259C}"/>
              </a:ext>
            </a:extLst>
          </p:cNvPr>
          <p:cNvSpPr/>
          <p:nvPr/>
        </p:nvSpPr>
        <p:spPr>
          <a:xfrm rot="5400000">
            <a:off x="874674" y="2510119"/>
            <a:ext cx="504800" cy="433894"/>
          </a:xfrm>
          <a:prstGeom prst="rightArrow">
            <a:avLst>
              <a:gd name="adj1" fmla="val 43738"/>
              <a:gd name="adj2" fmla="val 64963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A899F96-A316-7C59-BCD4-748AE4D83758}"/>
                  </a:ext>
                </a:extLst>
              </p:cNvPr>
              <p:cNvSpPr txBox="1"/>
              <p:nvPr/>
            </p:nvSpPr>
            <p:spPr>
              <a:xfrm>
                <a:off x="1462225" y="4828151"/>
                <a:ext cx="2447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𝐂𝐞𝐧𝐭𝐫𝐚𝐥𝐢𝐭𝐲</m:t>
                      </m:r>
                      <m:r>
                        <a:rPr lang="en-US" sz="28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[%]</m:t>
                      </m:r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A899F96-A316-7C59-BCD4-748AE4D83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225" y="4828151"/>
                <a:ext cx="244778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8EF2E1D-7385-59B7-72CC-44F21CDFF0D7}"/>
                  </a:ext>
                </a:extLst>
              </p:cNvPr>
              <p:cNvSpPr txBox="1"/>
              <p:nvPr/>
            </p:nvSpPr>
            <p:spPr>
              <a:xfrm>
                <a:off x="777221" y="1434248"/>
                <a:ext cx="1827459" cy="56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𝒓</m:t>
                          </m:r>
                        </m:e>
                        <m:sub>
                          <m:r>
                            <a:rPr kumimoji="1" lang="fi-FI" altLang="ja-JP" sz="28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𝐀𝐮</m:t>
                          </m:r>
                          <m:r>
                            <a:rPr kumimoji="1" lang="fi-FI" altLang="ja-JP" sz="28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, </m:t>
                          </m:r>
                          <m:r>
                            <a:rPr kumimoji="1" lang="fi-FI" altLang="ja-JP" sz="28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𝐔</m:t>
                          </m:r>
                        </m:sub>
                      </m:sSub>
                      <m:sSup>
                        <m:sSupPr>
                          <m:ctrlP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kumimoji="1" lang="fi-FI" altLang="ja-JP" sz="28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kumimoji="1" lang="fi-FI" altLang="ja-JP" sz="28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kumimoji="1" lang="fi-FI" altLang="ja-JP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8EF2E1D-7385-59B7-72CC-44F21CDFF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21" y="1434248"/>
                <a:ext cx="1827459" cy="5618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BFEB0B01-E3D3-A969-BA2A-18D7C0F1F3F4}"/>
              </a:ext>
            </a:extLst>
          </p:cNvPr>
          <p:cNvSpPr/>
          <p:nvPr/>
        </p:nvSpPr>
        <p:spPr>
          <a:xfrm>
            <a:off x="330354" y="5291942"/>
            <a:ext cx="11118538" cy="959924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88" name="Picture 87" descr="A yellow and white pattern&#10;&#10;Description automatically generated">
            <a:extLst>
              <a:ext uri="{FF2B5EF4-FFF2-40B4-BE49-F238E27FC236}">
                <a16:creationId xmlns:a16="http://schemas.microsoft.com/office/drawing/2014/main" id="{38405F12-E473-A4B1-AE50-DD1ECCCDA32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361220" y="5318755"/>
            <a:ext cx="2771918" cy="944970"/>
          </a:xfrm>
          <a:prstGeom prst="rect">
            <a:avLst/>
          </a:prstGeom>
        </p:spPr>
      </p:pic>
      <p:pic>
        <p:nvPicPr>
          <p:cNvPr id="89" name="Picture 88" descr="A yellow and white pattern&#10;&#10;Description automatically generated">
            <a:extLst>
              <a:ext uri="{FF2B5EF4-FFF2-40B4-BE49-F238E27FC236}">
                <a16:creationId xmlns:a16="http://schemas.microsoft.com/office/drawing/2014/main" id="{F109348F-7F0F-DE10-A291-CF25FC1DFC3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2728337" y="5316999"/>
            <a:ext cx="2771918" cy="944970"/>
          </a:xfrm>
          <a:prstGeom prst="rect">
            <a:avLst/>
          </a:prstGeom>
        </p:spPr>
      </p:pic>
      <p:pic>
        <p:nvPicPr>
          <p:cNvPr id="90" name="Picture 89" descr="A yellow and white pattern&#10;&#10;Description automatically generated">
            <a:extLst>
              <a:ext uri="{FF2B5EF4-FFF2-40B4-BE49-F238E27FC236}">
                <a16:creationId xmlns:a16="http://schemas.microsoft.com/office/drawing/2014/main" id="{8CD16041-2306-39AC-F37A-35980D974DD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5083656" y="5306895"/>
            <a:ext cx="2771918" cy="944970"/>
          </a:xfrm>
          <a:prstGeom prst="rect">
            <a:avLst/>
          </a:prstGeom>
        </p:spPr>
      </p:pic>
      <p:pic>
        <p:nvPicPr>
          <p:cNvPr id="91" name="Picture 90" descr="A yellow and white pattern&#10;&#10;Description automatically generated">
            <a:extLst>
              <a:ext uri="{FF2B5EF4-FFF2-40B4-BE49-F238E27FC236}">
                <a16:creationId xmlns:a16="http://schemas.microsoft.com/office/drawing/2014/main" id="{80A58EC5-9D94-5EE8-2F84-DEEFB02A81E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7447441" y="5299302"/>
            <a:ext cx="2771918" cy="944970"/>
          </a:xfrm>
          <a:prstGeom prst="rect">
            <a:avLst/>
          </a:prstGeom>
        </p:spPr>
      </p:pic>
      <p:pic>
        <p:nvPicPr>
          <p:cNvPr id="92" name="Picture 91" descr="A yellow and white pattern&#10;&#10;Description automatically generated">
            <a:extLst>
              <a:ext uri="{FF2B5EF4-FFF2-40B4-BE49-F238E27FC236}">
                <a16:creationId xmlns:a16="http://schemas.microsoft.com/office/drawing/2014/main" id="{2C931F2C-BA20-4537-EC37-CDF85B4ADC2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43579" b="56178"/>
          <a:stretch/>
        </p:blipFill>
        <p:spPr>
          <a:xfrm>
            <a:off x="9812020" y="5291942"/>
            <a:ext cx="1636872" cy="94497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DC72B38E-E616-0856-851C-99533BE6A122}"/>
              </a:ext>
            </a:extLst>
          </p:cNvPr>
          <p:cNvSpPr txBox="1"/>
          <p:nvPr/>
        </p:nvSpPr>
        <p:spPr>
          <a:xfrm>
            <a:off x="568989" y="5786880"/>
            <a:ext cx="10658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Opened up opportunity to connect two different fields, nuclear structure &amp; HIC </a:t>
            </a:r>
            <a:endParaRPr kumimoji="1" lang="ja-JP" altLang="en-US" sz="2400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4825D2-ED52-7349-5FE1-C25801E7ECB6}"/>
              </a:ext>
            </a:extLst>
          </p:cNvPr>
          <p:cNvSpPr txBox="1"/>
          <p:nvPr/>
        </p:nvSpPr>
        <p:spPr>
          <a:xfrm>
            <a:off x="2642482" y="5289419"/>
            <a:ext cx="6511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Woods-Saxon to the next level</a:t>
            </a:r>
            <a:endParaRPr kumimoji="1" lang="ja-JP" altLang="en-US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9B6484-70F4-94E9-EEA3-F7B837185079}"/>
              </a:ext>
            </a:extLst>
          </p:cNvPr>
          <p:cNvSpPr txBox="1"/>
          <p:nvPr/>
        </p:nvSpPr>
        <p:spPr>
          <a:xfrm rot="20970541">
            <a:off x="263392" y="5331260"/>
            <a:ext cx="288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Precision science!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B0175B9-3198-1F42-217D-2AE1A46DF39D}"/>
              </a:ext>
            </a:extLst>
          </p:cNvPr>
          <p:cNvSpPr/>
          <p:nvPr/>
        </p:nvSpPr>
        <p:spPr>
          <a:xfrm>
            <a:off x="4840448" y="3722967"/>
            <a:ext cx="7021345" cy="1057059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192429-CA18-134A-4B6F-B801F2BAC6D1}"/>
              </a:ext>
            </a:extLst>
          </p:cNvPr>
          <p:cNvSpPr/>
          <p:nvPr/>
        </p:nvSpPr>
        <p:spPr>
          <a:xfrm>
            <a:off x="8807196" y="1215448"/>
            <a:ext cx="2762426" cy="746037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27E3933-0D3E-7E98-A678-380EAE735765}"/>
              </a:ext>
            </a:extLst>
          </p:cNvPr>
          <p:cNvSpPr/>
          <p:nvPr/>
        </p:nvSpPr>
        <p:spPr>
          <a:xfrm>
            <a:off x="5237075" y="1082041"/>
            <a:ext cx="2762426" cy="964031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2468D1-BE02-7A30-D221-8E0A7DD1B6AC}"/>
                  </a:ext>
                </a:extLst>
              </p:cNvPr>
              <p:cNvSpPr txBox="1"/>
              <p:nvPr/>
            </p:nvSpPr>
            <p:spPr>
              <a:xfrm>
                <a:off x="820120" y="1043371"/>
                <a:ext cx="4576743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Parameters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𝝆</m:t>
                        </m:r>
                      </m:e>
                      <m:sup>
                        <m:r>
                          <a:rPr kumimoji="1" lang="fi-FI" altLang="ja-JP" sz="2800" b="1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𝐖𝐒</m:t>
                        </m:r>
                      </m:sup>
                    </m:sSup>
                    <m:d>
                      <m:dPr>
                        <m:ctrlP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𝒓</m:t>
                        </m:r>
                      </m:e>
                    </m:d>
                    <m:r>
                      <a:rPr kumimoji="1" lang="fi-FI" altLang="ja-JP" sz="2800" b="1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2468D1-BE02-7A30-D221-8E0A7DD1B6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120" y="1043371"/>
                <a:ext cx="4576743" cy="530915"/>
              </a:xfrm>
              <a:prstGeom prst="rect">
                <a:avLst/>
              </a:prstGeom>
              <a:blipFill>
                <a:blip r:embed="rId8"/>
                <a:stretch>
                  <a:fillRect t="-8046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87261CC-353A-C8AC-074A-AED166BA91C9}"/>
              </a:ext>
            </a:extLst>
          </p:cNvPr>
          <p:cNvSpPr txBox="1"/>
          <p:nvPr/>
        </p:nvSpPr>
        <p:spPr>
          <a:xfrm>
            <a:off x="9699406" y="2616475"/>
            <a:ext cx="18620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Q. Y. </a:t>
            </a:r>
            <a:r>
              <a:rPr lang="fi-FI" sz="1200" b="1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</a:t>
            </a:r>
            <a:r>
              <a:rPr lang="fi-FI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</a:t>
            </a:r>
            <a:r>
              <a:rPr lang="fi-FI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(2015)</a:t>
            </a:r>
            <a:endParaRPr lang="fi-FI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D94DC56-75D6-8AE8-A9F2-D0C3F107D5BC}"/>
                  </a:ext>
                </a:extLst>
              </p:cNvPr>
              <p:cNvSpPr txBox="1"/>
              <p:nvPr/>
            </p:nvSpPr>
            <p:spPr>
              <a:xfrm>
                <a:off x="5410936" y="1524252"/>
                <a:ext cx="2258359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kumimoji="1"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kin depth </a:t>
                </a:r>
                <a14:m>
                  <m:oMath xmlns:m="http://schemas.openxmlformats.org/officeDocument/2006/math">
                    <m:r>
                      <a:rPr kumimoji="1" lang="fi-FI" altLang="ja-JP" sz="2800" b="1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𝒂</m:t>
                    </m:r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D94DC56-75D6-8AE8-A9F2-D0C3F107D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936" y="1524252"/>
                <a:ext cx="2258359" cy="530915"/>
              </a:xfrm>
              <a:prstGeom prst="rect">
                <a:avLst/>
              </a:prstGeom>
              <a:blipFill>
                <a:blip r:embed="rId9"/>
                <a:stretch>
                  <a:fillRect t="-10345" b="-310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93B15C-10B3-2E36-FF7E-76AC7B36BD1F}"/>
                  </a:ext>
                </a:extLst>
              </p:cNvPr>
              <p:cNvSpPr txBox="1"/>
              <p:nvPr/>
            </p:nvSpPr>
            <p:spPr>
              <a:xfrm>
                <a:off x="5237728" y="1093277"/>
                <a:ext cx="27624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nuclear</a:t>
                </a:r>
                <a:r>
                  <a:rPr kumimoji="1"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𝑹</m:t>
                        </m:r>
                      </m:e>
                      <m:sub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𝟎</m:t>
                        </m:r>
                      </m:sub>
                    </m:sSub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93B15C-10B3-2E36-FF7E-76AC7B36B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728" y="1093277"/>
                <a:ext cx="2762426" cy="523220"/>
              </a:xfrm>
              <a:prstGeom prst="rect">
                <a:avLst/>
              </a:prstGeom>
              <a:blipFill>
                <a:blip r:embed="rId10"/>
                <a:stretch>
                  <a:fillRect l="-3753" t="-10465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B1B451-A8C4-FB98-5B7C-A090CF4989CC}"/>
                  </a:ext>
                </a:extLst>
              </p:cNvPr>
              <p:cNvSpPr txBox="1"/>
              <p:nvPr/>
            </p:nvSpPr>
            <p:spPr>
              <a:xfrm>
                <a:off x="8641939" y="1295074"/>
                <a:ext cx="3197243" cy="55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deformation</a:t>
                </a:r>
                <a:r>
                  <a:rPr lang="en-US" altLang="ja-JP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𝜷</m:t>
                        </m:r>
                      </m:e>
                      <m:sub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𝒍</m:t>
                        </m:r>
                      </m:sub>
                      <m:sup>
                        <m:r>
                          <a:rPr kumimoji="1" lang="en-US" altLang="ja-JP" sz="2800" b="1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𝐖𝐒</m:t>
                        </m:r>
                      </m:sup>
                    </m:sSubSup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B1B451-A8C4-FB98-5B7C-A090CF498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1939" y="1295074"/>
                <a:ext cx="3197243" cy="558423"/>
              </a:xfrm>
              <a:prstGeom prst="rect">
                <a:avLst/>
              </a:prstGeom>
              <a:blipFill>
                <a:blip r:embed="rId11"/>
                <a:stretch>
                  <a:fillRect t="-3261" b="-304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rrow: Down 20">
            <a:extLst>
              <a:ext uri="{FF2B5EF4-FFF2-40B4-BE49-F238E27FC236}">
                <a16:creationId xmlns:a16="http://schemas.microsoft.com/office/drawing/2014/main" id="{B442C0C5-6F95-6CBA-4494-0D197F84CBB7}"/>
              </a:ext>
            </a:extLst>
          </p:cNvPr>
          <p:cNvSpPr/>
          <p:nvPr/>
        </p:nvSpPr>
        <p:spPr>
          <a:xfrm rot="8617646">
            <a:off x="6932546" y="1896393"/>
            <a:ext cx="604364" cy="574830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CE274D-1D8D-51AD-E055-E04FFF8B3D8F}"/>
                  </a:ext>
                </a:extLst>
              </p:cNvPr>
              <p:cNvSpPr txBox="1"/>
              <p:nvPr/>
            </p:nvSpPr>
            <p:spPr>
              <a:xfrm>
                <a:off x="5082194" y="3759239"/>
                <a:ext cx="6571234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Idea: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Fit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all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WS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parameters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b="1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with</a:t>
                </a:r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fi-FI" sz="28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𝝆</m:t>
                    </m:r>
                    <m:d>
                      <m:dPr>
                        <m:ctrlPr>
                          <a:rPr lang="fi-FI" sz="2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fi-FI" sz="28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𝒓</m:t>
                        </m:r>
                      </m:e>
                    </m:d>
                  </m:oMath>
                </a14:m>
                <a:r>
                  <a:rPr lang="fi-FI" sz="28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from Energy </a:t>
                </a:r>
                <a:r>
                  <a:rPr lang="fi-FI" sz="2800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Density</a:t>
                </a:r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fi-FI" sz="2800" dirty="0" err="1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Functional</a:t>
                </a:r>
                <a:r>
                  <a:rPr lang="fi-FI" sz="28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(EDF)</a:t>
                </a:r>
                <a:endParaRPr lang="fi-FI" sz="28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CE274D-1D8D-51AD-E055-E04FFF8B3D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194" y="3759239"/>
                <a:ext cx="6571234" cy="954107"/>
              </a:xfrm>
              <a:prstGeom prst="rect">
                <a:avLst/>
              </a:prstGeom>
              <a:blipFill>
                <a:blip r:embed="rId12"/>
                <a:stretch>
                  <a:fillRect l="-1020" t="-6410" r="-2041" b="-173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4072DB46-4C5F-23FA-48D6-1C738451920E}"/>
              </a:ext>
            </a:extLst>
          </p:cNvPr>
          <p:cNvSpPr txBox="1"/>
          <p:nvPr/>
        </p:nvSpPr>
        <p:spPr>
          <a:xfrm>
            <a:off x="3481053" y="666876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W. </a:t>
            </a:r>
            <a:r>
              <a:rPr lang="en-US" altLang="ja-JP" b="1" dirty="0" err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Ryssens</a:t>
            </a:r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b="1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en-US" altLang="ja-JP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Phys. Rev. Lett. 130 (2023) 21, 212302</a:t>
            </a:r>
            <a:endParaRPr lang="ja-JP" altLang="en-US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1E7C09E1-6D9A-CF3E-41C9-805462DB4850}"/>
              </a:ext>
            </a:extLst>
          </p:cNvPr>
          <p:cNvSpPr/>
          <p:nvPr/>
        </p:nvSpPr>
        <p:spPr>
          <a:xfrm rot="13345205">
            <a:off x="9309789" y="1905684"/>
            <a:ext cx="604364" cy="574830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68BB3-B694-ECC2-E25B-93C67D12BB31}"/>
              </a:ext>
            </a:extLst>
          </p:cNvPr>
          <p:cNvSpPr txBox="1"/>
          <p:nvPr/>
        </p:nvSpPr>
        <p:spPr>
          <a:xfrm>
            <a:off x="5082194" y="2304938"/>
            <a:ext cx="65941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types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fi-FI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endParaRPr lang="fi-FI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6A1973-4789-A17D-067E-9133DCA175AC}"/>
                  </a:ext>
                </a:extLst>
              </p:cNvPr>
              <p:cNvSpPr txBox="1"/>
              <p:nvPr/>
            </p:nvSpPr>
            <p:spPr>
              <a:xfrm>
                <a:off x="4752856" y="2780151"/>
                <a:ext cx="62794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è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𝑹</m:t>
                        </m:r>
                      </m:e>
                      <m:sub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fi-FI" sz="2400" b="1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𝒂</m:t>
                    </m:r>
                  </m:oMath>
                </a14:m>
                <a:r>
                  <a:rPr lang="en-US" sz="2400" b="1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: obtained integrated over rotation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6A1973-4789-A17D-067E-9133DCA175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856" y="2780151"/>
                <a:ext cx="6279434" cy="461665"/>
              </a:xfrm>
              <a:prstGeom prst="rect">
                <a:avLst/>
              </a:prstGeom>
              <a:blipFill>
                <a:blip r:embed="rId13"/>
                <a:stretch>
                  <a:fillRect l="-1359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2F6E86FC-A634-687E-3D19-1C6E3C9AFA3D}"/>
              </a:ext>
            </a:extLst>
          </p:cNvPr>
          <p:cNvSpPr txBox="1"/>
          <p:nvPr/>
        </p:nvSpPr>
        <p:spPr>
          <a:xfrm>
            <a:off x="5912566" y="3204124"/>
            <a:ext cx="49149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With simple theoretical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75487B0-B0DC-1AF9-43FB-06C0E483362D}"/>
                  </a:ext>
                </a:extLst>
              </p:cNvPr>
              <p:cNvSpPr txBox="1"/>
              <p:nvPr/>
            </p:nvSpPr>
            <p:spPr>
              <a:xfrm>
                <a:off x="1828146" y="3077786"/>
                <a:ext cx="2719985" cy="4214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fi-FI" sz="20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i-FI" sz="20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fi-FI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fi-FI" sz="2000" b="1" i="0" smtClean="0">
                            <a:latin typeface="Cambria Math" panose="02040503050406030204" pitchFamily="18" charset="0"/>
                          </a:rPr>
                          <m:t>𝐖𝐒</m:t>
                        </m:r>
                      </m:sup>
                    </m:sSubSup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𝟐𝟖𝟎</m:t>
                    </m:r>
                  </m:oMath>
                </a14:m>
                <a:r>
                  <a:rPr lang="fi-FI" sz="2000" b="1" dirty="0">
                    <a:solidFill>
                      <a:srgbClr val="3B383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𝟎</m:t>
                    </m:r>
                    <m:r>
                      <a:rPr lang="en-US" sz="20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sz="20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𝟐𝟒𝟕</m:t>
                    </m:r>
                  </m:oMath>
                </a14:m>
                <a:endParaRPr lang="fi-FI" sz="2000" b="1" dirty="0">
                  <a:solidFill>
                    <a:srgbClr val="3B3838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75487B0-B0DC-1AF9-43FB-06C0E48336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146" y="3077786"/>
                <a:ext cx="2719985" cy="421462"/>
              </a:xfrm>
              <a:prstGeom prst="rect">
                <a:avLst/>
              </a:prstGeom>
              <a:blipFill>
                <a:blip r:embed="rId14"/>
                <a:stretch>
                  <a:fillRect t="-4348" b="-246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4925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AFC955B1-9ED4-3EB9-B97F-4C72A0BA61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35"/>
          <a:stretch/>
        </p:blipFill>
        <p:spPr>
          <a:xfrm>
            <a:off x="-1728913" y="1615217"/>
            <a:ext cx="6163329" cy="2926433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23A4FC76-F1C5-08C5-861D-4B444461A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537" y="698387"/>
            <a:ext cx="9537087" cy="35466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F242B7-6494-9EF9-FE37-45DAC837CE26}"/>
              </a:ext>
            </a:extLst>
          </p:cNvPr>
          <p:cNvSpPr/>
          <p:nvPr/>
        </p:nvSpPr>
        <p:spPr>
          <a:xfrm>
            <a:off x="406400" y="253998"/>
            <a:ext cx="11697854" cy="5357507"/>
          </a:xfrm>
          <a:prstGeom prst="rect">
            <a:avLst/>
          </a:prstGeom>
          <a:solidFill>
            <a:srgbClr val="003049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1F864A-D6C0-4625-AA63-383A35EC6E3A}"/>
              </a:ext>
            </a:extLst>
          </p:cNvPr>
          <p:cNvSpPr txBox="1"/>
          <p:nvPr/>
        </p:nvSpPr>
        <p:spPr>
          <a:xfrm>
            <a:off x="657781" y="5404703"/>
            <a:ext cx="91587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Towards quantitative investigation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865209-21DF-4F23-42FF-48099F1786EB}"/>
              </a:ext>
            </a:extLst>
          </p:cNvPr>
          <p:cNvSpPr txBox="1"/>
          <p:nvPr/>
        </p:nvSpPr>
        <p:spPr>
          <a:xfrm>
            <a:off x="746374" y="4541650"/>
            <a:ext cx="9789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Statistical Analysis on collectivity</a:t>
            </a:r>
          </a:p>
        </p:txBody>
      </p:sp>
    </p:spTree>
    <p:extLst>
      <p:ext uri="{BB962C8B-B14F-4D97-AF65-F5344CB8AC3E}">
        <p14:creationId xmlns:p14="http://schemas.microsoft.com/office/powerpoint/2010/main" val="1545276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3B5857E-5530-9C69-EA0A-7FCB490CA4D3}"/>
                  </a:ext>
                </a:extLst>
              </p:cNvPr>
              <p:cNvSpPr txBox="1"/>
              <p:nvPr/>
            </p:nvSpPr>
            <p:spPr>
              <a:xfrm>
                <a:off x="6449010" y="3533628"/>
                <a:ext cx="1447384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𝐞𝐱</m:t>
                          </m:r>
                        </m:sup>
                      </m:sSubSup>
                    </m:oMath>
                  </m:oMathPara>
                </a14:m>
                <a:endParaRPr lang="fi-FI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3B5857E-5530-9C69-EA0A-7FCB490CA4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010" y="3533628"/>
                <a:ext cx="1447384" cy="10156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ight Brace 22">
            <a:extLst>
              <a:ext uri="{FF2B5EF4-FFF2-40B4-BE49-F238E27FC236}">
                <a16:creationId xmlns:a16="http://schemas.microsoft.com/office/drawing/2014/main" id="{09B1AB0E-DC6C-4B8A-FC65-42038B8E1A9C}"/>
              </a:ext>
            </a:extLst>
          </p:cNvPr>
          <p:cNvSpPr/>
          <p:nvPr/>
        </p:nvSpPr>
        <p:spPr>
          <a:xfrm>
            <a:off x="5912762" y="2419468"/>
            <a:ext cx="620772" cy="3836478"/>
          </a:xfrm>
          <a:prstGeom prst="rightBrace">
            <a:avLst>
              <a:gd name="adj1" fmla="val 20687"/>
              <a:gd name="adj2" fmla="val 50000"/>
            </a:avLst>
          </a:prstGeom>
          <a:ln w="133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6" descr="A cartoon of a frog holding a pinwheel&#10;&#10;Description automatically generated">
            <a:extLst>
              <a:ext uri="{FF2B5EF4-FFF2-40B4-BE49-F238E27FC236}">
                <a16:creationId xmlns:a16="http://schemas.microsoft.com/office/drawing/2014/main" id="{401EDDBD-C71E-69F7-CEE6-8228C6363C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73" b="13703"/>
          <a:stretch/>
        </p:blipFill>
        <p:spPr>
          <a:xfrm>
            <a:off x="1785052" y="1929920"/>
            <a:ext cx="4117293" cy="43773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DC123-FBD5-891A-03C1-48F752117442}"/>
                  </a:ext>
                </a:extLst>
              </p:cNvPr>
              <p:cNvSpPr txBox="1"/>
              <p:nvPr/>
            </p:nvSpPr>
            <p:spPr>
              <a:xfrm>
                <a:off x="540850" y="4680369"/>
                <a:ext cx="1397690" cy="10540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fi-FI" sz="6600" b="1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𝐭𝐡</m:t>
                          </m:r>
                        </m:sup>
                      </m:sSubSup>
                    </m:oMath>
                  </m:oMathPara>
                </a14:m>
                <a:endParaRPr lang="fi-FI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DC123-FBD5-891A-03C1-48F7521174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850" y="4680369"/>
                <a:ext cx="1397690" cy="10540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Striped Right 17">
            <a:extLst>
              <a:ext uri="{FF2B5EF4-FFF2-40B4-BE49-F238E27FC236}">
                <a16:creationId xmlns:a16="http://schemas.microsoft.com/office/drawing/2014/main" id="{5D94CB11-93A6-687C-32EF-BC8108D23587}"/>
              </a:ext>
            </a:extLst>
          </p:cNvPr>
          <p:cNvSpPr/>
          <p:nvPr/>
        </p:nvSpPr>
        <p:spPr>
          <a:xfrm rot="16200000">
            <a:off x="-206163" y="4507569"/>
            <a:ext cx="2970855" cy="996425"/>
          </a:xfrm>
          <a:prstGeom prst="stripedRightArrow">
            <a:avLst>
              <a:gd name="adj1" fmla="val 48627"/>
              <a:gd name="adj2" fmla="val 86870"/>
            </a:avLst>
          </a:prstGeom>
          <a:solidFill>
            <a:schemeClr val="tx1">
              <a:lumMod val="75000"/>
              <a:lumOff val="2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930C0-0305-BEC1-C625-44182E453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53" y="-95023"/>
            <a:ext cx="11758370" cy="1269486"/>
          </a:xfrm>
        </p:spPr>
        <p:txBody>
          <a:bodyPr>
            <a:normAutofit/>
          </a:bodyPr>
          <a:lstStyle/>
          <a:p>
            <a:r>
              <a:rPr lang="fi-FI" dirty="0" err="1"/>
              <a:t>Model</a:t>
            </a:r>
            <a:r>
              <a:rPr lang="fi-FI" dirty="0"/>
              <a:t>-data </a:t>
            </a:r>
            <a:r>
              <a:rPr lang="fi-FI" dirty="0" err="1"/>
              <a:t>comparisons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Bayesian</a:t>
            </a:r>
            <a:r>
              <a:rPr lang="fi-FI" dirty="0"/>
              <a:t> </a:t>
            </a:r>
            <a:r>
              <a:rPr lang="fi-FI" dirty="0" err="1"/>
              <a:t>analysis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939081-D729-DD1A-C8A0-98524852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1B2D46-043B-C665-9833-0418A7536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FB926-4C6C-23FE-19F4-03C49A72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25</a:t>
            </a:fld>
            <a:endParaRPr lang="ja-JP" alt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F00249-1C30-B609-7947-00B0313F56F0}"/>
              </a:ext>
            </a:extLst>
          </p:cNvPr>
          <p:cNvSpPr/>
          <p:nvPr/>
        </p:nvSpPr>
        <p:spPr>
          <a:xfrm>
            <a:off x="370354" y="1842992"/>
            <a:ext cx="7524801" cy="4501049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C61FC1C-DF46-C339-09FF-EE10FB83EA77}"/>
              </a:ext>
            </a:extLst>
          </p:cNvPr>
          <p:cNvSpPr/>
          <p:nvPr/>
        </p:nvSpPr>
        <p:spPr>
          <a:xfrm>
            <a:off x="1777477" y="834008"/>
            <a:ext cx="8788923" cy="1015663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Picture 23" descr="A black and white piano keys&#10;&#10;Description automatically generated">
            <a:extLst>
              <a:ext uri="{FF2B5EF4-FFF2-40B4-BE49-F238E27FC236}">
                <a16:creationId xmlns:a16="http://schemas.microsoft.com/office/drawing/2014/main" id="{652F77E0-9312-D707-5DEA-C5F7DF6BB0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" t="22006" r="17092" b="35365"/>
          <a:stretch/>
        </p:blipFill>
        <p:spPr>
          <a:xfrm>
            <a:off x="8319868" y="866617"/>
            <a:ext cx="2087080" cy="982005"/>
          </a:xfrm>
          <a:prstGeom prst="rect">
            <a:avLst/>
          </a:prstGeom>
        </p:spPr>
      </p:pic>
      <p:pic>
        <p:nvPicPr>
          <p:cNvPr id="25" name="Picture 24" descr="A grid of white and blue lines&#10;&#10;Description automatically generated with medium confidence">
            <a:extLst>
              <a:ext uri="{FF2B5EF4-FFF2-40B4-BE49-F238E27FC236}">
                <a16:creationId xmlns:a16="http://schemas.microsoft.com/office/drawing/2014/main" id="{C5C1C719-75D5-BB8C-77AE-81AD937EAC5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6" t="21473" r="47504" b="36713"/>
          <a:stretch/>
        </p:blipFill>
        <p:spPr>
          <a:xfrm>
            <a:off x="6381294" y="866393"/>
            <a:ext cx="1938574" cy="982005"/>
          </a:xfrm>
          <a:prstGeom prst="rect">
            <a:avLst/>
          </a:prstGeom>
        </p:spPr>
      </p:pic>
      <p:pic>
        <p:nvPicPr>
          <p:cNvPr id="26" name="Picture 25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3F038D33-81FD-A6F7-80A1-A5882166352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18478" b="40086"/>
          <a:stretch/>
        </p:blipFill>
        <p:spPr>
          <a:xfrm>
            <a:off x="4219935" y="860987"/>
            <a:ext cx="2168242" cy="982005"/>
          </a:xfrm>
          <a:prstGeom prst="rect">
            <a:avLst/>
          </a:prstGeom>
        </p:spPr>
      </p:pic>
      <p:pic>
        <p:nvPicPr>
          <p:cNvPr id="27" name="Picture 26" descr="A yellow and white pattern&#10;&#10;Description automatically generated">
            <a:extLst>
              <a:ext uri="{FF2B5EF4-FFF2-40B4-BE49-F238E27FC236}">
                <a16:creationId xmlns:a16="http://schemas.microsoft.com/office/drawing/2014/main" id="{7A79BBAE-6150-6050-5396-A8AD0E47FFE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0520"/>
          <a:stretch/>
        </p:blipFill>
        <p:spPr>
          <a:xfrm>
            <a:off x="1785052" y="883418"/>
            <a:ext cx="2434883" cy="9662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862E20-0E29-8F80-1BEC-F84C0D75DD11}"/>
                  </a:ext>
                </a:extLst>
              </p:cNvPr>
              <p:cNvSpPr txBox="1"/>
              <p:nvPr/>
            </p:nvSpPr>
            <p:spPr>
              <a:xfrm>
                <a:off x="995172" y="862888"/>
                <a:ext cx="1019833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Yu Gothic UI" panose="020B0500000000000000" pitchFamily="34" charset="-128"/>
                    <a:cs typeface="Calibri" panose="020F0502020204030204" pitchFamily="34" charset="0"/>
                    <a:sym typeface="Wingdings" panose="05000000000000000000" pitchFamily="2" charset="2"/>
                  </a:rPr>
                  <a:t>Most quantitative method </a:t>
                </a:r>
              </a:p>
              <a:p>
                <a:pPr algn="ctr"/>
                <a:r>
                  <a: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Yu Gothic UI" panose="020B0500000000000000" pitchFamily="34" charset="-128"/>
                    <a:cs typeface="Calibri" panose="020F0502020204030204" pitchFamily="34" charset="0"/>
                    <a:sym typeface="Wingdings" panose="05000000000000000000" pitchFamily="2" charset="2"/>
                  </a:rPr>
                  <a:t>to disentangle each contribution to final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i-FI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𝒗</m:t>
                        </m:r>
                      </m:e>
                      <m:sub>
                        <m:r>
                          <a:rPr lang="fi-FI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𝒏</m:t>
                        </m:r>
                      </m:sub>
                    </m:sSub>
                  </m:oMath>
                </a14:m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Yu Gothic UI" panose="020B0500000000000000" pitchFamily="34" charset="-128"/>
                  <a:cs typeface="Calibri" panose="020F050202020403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862E20-0E29-8F80-1BEC-F84C0D75D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172" y="862888"/>
                <a:ext cx="10198331" cy="954107"/>
              </a:xfrm>
              <a:prstGeom prst="rect">
                <a:avLst/>
              </a:prstGeom>
              <a:blipFill>
                <a:blip r:embed="rId11"/>
                <a:stretch>
                  <a:fillRect t="-6410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3843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3B5857E-5530-9C69-EA0A-7FCB490CA4D3}"/>
                  </a:ext>
                </a:extLst>
              </p:cNvPr>
              <p:cNvSpPr txBox="1"/>
              <p:nvPr/>
            </p:nvSpPr>
            <p:spPr>
              <a:xfrm>
                <a:off x="6363245" y="3151162"/>
                <a:ext cx="1447384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𝐞𝐱</m:t>
                          </m:r>
                        </m:sup>
                      </m:sSubSup>
                    </m:oMath>
                  </m:oMathPara>
                </a14:m>
                <a:endParaRPr lang="fi-FI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3B5857E-5530-9C69-EA0A-7FCB490CA4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245" y="3151162"/>
                <a:ext cx="1447384" cy="10156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ight Brace 22">
            <a:extLst>
              <a:ext uri="{FF2B5EF4-FFF2-40B4-BE49-F238E27FC236}">
                <a16:creationId xmlns:a16="http://schemas.microsoft.com/office/drawing/2014/main" id="{09B1AB0E-DC6C-4B8A-FC65-42038B8E1A9C}"/>
              </a:ext>
            </a:extLst>
          </p:cNvPr>
          <p:cNvSpPr/>
          <p:nvPr/>
        </p:nvSpPr>
        <p:spPr>
          <a:xfrm>
            <a:off x="5826997" y="2037002"/>
            <a:ext cx="620772" cy="3836478"/>
          </a:xfrm>
          <a:prstGeom prst="rightBrace">
            <a:avLst>
              <a:gd name="adj1" fmla="val 20687"/>
              <a:gd name="adj2" fmla="val 50000"/>
            </a:avLst>
          </a:prstGeom>
          <a:ln w="133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6" descr="A cartoon of a frog holding a pinwheel&#10;&#10;Description automatically generated">
            <a:extLst>
              <a:ext uri="{FF2B5EF4-FFF2-40B4-BE49-F238E27FC236}">
                <a16:creationId xmlns:a16="http://schemas.microsoft.com/office/drawing/2014/main" id="{401EDDBD-C71E-69F7-CEE6-8228C6363C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73" b="13703"/>
          <a:stretch/>
        </p:blipFill>
        <p:spPr>
          <a:xfrm>
            <a:off x="1785052" y="1933313"/>
            <a:ext cx="4117293" cy="43773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DC123-FBD5-891A-03C1-48F752117442}"/>
                  </a:ext>
                </a:extLst>
              </p:cNvPr>
              <p:cNvSpPr txBox="1"/>
              <p:nvPr/>
            </p:nvSpPr>
            <p:spPr>
              <a:xfrm>
                <a:off x="282050" y="4530577"/>
                <a:ext cx="1397690" cy="10540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fi-FI" sz="66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fi-FI" sz="6600" b="1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𝐭𝐡</m:t>
                          </m:r>
                        </m:sup>
                      </m:sSubSup>
                    </m:oMath>
                  </m:oMathPara>
                </a14:m>
                <a:endParaRPr lang="fi-FI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4DC123-FBD5-891A-03C1-48F7521174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50" y="4530577"/>
                <a:ext cx="1397690" cy="10540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Striped Right 17">
            <a:extLst>
              <a:ext uri="{FF2B5EF4-FFF2-40B4-BE49-F238E27FC236}">
                <a16:creationId xmlns:a16="http://schemas.microsoft.com/office/drawing/2014/main" id="{5D94CB11-93A6-687C-32EF-BC8108D23587}"/>
              </a:ext>
            </a:extLst>
          </p:cNvPr>
          <p:cNvSpPr/>
          <p:nvPr/>
        </p:nvSpPr>
        <p:spPr>
          <a:xfrm rot="16200000">
            <a:off x="-206163" y="4507569"/>
            <a:ext cx="2970855" cy="996425"/>
          </a:xfrm>
          <a:prstGeom prst="stripedRightArrow">
            <a:avLst>
              <a:gd name="adj1" fmla="val 48627"/>
              <a:gd name="adj2" fmla="val 86870"/>
            </a:avLst>
          </a:prstGeom>
          <a:solidFill>
            <a:schemeClr val="tx1">
              <a:lumMod val="75000"/>
              <a:lumOff val="2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930C0-0305-BEC1-C625-44182E453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53" y="-95023"/>
            <a:ext cx="11758370" cy="1269486"/>
          </a:xfrm>
        </p:spPr>
        <p:txBody>
          <a:bodyPr>
            <a:normAutofit/>
          </a:bodyPr>
          <a:lstStyle/>
          <a:p>
            <a:r>
              <a:rPr lang="fi-FI" dirty="0" err="1"/>
              <a:t>Model</a:t>
            </a:r>
            <a:r>
              <a:rPr lang="fi-FI" dirty="0"/>
              <a:t>-data </a:t>
            </a:r>
            <a:r>
              <a:rPr lang="fi-FI" dirty="0" err="1"/>
              <a:t>comparisons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Bayesian</a:t>
            </a:r>
            <a:r>
              <a:rPr lang="fi-FI" dirty="0"/>
              <a:t> </a:t>
            </a:r>
            <a:r>
              <a:rPr lang="fi-FI" dirty="0" err="1"/>
              <a:t>analysis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939081-D729-DD1A-C8A0-98524852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1B2D46-043B-C665-9833-0418A7536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FB926-4C6C-23FE-19F4-03C49A72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26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BF78EF-10BC-5EFA-EBA5-4702FF3C3482}"/>
                  </a:ext>
                </a:extLst>
              </p:cNvPr>
              <p:cNvSpPr txBox="1"/>
              <p:nvPr/>
            </p:nvSpPr>
            <p:spPr>
              <a:xfrm rot="16200000">
                <a:off x="2081881" y="4472420"/>
                <a:ext cx="966611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66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fi-FI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BF78EF-10BC-5EFA-EBA5-4702FF3C3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081881" y="4472420"/>
                <a:ext cx="966611" cy="10156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BA13F585-E696-2ABB-AE2B-24D1CE1FC1FB}"/>
              </a:ext>
            </a:extLst>
          </p:cNvPr>
          <p:cNvSpPr txBox="1"/>
          <p:nvPr/>
        </p:nvSpPr>
        <p:spPr>
          <a:xfrm>
            <a:off x="2399440" y="4034697"/>
            <a:ext cx="8487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Dreaming Outloud Pro" panose="03050502040302030504" pitchFamily="66" charset="0"/>
                <a:cs typeface="Dreaming Outloud Pro" panose="03050502040302030504" pitchFamily="66" charset="0"/>
              </a:rPr>
              <a:t>hydro</a:t>
            </a:r>
            <a:endParaRPr lang="fi-FI" sz="2400" b="1" dirty="0">
              <a:solidFill>
                <a:schemeClr val="tx1">
                  <a:lumMod val="65000"/>
                  <a:lumOff val="35000"/>
                </a:schemeClr>
              </a:solidFill>
              <a:latin typeface="Dreaming Outloud Pro" panose="03050502040302030504" pitchFamily="66" charset="0"/>
              <a:cs typeface="Dreaming Outloud Pro" panose="03050502040302030504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F00249-1C30-B609-7947-00B0313F56F0}"/>
              </a:ext>
            </a:extLst>
          </p:cNvPr>
          <p:cNvSpPr/>
          <p:nvPr/>
        </p:nvSpPr>
        <p:spPr>
          <a:xfrm>
            <a:off x="317901" y="1318449"/>
            <a:ext cx="7524801" cy="4501049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C61FC1C-DF46-C339-09FF-EE10FB83EA77}"/>
              </a:ext>
            </a:extLst>
          </p:cNvPr>
          <p:cNvSpPr/>
          <p:nvPr/>
        </p:nvSpPr>
        <p:spPr>
          <a:xfrm>
            <a:off x="1777477" y="834008"/>
            <a:ext cx="8788923" cy="1015663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Picture 23" descr="A black and white piano keys&#10;&#10;Description automatically generated">
            <a:extLst>
              <a:ext uri="{FF2B5EF4-FFF2-40B4-BE49-F238E27FC236}">
                <a16:creationId xmlns:a16="http://schemas.microsoft.com/office/drawing/2014/main" id="{652F77E0-9312-D707-5DEA-C5F7DF6BB0A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" t="22006" r="17092" b="35365"/>
          <a:stretch/>
        </p:blipFill>
        <p:spPr>
          <a:xfrm>
            <a:off x="8319868" y="866617"/>
            <a:ext cx="2087080" cy="982005"/>
          </a:xfrm>
          <a:prstGeom prst="rect">
            <a:avLst/>
          </a:prstGeom>
        </p:spPr>
      </p:pic>
      <p:pic>
        <p:nvPicPr>
          <p:cNvPr id="25" name="Picture 24" descr="A grid of white and blue lines&#10;&#10;Description automatically generated with medium confidence">
            <a:extLst>
              <a:ext uri="{FF2B5EF4-FFF2-40B4-BE49-F238E27FC236}">
                <a16:creationId xmlns:a16="http://schemas.microsoft.com/office/drawing/2014/main" id="{C5C1C719-75D5-BB8C-77AE-81AD937EAC5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6" t="21473" r="47504" b="36713"/>
          <a:stretch/>
        </p:blipFill>
        <p:spPr>
          <a:xfrm>
            <a:off x="6381294" y="866393"/>
            <a:ext cx="1938574" cy="982005"/>
          </a:xfrm>
          <a:prstGeom prst="rect">
            <a:avLst/>
          </a:prstGeom>
        </p:spPr>
      </p:pic>
      <p:pic>
        <p:nvPicPr>
          <p:cNvPr id="26" name="Picture 25" descr="A pattern of squares and squares&#10;&#10;Description automatically generated">
            <a:extLst>
              <a:ext uri="{FF2B5EF4-FFF2-40B4-BE49-F238E27FC236}">
                <a16:creationId xmlns:a16="http://schemas.microsoft.com/office/drawing/2014/main" id="{3F038D33-81FD-A6F7-80A1-A5882166352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12239" r="18478" b="40086"/>
          <a:stretch/>
        </p:blipFill>
        <p:spPr>
          <a:xfrm>
            <a:off x="4219935" y="860987"/>
            <a:ext cx="2168242" cy="982005"/>
          </a:xfrm>
          <a:prstGeom prst="rect">
            <a:avLst/>
          </a:prstGeom>
        </p:spPr>
      </p:pic>
      <p:pic>
        <p:nvPicPr>
          <p:cNvPr id="27" name="Picture 26" descr="A yellow and white pattern&#10;&#10;Description automatically generated">
            <a:extLst>
              <a:ext uri="{FF2B5EF4-FFF2-40B4-BE49-F238E27FC236}">
                <a16:creationId xmlns:a16="http://schemas.microsoft.com/office/drawing/2014/main" id="{7A79BBAE-6150-6050-5396-A8AD0E47FFE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0520"/>
          <a:stretch/>
        </p:blipFill>
        <p:spPr>
          <a:xfrm>
            <a:off x="1785052" y="883418"/>
            <a:ext cx="2434883" cy="9662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05CA01-8C0D-9F5D-7C3A-762B85C7B6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04240" y="1902052"/>
            <a:ext cx="2448520" cy="15263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E6F3807-9F20-B2E9-87BC-A9B76D26A2C5}"/>
              </a:ext>
            </a:extLst>
          </p:cNvPr>
          <p:cNvSpPr txBox="1"/>
          <p:nvPr/>
        </p:nvSpPr>
        <p:spPr>
          <a:xfrm>
            <a:off x="-75278" y="1966080"/>
            <a:ext cx="22963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skin</a:t>
            </a:r>
            <a:endParaRPr lang="fi-FI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3A34FDD-9E88-CA0E-3D5F-150DD2F0748C}"/>
                  </a:ext>
                </a:extLst>
              </p:cNvPr>
              <p:cNvSpPr txBox="1"/>
              <p:nvPr/>
            </p:nvSpPr>
            <p:spPr>
              <a:xfrm>
                <a:off x="8024971" y="2239946"/>
                <a:ext cx="393103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3B3838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𝜼</m:t>
                    </m:r>
                    <m:r>
                      <a:rPr lang="en-US" sz="2400" b="1" i="1" dirty="0" smtClean="0">
                        <a:solidFill>
                          <a:srgbClr val="3B3838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sz="2400" b="1" i="1" dirty="0" smtClean="0">
                        <a:solidFill>
                          <a:srgbClr val="3B3838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𝒔</m:t>
                    </m:r>
                  </m:oMath>
                </a14:m>
                <a:r>
                  <a:rPr lang="fi-FI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𝜻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fi-FI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at </a:t>
                </a:r>
                <a:r>
                  <a:rPr lang="fi-FI" sz="24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high</a:t>
                </a:r>
                <a:r>
                  <a:rPr lang="fi-FI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𝑻</m:t>
                    </m:r>
                  </m:oMath>
                </a14:m>
                <a:r>
                  <a:rPr lang="fi-FI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fi-FI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anisotropic</a:t>
                </a:r>
                <a:r>
                  <a:rPr lang="fi-FI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24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hydro</a:t>
                </a:r>
                <a:endParaRPr lang="fi-FI" sz="2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3A34FDD-9E88-CA0E-3D5F-150DD2F07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4971" y="2239946"/>
                <a:ext cx="3931038" cy="830997"/>
              </a:xfrm>
              <a:prstGeom prst="rect">
                <a:avLst/>
              </a:prstGeom>
              <a:blipFill>
                <a:blip r:embed="rId12"/>
                <a:stretch>
                  <a:fillRect l="-2326" t="-5839" b="-153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10706055-935B-7D5C-51B6-64D54275A31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17495" y="3089156"/>
            <a:ext cx="3939886" cy="138566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69EF53B-C415-29D1-EA33-162697BF25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88309" y="3612734"/>
            <a:ext cx="1823265" cy="212921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A3CE4AA-5B9E-BF64-33D6-C813705BD7A0}"/>
              </a:ext>
            </a:extLst>
          </p:cNvPr>
          <p:cNvSpPr txBox="1"/>
          <p:nvPr/>
        </p:nvSpPr>
        <p:spPr>
          <a:xfrm>
            <a:off x="43405" y="3765759"/>
            <a:ext cx="19047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Deuteron production mechanism</a:t>
            </a:r>
            <a:endParaRPr lang="fi-FI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2A1E12D-A329-47E7-1307-B9CA1B68E65C}"/>
                  </a:ext>
                </a:extLst>
              </p:cNvPr>
              <p:cNvSpPr txBox="1"/>
              <p:nvPr/>
            </p:nvSpPr>
            <p:spPr>
              <a:xfrm>
                <a:off x="995172" y="862888"/>
                <a:ext cx="1019833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Yu Gothic UI" panose="020B0500000000000000" pitchFamily="34" charset="-128"/>
                    <a:cs typeface="Calibri" panose="020F0502020204030204" pitchFamily="34" charset="0"/>
                    <a:sym typeface="Wingdings" panose="05000000000000000000" pitchFamily="2" charset="2"/>
                  </a:rPr>
                  <a:t>Most quantitative method </a:t>
                </a:r>
              </a:p>
              <a:p>
                <a:pPr algn="ctr"/>
                <a:r>
                  <a: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Yu Gothic UI" panose="020B0500000000000000" pitchFamily="34" charset="-128"/>
                    <a:cs typeface="Calibri" panose="020F0502020204030204" pitchFamily="34" charset="0"/>
                    <a:sym typeface="Wingdings" panose="05000000000000000000" pitchFamily="2" charset="2"/>
                  </a:rPr>
                  <a:t>to disentangle each contribution to final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i-FI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𝒗</m:t>
                        </m:r>
                      </m:e>
                      <m:sub>
                        <m:r>
                          <a:rPr lang="fi-FI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𝒏</m:t>
                        </m:r>
                      </m:sub>
                    </m:sSub>
                  </m:oMath>
                </a14:m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Yu Gothic UI" panose="020B0500000000000000" pitchFamily="34" charset="-128"/>
                  <a:cs typeface="Calibri" panose="020F050202020403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2A1E12D-A329-47E7-1307-B9CA1B68E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172" y="862888"/>
                <a:ext cx="10198331" cy="954107"/>
              </a:xfrm>
              <a:prstGeom prst="rect">
                <a:avLst/>
              </a:prstGeom>
              <a:blipFill>
                <a:blip r:embed="rId16"/>
                <a:stretch>
                  <a:fillRect t="-6410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55BC01A-0881-BD69-D991-498E49F3877B}"/>
              </a:ext>
            </a:extLst>
          </p:cNvPr>
          <p:cNvSpPr/>
          <p:nvPr/>
        </p:nvSpPr>
        <p:spPr>
          <a:xfrm>
            <a:off x="-12878" y="5658392"/>
            <a:ext cx="12074789" cy="679745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09C80F7-63A7-6F8A-4F24-7FCCD154B6F3}"/>
              </a:ext>
            </a:extLst>
          </p:cNvPr>
          <p:cNvSpPr txBox="1"/>
          <p:nvPr/>
        </p:nvSpPr>
        <p:spPr>
          <a:xfrm>
            <a:off x="4353340" y="5707698"/>
            <a:ext cx="7727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HIC has entered the era of </a:t>
            </a:r>
            <a:r>
              <a:rPr lang="en-US" sz="3200" b="1" dirty="0">
                <a:solidFill>
                  <a:schemeClr val="accent2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precision science.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25229A5-2903-B793-E188-8C2DD321EECF}"/>
              </a:ext>
            </a:extLst>
          </p:cNvPr>
          <p:cNvSpPr txBox="1"/>
          <p:nvPr/>
        </p:nvSpPr>
        <p:spPr>
          <a:xfrm>
            <a:off x="48082" y="5644000"/>
            <a:ext cx="3229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Lead by pioneering works…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83AE23D-DBE8-31F0-789C-7063E5408E17}"/>
              </a:ext>
            </a:extLst>
          </p:cNvPr>
          <p:cNvSpPr txBox="1"/>
          <p:nvPr/>
        </p:nvSpPr>
        <p:spPr>
          <a:xfrm>
            <a:off x="143242" y="4867352"/>
            <a:ext cx="19047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400" b="1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Everett </a:t>
            </a:r>
            <a:r>
              <a:rPr lang="en-US" altLang="ja-JP" sz="1400" b="1" i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(JETSCAPE), </a:t>
            </a:r>
            <a:r>
              <a:rPr lang="en-US" altLang="ja-JP" sz="14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(2022)</a:t>
            </a:r>
            <a:endParaRPr lang="ja-JP" altLang="en-US" sz="1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E295CD7-2E0B-F5F9-707C-BD518C828DF1}"/>
              </a:ext>
            </a:extLst>
          </p:cNvPr>
          <p:cNvSpPr txBox="1"/>
          <p:nvPr/>
        </p:nvSpPr>
        <p:spPr>
          <a:xfrm>
            <a:off x="10366937" y="2593811"/>
            <a:ext cx="19069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Liyanage et al., 2302.14184</a:t>
            </a:r>
            <a:endParaRPr lang="ja-JP" altLang="en-US" sz="1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597FA36-4F00-BC10-0BC8-EBF2D3994CCB}"/>
              </a:ext>
            </a:extLst>
          </p:cNvPr>
          <p:cNvSpPr txBox="1"/>
          <p:nvPr/>
        </p:nvSpPr>
        <p:spPr>
          <a:xfrm>
            <a:off x="125110" y="5910325"/>
            <a:ext cx="44799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Bernhard et al. (2016), Bass et al. (2017), Bernhard et al. (2019)...</a:t>
            </a:r>
            <a:endParaRPr lang="ja-JP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E18C91-CD2B-B078-0B3A-5B79B976157C}"/>
              </a:ext>
            </a:extLst>
          </p:cNvPr>
          <p:cNvSpPr txBox="1"/>
          <p:nvPr/>
        </p:nvSpPr>
        <p:spPr>
          <a:xfrm>
            <a:off x="214386" y="2860916"/>
            <a:ext cx="212298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Nijs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88FCA2-06D5-4026-DB90-642068B56F77}"/>
              </a:ext>
            </a:extLst>
          </p:cNvPr>
          <p:cNvSpPr txBox="1"/>
          <p:nvPr/>
        </p:nvSpPr>
        <p:spPr>
          <a:xfrm>
            <a:off x="136293" y="2291166"/>
            <a:ext cx="18590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altLang="ja-JP" sz="1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Giacalone et al., 2305.00015</a:t>
            </a:r>
            <a:endParaRPr lang="ja-JP" altLang="en-US" sz="1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F0DF53-E233-5834-2429-A93CF1BC32F4}"/>
              </a:ext>
            </a:extLst>
          </p:cNvPr>
          <p:cNvSpPr txBox="1"/>
          <p:nvPr/>
        </p:nvSpPr>
        <p:spPr>
          <a:xfrm>
            <a:off x="9254234" y="3085093"/>
            <a:ext cx="222540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U. Heinz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5CDF8D-24CA-7D22-358A-49FCA3F52BF0}"/>
              </a:ext>
            </a:extLst>
          </p:cNvPr>
          <p:cNvSpPr txBox="1"/>
          <p:nvPr/>
        </p:nvSpPr>
        <p:spPr>
          <a:xfrm>
            <a:off x="9316359" y="5171845"/>
            <a:ext cx="256197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Mulligan (Mon, plenary)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6EDED2-8994-0E45-41BC-E5AFF00DA6A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397198" y="3755478"/>
            <a:ext cx="1437579" cy="109337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BAA0D55F-0683-875B-88B9-6B817D8BA082}"/>
              </a:ext>
            </a:extLst>
          </p:cNvPr>
          <p:cNvSpPr txBox="1"/>
          <p:nvPr/>
        </p:nvSpPr>
        <p:spPr>
          <a:xfrm>
            <a:off x="3960760" y="4924074"/>
            <a:ext cx="50213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3D-Glauber with string deceleration</a:t>
            </a:r>
            <a:endParaRPr lang="fi-FI" sz="24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F71433-91AD-3992-4D56-44E9BC98462A}"/>
              </a:ext>
            </a:extLst>
          </p:cNvPr>
          <p:cNvSpPr txBox="1"/>
          <p:nvPr/>
        </p:nvSpPr>
        <p:spPr>
          <a:xfrm>
            <a:off x="9005760" y="4675376"/>
            <a:ext cx="29393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also</a:t>
            </a:r>
            <a:endParaRPr lang="fi-FI" sz="2400" dirty="0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E9704750-FFCB-197A-B0AE-CEACEF60D32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179398" y="2207605"/>
            <a:ext cx="2171860" cy="164973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5C1987DD-AC01-3922-1E9F-FFABBF1C71A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82726" y="2108282"/>
            <a:ext cx="1542912" cy="118121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41269D4-D83A-BDAD-9B68-3E8D5D78CA11}"/>
              </a:ext>
            </a:extLst>
          </p:cNvPr>
          <p:cNvSpPr txBox="1"/>
          <p:nvPr/>
        </p:nvSpPr>
        <p:spPr>
          <a:xfrm>
            <a:off x="4404977" y="1958512"/>
            <a:ext cx="211975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Shen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7815B26F-A83F-AB61-C47A-B9A4305C939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322263" y="3388338"/>
            <a:ext cx="1679142" cy="1292717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CD039FA-1EA5-6EC2-E076-7A4F159542CE}"/>
              </a:ext>
            </a:extLst>
          </p:cNvPr>
          <p:cNvSpPr txBox="1"/>
          <p:nvPr/>
        </p:nvSpPr>
        <p:spPr>
          <a:xfrm>
            <a:off x="4280644" y="5232724"/>
            <a:ext cx="42950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Constraint with energy scan!</a:t>
            </a:r>
            <a:endParaRPr lang="fi-FI" sz="24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3FF134-FEB3-2B3F-BE7B-4C3CD62EAD5B}"/>
              </a:ext>
            </a:extLst>
          </p:cNvPr>
          <p:cNvSpPr txBox="1"/>
          <p:nvPr/>
        </p:nvSpPr>
        <p:spPr>
          <a:xfrm>
            <a:off x="5883733" y="4639069"/>
            <a:ext cx="236333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Mankolli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FCDC6FB-13EA-8CD4-3DF0-904FC1798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3625">
            <a:off x="10742935" y="744281"/>
            <a:ext cx="1319070" cy="163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5857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E48BCA5-36CF-1AB5-EB40-EFADDCE2DA0E}"/>
              </a:ext>
            </a:extLst>
          </p:cNvPr>
          <p:cNvSpPr/>
          <p:nvPr/>
        </p:nvSpPr>
        <p:spPr>
          <a:xfrm>
            <a:off x="148871" y="5562101"/>
            <a:ext cx="11871283" cy="638647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106273A-C462-56F0-2E1A-8B794BA9AFC2}"/>
              </a:ext>
            </a:extLst>
          </p:cNvPr>
          <p:cNvSpPr/>
          <p:nvPr/>
        </p:nvSpPr>
        <p:spPr>
          <a:xfrm>
            <a:off x="2149144" y="1589887"/>
            <a:ext cx="8620455" cy="905389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930C0-0305-BEC1-C625-44182E453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087"/>
            <a:ext cx="10515600" cy="863311"/>
          </a:xfrm>
        </p:spPr>
        <p:txBody>
          <a:bodyPr>
            <a:normAutofit/>
          </a:bodyPr>
          <a:lstStyle/>
          <a:p>
            <a:r>
              <a:rPr lang="fi-FI" sz="4800" dirty="0" err="1">
                <a:solidFill>
                  <a:schemeClr val="accent2"/>
                </a:solidFill>
              </a:rPr>
              <a:t>Caveat</a:t>
            </a:r>
            <a:r>
              <a:rPr lang="fi-FI" sz="4800" dirty="0"/>
              <a:t> on </a:t>
            </a:r>
            <a:r>
              <a:rPr lang="fi-FI" sz="4800" dirty="0" err="1"/>
              <a:t>Bayesian</a:t>
            </a:r>
            <a:r>
              <a:rPr lang="fi-FI" sz="4800" dirty="0"/>
              <a:t> </a:t>
            </a:r>
            <a:r>
              <a:rPr lang="fi-FI" sz="4800" dirty="0" err="1"/>
              <a:t>results</a:t>
            </a:r>
            <a:endParaRPr lang="fi-FI" sz="4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939081-D729-DD1A-C8A0-98524852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1B2D46-043B-C665-9833-0418A7536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FB926-4C6C-23FE-19F4-03C49A72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27</a:t>
            </a:fld>
            <a:endParaRPr lang="ja-JP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A42B90-A071-65C0-F79F-E9E399ACA8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865" b="16043"/>
          <a:stretch/>
        </p:blipFill>
        <p:spPr>
          <a:xfrm>
            <a:off x="4120144" y="2934427"/>
            <a:ext cx="2643683" cy="18937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2CD3B3-76B2-A500-C847-4214943E27D7}"/>
                  </a:ext>
                </a:extLst>
              </p:cNvPr>
              <p:cNvSpPr txBox="1"/>
              <p:nvPr/>
            </p:nvSpPr>
            <p:spPr>
              <a:xfrm>
                <a:off x="1496867" y="1072680"/>
                <a:ext cx="94507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Problem: Quite “large” nucleon width </a:t>
                </a:r>
                <a14:m>
                  <m:oMath xmlns:m="http://schemas.openxmlformats.org/officeDocument/2006/math"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𝒘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 (∼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𝟎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𝟖</m:t>
                    </m:r>
                  </m:oMath>
                </a14:m>
                <a:r>
                  <a:rPr lang="fi-FI" sz="2400" b="1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mbria Math" panose="02040503050406030204" pitchFamily="18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-</a:t>
                </a:r>
                <a14:m>
                  <m:oMath xmlns:m="http://schemas.openxmlformats.org/officeDocument/2006/math"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𝟏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𝟎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fi-FI" sz="2400" b="1" i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𝐟𝐦</m:t>
                    </m:r>
                    <m:r>
                      <a:rPr lang="fi-FI" sz="24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from Bayesian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2CD3B3-76B2-A500-C847-4214943E2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867" y="1072680"/>
                <a:ext cx="9450767" cy="461665"/>
              </a:xfrm>
              <a:prstGeom prst="rect">
                <a:avLst/>
              </a:prstGeom>
              <a:blipFill>
                <a:blip r:embed="rId3"/>
                <a:stretch>
                  <a:fillRect l="-129" t="-13158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D82A8F60-4FD0-6EE0-91EC-BEAB759A93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540" b="9284"/>
          <a:stretch/>
        </p:blipFill>
        <p:spPr>
          <a:xfrm>
            <a:off x="8345492" y="2868896"/>
            <a:ext cx="3516301" cy="22252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2D6FFD-9701-4629-18FC-8717F4DA31ED}"/>
                  </a:ext>
                </a:extLst>
              </p:cNvPr>
              <p:cNvSpPr txBox="1"/>
              <p:nvPr/>
            </p:nvSpPr>
            <p:spPr>
              <a:xfrm>
                <a:off x="1170258" y="4848605"/>
                <a:ext cx="23636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𝒘</m:t>
                      </m:r>
                      <m:r>
                        <a:rPr lang="fi-FI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[</m:t>
                      </m:r>
                      <m:r>
                        <a:rPr lang="fi-FI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𝐟𝐦</m:t>
                      </m:r>
                      <m:r>
                        <a:rPr lang="fi-FI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]</m:t>
                      </m:r>
                    </m:oMath>
                  </m:oMathPara>
                </a14:m>
                <a:endParaRPr lang="en-US" sz="20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2D6FFD-9701-4629-18FC-8717F4DA3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258" y="4848605"/>
                <a:ext cx="2363649" cy="400110"/>
              </a:xfrm>
              <a:prstGeom prst="rect">
                <a:avLst/>
              </a:prstGeom>
              <a:blipFill>
                <a:blip r:embed="rId5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5E4CCCF-32D9-A92A-50BA-F71894B9BE02}"/>
                  </a:ext>
                </a:extLst>
              </p:cNvPr>
              <p:cNvSpPr txBox="1"/>
              <p:nvPr/>
            </p:nvSpPr>
            <p:spPr>
              <a:xfrm>
                <a:off x="4400178" y="4770606"/>
                <a:ext cx="23636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𝒘</m:t>
                      </m:r>
                      <m:r>
                        <a:rPr lang="fi-FI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[</m:t>
                      </m:r>
                      <m:r>
                        <a:rPr lang="fi-FI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𝐟𝐦</m:t>
                      </m:r>
                      <m:r>
                        <a:rPr lang="fi-FI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]</m:t>
                      </m:r>
                    </m:oMath>
                  </m:oMathPara>
                </a14:m>
                <a:endParaRPr lang="en-US" sz="20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5E4CCCF-32D9-A92A-50BA-F71894B9B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178" y="4770606"/>
                <a:ext cx="2363649" cy="400110"/>
              </a:xfrm>
              <a:prstGeom prst="rect">
                <a:avLst/>
              </a:prstGeom>
              <a:blipFill>
                <a:blip r:embed="rId6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7887665F-1531-83DD-E77F-67B36C0720AE}"/>
              </a:ext>
            </a:extLst>
          </p:cNvPr>
          <p:cNvSpPr txBox="1"/>
          <p:nvPr/>
        </p:nvSpPr>
        <p:spPr>
          <a:xfrm rot="16200000">
            <a:off x="207830" y="3763237"/>
            <a:ext cx="1384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Posterior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54176F5-809A-7070-E8A3-2FA285D2D1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865" b="16043"/>
          <a:stretch/>
        </p:blipFill>
        <p:spPr>
          <a:xfrm>
            <a:off x="1053493" y="2934426"/>
            <a:ext cx="2643684" cy="1893789"/>
          </a:xfrm>
          <a:prstGeom prst="rect">
            <a:avLst/>
          </a:prstGeom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9C3EAD36-7963-6FF5-7752-847D3EBBAF5A}"/>
              </a:ext>
            </a:extLst>
          </p:cNvPr>
          <p:cNvSpPr/>
          <p:nvPr/>
        </p:nvSpPr>
        <p:spPr>
          <a:xfrm>
            <a:off x="3559340" y="3530354"/>
            <a:ext cx="629436" cy="954107"/>
          </a:xfrm>
          <a:prstGeom prst="rightArrow">
            <a:avLst>
              <a:gd name="adj1" fmla="val 50000"/>
              <a:gd name="adj2" fmla="val 6627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72A1780-B8FD-18AA-B87F-C96777B6F746}"/>
                  </a:ext>
                </a:extLst>
              </p:cNvPr>
              <p:cNvSpPr txBox="1"/>
              <p:nvPr/>
            </p:nvSpPr>
            <p:spPr>
              <a:xfrm>
                <a:off x="1579073" y="2582442"/>
                <a:ext cx="236364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i-FI" sz="24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Without</a:t>
                </a:r>
                <a:r>
                  <a:rPr lang="fi-FI" sz="24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𝑨𝑨</m:t>
                        </m:r>
                      </m:sub>
                    </m:sSub>
                  </m:oMath>
                </a14:m>
                <a:endParaRPr lang="fi-FI" sz="2400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72A1780-B8FD-18AA-B87F-C96777B6F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073" y="2582442"/>
                <a:ext cx="2363648" cy="461665"/>
              </a:xfrm>
              <a:prstGeom prst="rect">
                <a:avLst/>
              </a:prstGeom>
              <a:blipFill>
                <a:blip r:embed="rId7"/>
                <a:stretch>
                  <a:fillRect l="-3866" t="-12000" b="-29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D1E3140-A9B0-3DFA-B7F8-45FA67BA79FC}"/>
                  </a:ext>
                </a:extLst>
              </p:cNvPr>
              <p:cNvSpPr txBox="1"/>
              <p:nvPr/>
            </p:nvSpPr>
            <p:spPr>
              <a:xfrm>
                <a:off x="4842512" y="2614776"/>
                <a:ext cx="149834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i-FI" sz="24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fi-FI" sz="24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𝑨𝑨</m:t>
                        </m:r>
                      </m:sub>
                    </m:sSub>
                  </m:oMath>
                </a14:m>
                <a:endParaRPr lang="fi-FI" sz="2400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D1E3140-A9B0-3DFA-B7F8-45FA67BA79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2512" y="2614776"/>
                <a:ext cx="1498348" cy="461665"/>
              </a:xfrm>
              <a:prstGeom prst="rect">
                <a:avLst/>
              </a:prstGeom>
              <a:blipFill>
                <a:blip r:embed="rId8"/>
                <a:stretch>
                  <a:fillRect l="-6098" t="-11842" b="-2763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70CA73A-9F9D-0684-59EC-3EC459424FB8}"/>
              </a:ext>
            </a:extLst>
          </p:cNvPr>
          <p:cNvSpPr/>
          <p:nvPr/>
        </p:nvSpPr>
        <p:spPr>
          <a:xfrm>
            <a:off x="4222757" y="2611115"/>
            <a:ext cx="3259125" cy="2651431"/>
          </a:xfrm>
          <a:prstGeom prst="roundRect">
            <a:avLst/>
          </a:prstGeom>
          <a:noFill/>
          <a:ln w="762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F9993E-F17B-0B14-E5A3-77B264F41014}"/>
                  </a:ext>
                </a:extLst>
              </p:cNvPr>
              <p:cNvSpPr txBox="1"/>
              <p:nvPr/>
            </p:nvSpPr>
            <p:spPr>
              <a:xfrm>
                <a:off x="5372331" y="3694910"/>
                <a:ext cx="24081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Smaller </a:t>
                </a:r>
                <a14:m>
                  <m:oMath xmlns:m="http://schemas.openxmlformats.org/officeDocument/2006/math">
                    <m:r>
                      <a:rPr lang="fi-FI" sz="2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𝒘</m:t>
                    </m:r>
                  </m:oMath>
                </a14:m>
                <a:r>
                  <a:rPr 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F9993E-F17B-0B14-E5A3-77B264F410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331" y="3694910"/>
                <a:ext cx="2408156" cy="523220"/>
              </a:xfrm>
              <a:prstGeom prst="rect">
                <a:avLst/>
              </a:prstGeom>
              <a:blipFill>
                <a:blip r:embed="rId9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A34286-5178-6EE7-0A97-EBBDFFE4788A}"/>
                  </a:ext>
                </a:extLst>
              </p:cNvPr>
              <p:cNvSpPr txBox="1"/>
              <p:nvPr/>
            </p:nvSpPr>
            <p:spPr>
              <a:xfrm>
                <a:off x="1828157" y="1572574"/>
                <a:ext cx="57955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Idea: include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𝑨𝑨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as input observable </a:t>
                </a:r>
                <a:endPara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A34286-5178-6EE7-0A97-EBBDFFE478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157" y="1572574"/>
                <a:ext cx="5795585" cy="461665"/>
              </a:xfrm>
              <a:prstGeom prst="rect">
                <a:avLst/>
              </a:prstGeom>
              <a:blipFill>
                <a:blip r:embed="rId10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99BC4D-9B41-C978-A1F9-EB21779CE723}"/>
                  </a:ext>
                </a:extLst>
              </p:cNvPr>
              <p:cNvSpPr txBox="1"/>
              <p:nvPr/>
            </p:nvSpPr>
            <p:spPr>
              <a:xfrm>
                <a:off x="2935473" y="2036136"/>
                <a:ext cx="76567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2400" b="1" dirty="0"/>
                  <a:t> </a:t>
                </a:r>
                <a14:m>
                  <m:oMath xmlns:m="http://schemas.openxmlformats.org/officeDocument/2006/math">
                    <m:r>
                      <a:rPr lang="fi-FI" sz="2400" b="1" i="0" smtClean="0">
                        <a:latin typeface="Cambria Math" panose="02040503050406030204" pitchFamily="18" charset="0"/>
                      </a:rPr>
                      <m:t>− </m:t>
                    </m:r>
                    <m:sSub>
                      <m:sSubPr>
                        <m:ctrlPr>
                          <a:rPr lang="fi-FI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i-FI" sz="2400" b="1" i="1" smtClean="0">
                            <a:latin typeface="Cambria Math" panose="02040503050406030204" pitchFamily="18" charset="0"/>
                          </a:rPr>
                          <m:t>𝑨𝑨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is expected to be sensitive only on nuclear profile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99BC4D-9B41-C978-A1F9-EB21779CE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473" y="2036136"/>
                <a:ext cx="7656707" cy="461665"/>
              </a:xfrm>
              <a:prstGeom prst="rect">
                <a:avLst/>
              </a:prstGeom>
              <a:blipFill>
                <a:blip r:embed="rId11"/>
                <a:stretch>
                  <a:fillRect t="-11842" b="-2763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矢印: 右 40">
            <a:extLst>
              <a:ext uri="{FF2B5EF4-FFF2-40B4-BE49-F238E27FC236}">
                <a16:creationId xmlns:a16="http://schemas.microsoft.com/office/drawing/2014/main" id="{556E10C4-44C5-9402-9973-1558B6626D9C}"/>
              </a:ext>
            </a:extLst>
          </p:cNvPr>
          <p:cNvSpPr/>
          <p:nvPr/>
        </p:nvSpPr>
        <p:spPr>
          <a:xfrm rot="16200000">
            <a:off x="9967684" y="3495757"/>
            <a:ext cx="459201" cy="355071"/>
          </a:xfrm>
          <a:prstGeom prst="rightArrow">
            <a:avLst>
              <a:gd name="adj1" fmla="val 43738"/>
              <a:gd name="adj2" fmla="val 75414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35" name="矢印: 右 40">
            <a:extLst>
              <a:ext uri="{FF2B5EF4-FFF2-40B4-BE49-F238E27FC236}">
                <a16:creationId xmlns:a16="http://schemas.microsoft.com/office/drawing/2014/main" id="{B4E44974-C769-3E4B-F660-1F975664D17E}"/>
              </a:ext>
            </a:extLst>
          </p:cNvPr>
          <p:cNvSpPr/>
          <p:nvPr/>
        </p:nvSpPr>
        <p:spPr>
          <a:xfrm rot="16200000">
            <a:off x="10602570" y="3888141"/>
            <a:ext cx="504800" cy="355071"/>
          </a:xfrm>
          <a:prstGeom prst="rightArrow">
            <a:avLst>
              <a:gd name="adj1" fmla="val 43738"/>
              <a:gd name="adj2" fmla="val 75414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36" name="矢印: 右 40">
            <a:extLst>
              <a:ext uri="{FF2B5EF4-FFF2-40B4-BE49-F238E27FC236}">
                <a16:creationId xmlns:a16="http://schemas.microsoft.com/office/drawing/2014/main" id="{E24D596A-6014-1DB4-53F7-9E00C9BC6F0C}"/>
              </a:ext>
            </a:extLst>
          </p:cNvPr>
          <p:cNvSpPr/>
          <p:nvPr/>
        </p:nvSpPr>
        <p:spPr>
          <a:xfrm rot="16200000">
            <a:off x="9358163" y="3295896"/>
            <a:ext cx="390780" cy="355071"/>
          </a:xfrm>
          <a:prstGeom prst="rightArrow">
            <a:avLst>
              <a:gd name="adj1" fmla="val 43738"/>
              <a:gd name="adj2" fmla="val 75414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C4B08A7-3D29-4898-3955-8D21E55FEBAD}"/>
                  </a:ext>
                </a:extLst>
              </p:cNvPr>
              <p:cNvSpPr txBox="1"/>
              <p:nvPr/>
            </p:nvSpPr>
            <p:spPr>
              <a:xfrm>
                <a:off x="8313786" y="2530221"/>
                <a:ext cx="2363648" cy="5091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400" b="1" i="1" smtClean="0">
                          <a:latin typeface="Cambria Math" panose="02040503050406030204" pitchFamily="18" charset="0"/>
                        </a:rPr>
                        <m:t>𝝆</m:t>
                      </m:r>
                      <m:d>
                        <m:dPr>
                          <m:ctrlPr>
                            <a:rPr lang="fi-FI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fi-FI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p>
                            <m:sSupPr>
                              <m:ctrlPr>
                                <a:rPr lang="fi-FI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fi-FI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e>
                              </m:d>
                            </m:e>
                            <m:sup>
                              <m:r>
                                <a:rPr lang="fi-FI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fi-FI" sz="24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fi-FI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i-FI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sz="2400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fi-FI" sz="2400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fi-FI" sz="2400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C4B08A7-3D29-4898-3955-8D21E55FE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3786" y="2530221"/>
                <a:ext cx="2363648" cy="50917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B88CDB11-EEC3-BB94-C7B4-C79E536A0FCC}"/>
              </a:ext>
            </a:extLst>
          </p:cNvPr>
          <p:cNvSpPr txBox="1"/>
          <p:nvPr/>
        </p:nvSpPr>
        <p:spPr>
          <a:xfrm>
            <a:off x="9235810" y="4984597"/>
            <a:ext cx="1922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Centrality[%]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41CF11F-85E7-C9F7-4E8C-C53B99736B0E}"/>
              </a:ext>
            </a:extLst>
          </p:cNvPr>
          <p:cNvSpPr/>
          <p:nvPr/>
        </p:nvSpPr>
        <p:spPr>
          <a:xfrm>
            <a:off x="9789248" y="4244037"/>
            <a:ext cx="2232793" cy="454633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0000"/>
            </a:schemeClr>
          </a:solidFill>
          <a:ln w="762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5E2FBC3-9DC3-15C6-F838-95816089AAF6}"/>
                  </a:ext>
                </a:extLst>
              </p:cNvPr>
              <p:cNvSpPr txBox="1"/>
              <p:nvPr/>
            </p:nvSpPr>
            <p:spPr>
              <a:xfrm>
                <a:off x="9721286" y="4193869"/>
                <a:ext cx="242054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3B383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 include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i-FI" sz="2800" b="1" i="1">
                            <a:latin typeface="Cambria Math" panose="02040503050406030204" pitchFamily="18" charset="0"/>
                          </a:rPr>
                          <m:t>𝑨𝑨</m:t>
                        </m:r>
                      </m:sub>
                    </m:sSub>
                  </m:oMath>
                </a14:m>
                <a:endParaRPr lang="fi-FI" sz="2800" b="1" dirty="0">
                  <a:solidFill>
                    <a:srgbClr val="3B3838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5E2FBC3-9DC3-15C6-F838-95816089A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1286" y="4193869"/>
                <a:ext cx="2420543" cy="523220"/>
              </a:xfrm>
              <a:prstGeom prst="rect">
                <a:avLst/>
              </a:prstGeom>
              <a:blipFill>
                <a:blip r:embed="rId13"/>
                <a:stretch>
                  <a:fillRect l="-252" t="-11628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 descr="A yellow and white pattern&#10;&#10;Description automatically generated">
            <a:extLst>
              <a:ext uri="{FF2B5EF4-FFF2-40B4-BE49-F238E27FC236}">
                <a16:creationId xmlns:a16="http://schemas.microsoft.com/office/drawing/2014/main" id="{57101623-9FB8-8000-B589-C00053874B98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65003"/>
          <a:stretch/>
        </p:blipFill>
        <p:spPr>
          <a:xfrm>
            <a:off x="182594" y="5583104"/>
            <a:ext cx="2434883" cy="617644"/>
          </a:xfrm>
          <a:prstGeom prst="rect">
            <a:avLst/>
          </a:prstGeom>
        </p:spPr>
      </p:pic>
      <p:pic>
        <p:nvPicPr>
          <p:cNvPr id="45" name="Picture 44" descr="A yellow and white pattern&#10;&#10;Description automatically generated">
            <a:extLst>
              <a:ext uri="{FF2B5EF4-FFF2-40B4-BE49-F238E27FC236}">
                <a16:creationId xmlns:a16="http://schemas.microsoft.com/office/drawing/2014/main" id="{FA43C9CF-2C06-B189-736C-6F1C4C6DBC7D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65003"/>
          <a:stretch/>
        </p:blipFill>
        <p:spPr>
          <a:xfrm>
            <a:off x="2617477" y="5583104"/>
            <a:ext cx="2434883" cy="617644"/>
          </a:xfrm>
          <a:prstGeom prst="rect">
            <a:avLst/>
          </a:prstGeom>
        </p:spPr>
      </p:pic>
      <p:pic>
        <p:nvPicPr>
          <p:cNvPr id="46" name="Picture 45" descr="A yellow and white pattern&#10;&#10;Description automatically generated">
            <a:extLst>
              <a:ext uri="{FF2B5EF4-FFF2-40B4-BE49-F238E27FC236}">
                <a16:creationId xmlns:a16="http://schemas.microsoft.com/office/drawing/2014/main" id="{10C30B5D-3136-7CB3-C5D1-76897B9FC075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65003"/>
          <a:stretch/>
        </p:blipFill>
        <p:spPr>
          <a:xfrm>
            <a:off x="5047406" y="5581207"/>
            <a:ext cx="2434883" cy="617644"/>
          </a:xfrm>
          <a:prstGeom prst="rect">
            <a:avLst/>
          </a:prstGeom>
        </p:spPr>
      </p:pic>
      <p:pic>
        <p:nvPicPr>
          <p:cNvPr id="47" name="Picture 46" descr="A yellow and white pattern&#10;&#10;Description automatically generated">
            <a:extLst>
              <a:ext uri="{FF2B5EF4-FFF2-40B4-BE49-F238E27FC236}">
                <a16:creationId xmlns:a16="http://schemas.microsoft.com/office/drawing/2014/main" id="{3C5D5740-963C-2D72-BA27-9A4ECAB70DE2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65003"/>
          <a:stretch/>
        </p:blipFill>
        <p:spPr>
          <a:xfrm>
            <a:off x="7497592" y="5573897"/>
            <a:ext cx="2434883" cy="617644"/>
          </a:xfrm>
          <a:prstGeom prst="rect">
            <a:avLst/>
          </a:prstGeom>
        </p:spPr>
      </p:pic>
      <p:pic>
        <p:nvPicPr>
          <p:cNvPr id="48" name="Picture 47" descr="A yellow and white pattern&#10;&#10;Description automatically generated">
            <a:extLst>
              <a:ext uri="{FF2B5EF4-FFF2-40B4-BE49-F238E27FC236}">
                <a16:creationId xmlns:a16="http://schemas.microsoft.com/office/drawing/2014/main" id="{79E4B60D-22D7-486E-72FA-1DD06CE7DCD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5" t="9337" r="25339" b="65003"/>
          <a:stretch/>
        </p:blipFill>
        <p:spPr>
          <a:xfrm>
            <a:off x="9927521" y="5581207"/>
            <a:ext cx="2024167" cy="617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FD5DAC-C4EA-FF27-2247-7F9348192F4D}"/>
              </a:ext>
            </a:extLst>
          </p:cNvPr>
          <p:cNvSpPr txBox="1"/>
          <p:nvPr/>
        </p:nvSpPr>
        <p:spPr>
          <a:xfrm>
            <a:off x="407249" y="5617956"/>
            <a:ext cx="11493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E2671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Potential uncertainties in selection of data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and theoretical models 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B3323C-C803-1762-F844-BF86D39A2F98}"/>
              </a:ext>
            </a:extLst>
          </p:cNvPr>
          <p:cNvSpPr txBox="1"/>
          <p:nvPr/>
        </p:nvSpPr>
        <p:spPr>
          <a:xfrm>
            <a:off x="2030199" y="697104"/>
            <a:ext cx="8108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800" b="1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US" altLang="ja-JP" sz="1800" b="1" u="none" strike="noStrike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Nijs</a:t>
            </a:r>
            <a:r>
              <a:rPr lang="en-US" altLang="ja-JP" sz="1800" b="1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W.</a:t>
            </a:r>
            <a:r>
              <a:rPr lang="en-US" altLang="ja-JP" sz="18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van. der. </a:t>
            </a:r>
            <a:r>
              <a:rPr lang="en-US" altLang="ja-JP" sz="1800" b="1" dirty="0" err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Schee</a:t>
            </a:r>
            <a:r>
              <a:rPr lang="en-US" altLang="ja-JP" sz="18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ja-JP" b="1" dirty="0">
                <a:solidFill>
                  <a:schemeClr val="accent2"/>
                </a:solidFill>
                <a:effectLst/>
                <a:latin typeface="-apple-system"/>
              </a:rPr>
              <a:t>Phys. Rev. Lett. 129 (2022) 23, 232301</a:t>
            </a:r>
            <a:endParaRPr lang="ja-JP" altLang="en-US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F7934A-0E4E-2CA3-BC98-C7579E887E0C}"/>
              </a:ext>
            </a:extLst>
          </p:cNvPr>
          <p:cNvSpPr txBox="1"/>
          <p:nvPr/>
        </p:nvSpPr>
        <p:spPr>
          <a:xfrm>
            <a:off x="4120144" y="1904693"/>
            <a:ext cx="22856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0" i="0" strike="noStrike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ALICE Collaboration 2204.10148</a:t>
            </a:r>
            <a:endParaRPr lang="ja-JP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B4A624-100F-715F-D03D-7A6F0D7FF438}"/>
              </a:ext>
            </a:extLst>
          </p:cNvPr>
          <p:cNvSpPr txBox="1"/>
          <p:nvPr/>
        </p:nvSpPr>
        <p:spPr>
          <a:xfrm>
            <a:off x="9863517" y="154207"/>
            <a:ext cx="216823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Nijs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104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457DECEF-7807-EF20-6156-4544026881F1}"/>
              </a:ext>
            </a:extLst>
          </p:cNvPr>
          <p:cNvSpPr/>
          <p:nvPr/>
        </p:nvSpPr>
        <p:spPr>
          <a:xfrm>
            <a:off x="7712666" y="4455064"/>
            <a:ext cx="4333817" cy="1753701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03B7677-5544-FCBD-812D-734A8041F4B9}"/>
              </a:ext>
            </a:extLst>
          </p:cNvPr>
          <p:cNvSpPr/>
          <p:nvPr/>
        </p:nvSpPr>
        <p:spPr>
          <a:xfrm>
            <a:off x="219107" y="1140429"/>
            <a:ext cx="11827376" cy="2516316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73DD3EB-897E-14FD-AABC-0CC8C72909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46" b="10450"/>
          <a:stretch/>
        </p:blipFill>
        <p:spPr>
          <a:xfrm>
            <a:off x="4575421" y="3782047"/>
            <a:ext cx="2992185" cy="22375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802E22-0A79-8992-AD9B-7D49A7A3C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43" y="178438"/>
            <a:ext cx="11212540" cy="1114293"/>
          </a:xfrm>
        </p:spPr>
        <p:txBody>
          <a:bodyPr>
            <a:normAutofit fontScale="90000"/>
          </a:bodyPr>
          <a:lstStyle/>
          <a:p>
            <a:r>
              <a:rPr lang="en-GB" dirty="0"/>
              <a:t>“Skipping” hydro simulation with Deep Learning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F3B55-978C-0B08-261F-76AE3A7F7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CFB99-5FCC-E9A6-5082-AC05EF0E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9D8E2B-1187-0108-B16C-698BD4EF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28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FF3F391-DD08-51E0-F5EC-A942B3E42BA5}"/>
                  </a:ext>
                </a:extLst>
              </p:cNvPr>
              <p:cNvSpPr txBox="1"/>
              <p:nvPr/>
            </p:nvSpPr>
            <p:spPr>
              <a:xfrm>
                <a:off x="473369" y="1134347"/>
                <a:ext cx="3020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i-FI" sz="2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𝒆</m:t>
                    </m:r>
                    <m:d>
                      <m:dPr>
                        <m:ctrlPr>
                          <a:rPr lang="fi-FI" sz="2800" b="1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fi-FI" sz="2800" b="1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𝒙</m:t>
                        </m:r>
                        <m:r>
                          <a:rPr lang="fi-FI" sz="2800" b="1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fi-FI" sz="2800" b="1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𝒚</m:t>
                        </m:r>
                      </m:e>
                    </m:d>
                  </m:oMath>
                </a14:m>
                <a:r>
                  <a:rPr 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from EKRT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FF3F391-DD08-51E0-F5EC-A942B3E42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69" y="1134347"/>
                <a:ext cx="3020190" cy="523220"/>
              </a:xfrm>
              <a:prstGeom prst="rect">
                <a:avLst/>
              </a:prstGeom>
              <a:blipFill>
                <a:blip r:embed="rId3"/>
                <a:stretch>
                  <a:fillRect t="-10465" r="-1010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ACCB745-B33C-AD86-342A-94EB22191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722" y="1604269"/>
            <a:ext cx="1938464" cy="1557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355E65-CD80-D145-2BA6-733F348355A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1020" y="1140429"/>
            <a:ext cx="3131536" cy="22506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74FCD47-5DD8-A28C-51D6-92F0DFB1996C}"/>
              </a:ext>
            </a:extLst>
          </p:cNvPr>
          <p:cNvSpPr txBox="1"/>
          <p:nvPr/>
        </p:nvSpPr>
        <p:spPr>
          <a:xfrm>
            <a:off x="8797224" y="1652211"/>
            <a:ext cx="3416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Observables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26D051AE-9763-9C78-96E6-CFB296D038D2}"/>
              </a:ext>
            </a:extLst>
          </p:cNvPr>
          <p:cNvSpPr/>
          <p:nvPr/>
        </p:nvSpPr>
        <p:spPr>
          <a:xfrm>
            <a:off x="3213499" y="1660574"/>
            <a:ext cx="1270959" cy="1308203"/>
          </a:xfrm>
          <a:prstGeom prst="rightArrow">
            <a:avLst>
              <a:gd name="adj1" fmla="val 50000"/>
              <a:gd name="adj2" fmla="val 6627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81B2500-B3B1-EC2C-BFFB-9F5503CC017A}"/>
              </a:ext>
            </a:extLst>
          </p:cNvPr>
          <p:cNvSpPr/>
          <p:nvPr/>
        </p:nvSpPr>
        <p:spPr>
          <a:xfrm>
            <a:off x="8146191" y="1653960"/>
            <a:ext cx="1270959" cy="1308203"/>
          </a:xfrm>
          <a:prstGeom prst="rightArrow">
            <a:avLst>
              <a:gd name="adj1" fmla="val 50000"/>
              <a:gd name="adj2" fmla="val 6627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8A9EE4F-7D29-1790-F4E2-2CC65443A967}"/>
                  </a:ext>
                </a:extLst>
              </p:cNvPr>
              <p:cNvSpPr txBox="1"/>
              <p:nvPr/>
            </p:nvSpPr>
            <p:spPr>
              <a:xfrm>
                <a:off x="9252381" y="2114310"/>
                <a:ext cx="274720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800" b="1" i="1" dirty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fi-FI" sz="2800" b="1" i="1" dirty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m:t>𝒗</m:t>
                          </m:r>
                        </m:e>
                        <m:sub>
                          <m:r>
                            <a:rPr lang="fi-FI" sz="2800" b="1" i="1" dirty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  <m:t>𝒏</m:t>
                          </m:r>
                        </m:sub>
                      </m:sSub>
                      <m:r>
                        <a:rPr lang="fi-FI" sz="2800" b="1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m:t>, </m:t>
                      </m:r>
                      <m:d>
                        <m:dPr>
                          <m:begChr m:val="["/>
                          <m:endChr m:val="]"/>
                          <m:ctrlPr>
                            <a:rPr lang="fi-FI" sz="2800" b="1" i="1" dirty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800" b="1" i="1" dirty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fi-FI" sz="2800" b="1" i="1" dirty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  <a:sym typeface="Wingdings" panose="05000000000000000000" pitchFamily="2" charset="2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fi-FI" sz="2800" b="1" i="1" dirty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  <a:sym typeface="Wingdings" panose="05000000000000000000" pitchFamily="2" charset="2"/>
                                </a:rPr>
                                <m:t>𝑻</m:t>
                              </m:r>
                            </m:sub>
                          </m:sSub>
                        </m:e>
                      </m:d>
                      <m:r>
                        <a:rPr lang="fi-FI" sz="2800" b="1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m:t>, </m:t>
                      </m:r>
                      <m:r>
                        <a:rPr lang="fi-FI" sz="2800" b="1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m:t>𝒅𝑵</m:t>
                      </m:r>
                      <m:r>
                        <a:rPr lang="fi-FI" sz="2800" b="1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m:t>/</m:t>
                      </m:r>
                      <m:r>
                        <a:rPr lang="fi-FI" sz="2800" b="1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m:t>𝒅</m:t>
                      </m:r>
                      <m:r>
                        <a:rPr lang="fi-FI" sz="2800" b="1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m:t>𝜼</m:t>
                      </m:r>
                    </m:oMath>
                  </m:oMathPara>
                </a14:m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8A9EE4F-7D29-1790-F4E2-2CC65443A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2381" y="2114310"/>
                <a:ext cx="2747207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C4F2807D-CB17-3C90-CCB2-CFCE38243F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579" y="4090878"/>
            <a:ext cx="3333760" cy="207032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C30744A-6B92-8079-573D-52F8966F5D37}"/>
              </a:ext>
            </a:extLst>
          </p:cNvPr>
          <p:cNvSpPr txBox="1"/>
          <p:nvPr/>
        </p:nvSpPr>
        <p:spPr>
          <a:xfrm>
            <a:off x="884255" y="3638623"/>
            <a:ext cx="2363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Validation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4B361F0-1815-5321-47AB-A156AEC220CB}"/>
              </a:ext>
            </a:extLst>
          </p:cNvPr>
          <p:cNvSpPr txBox="1"/>
          <p:nvPr/>
        </p:nvSpPr>
        <p:spPr>
          <a:xfrm>
            <a:off x="7766937" y="3900233"/>
            <a:ext cx="4425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Works for ‘difficult’ observables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AA7AE3-3A7E-C536-5A68-CA73236FA6F9}"/>
              </a:ext>
            </a:extLst>
          </p:cNvPr>
          <p:cNvSpPr/>
          <p:nvPr/>
        </p:nvSpPr>
        <p:spPr>
          <a:xfrm>
            <a:off x="4611210" y="1306568"/>
            <a:ext cx="3416415" cy="2219984"/>
          </a:xfrm>
          <a:prstGeom prst="rect">
            <a:avLst/>
          </a:prstGeom>
          <a:solidFill>
            <a:srgbClr val="D6DCE5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A42401-C986-921C-F981-E2EC565FC369}"/>
              </a:ext>
            </a:extLst>
          </p:cNvPr>
          <p:cNvSpPr txBox="1"/>
          <p:nvPr/>
        </p:nvSpPr>
        <p:spPr>
          <a:xfrm>
            <a:off x="4308818" y="1784884"/>
            <a:ext cx="37499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Convolution</a:t>
            </a:r>
            <a:r>
              <a:rPr lang="fi-FI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Neural</a:t>
            </a:r>
            <a:r>
              <a:rPr lang="fi-FI" sz="2800" b="1" dirty="0">
                <a:latin typeface="Calibri" panose="020F0502020204030204" pitchFamily="34" charset="0"/>
                <a:cs typeface="Calibri" panose="020F0502020204030204" pitchFamily="34" charset="0"/>
              </a:rPr>
              <a:t> Network, ”</a:t>
            </a:r>
            <a:r>
              <a:rPr lang="fi-FI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DenseNet</a:t>
            </a:r>
            <a:r>
              <a:rPr lang="fi-FI" sz="2800" b="1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7449DB-1FD9-33AA-36CD-188AA8693F4A}"/>
                  </a:ext>
                </a:extLst>
              </p:cNvPr>
              <p:cNvSpPr txBox="1"/>
              <p:nvPr/>
            </p:nvSpPr>
            <p:spPr>
              <a:xfrm>
                <a:off x="685952" y="4012954"/>
                <a:ext cx="659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7449DB-1FD9-33AA-36CD-188AA8693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952" y="4012954"/>
                <a:ext cx="659047" cy="461665"/>
              </a:xfrm>
              <a:prstGeom prst="rect">
                <a:avLst/>
              </a:prstGeom>
              <a:blipFill>
                <a:blip r:embed="rId8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A01E86E-390A-C8C7-7774-81C32ADCFD43}"/>
                  </a:ext>
                </a:extLst>
              </p:cNvPr>
              <p:cNvSpPr txBox="1"/>
              <p:nvPr/>
            </p:nvSpPr>
            <p:spPr>
              <a:xfrm>
                <a:off x="1811113" y="4003432"/>
                <a:ext cx="659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A01E86E-390A-C8C7-7774-81C32ADCFD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1113" y="4003432"/>
                <a:ext cx="659047" cy="461665"/>
              </a:xfrm>
              <a:prstGeom prst="rect">
                <a:avLst/>
              </a:prstGeom>
              <a:blipFill>
                <a:blip r:embed="rId9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4CA336A-347B-1A62-2926-A1A473B36854}"/>
                  </a:ext>
                </a:extLst>
              </p:cNvPr>
              <p:cNvSpPr txBox="1"/>
              <p:nvPr/>
            </p:nvSpPr>
            <p:spPr>
              <a:xfrm>
                <a:off x="2900254" y="4012954"/>
                <a:ext cx="659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4CA336A-347B-1A62-2926-A1A473B368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254" y="4012954"/>
                <a:ext cx="659047" cy="461665"/>
              </a:xfrm>
              <a:prstGeom prst="rect">
                <a:avLst/>
              </a:prstGeom>
              <a:blipFill>
                <a:blip r:embed="rId10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B1503D4-DF9D-1518-91C6-9DE70C735DA9}"/>
                  </a:ext>
                </a:extLst>
              </p:cNvPr>
              <p:cNvSpPr txBox="1"/>
              <p:nvPr/>
            </p:nvSpPr>
            <p:spPr>
              <a:xfrm>
                <a:off x="699142" y="5032559"/>
                <a:ext cx="659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B1503D4-DF9D-1518-91C6-9DE70C735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42" y="5032559"/>
                <a:ext cx="659047" cy="461665"/>
              </a:xfrm>
              <a:prstGeom prst="rect">
                <a:avLst/>
              </a:prstGeom>
              <a:blipFill>
                <a:blip r:embed="rId11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DAB43E6-AC72-5747-BF3F-F39A054B556A}"/>
                  </a:ext>
                </a:extLst>
              </p:cNvPr>
              <p:cNvSpPr txBox="1"/>
              <p:nvPr/>
            </p:nvSpPr>
            <p:spPr>
              <a:xfrm>
                <a:off x="1811113" y="5032558"/>
                <a:ext cx="659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𝟔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DAB43E6-AC72-5747-BF3F-F39A054B5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1113" y="5032558"/>
                <a:ext cx="659047" cy="461665"/>
              </a:xfrm>
              <a:prstGeom prst="rect">
                <a:avLst/>
              </a:prstGeom>
              <a:blipFill>
                <a:blip r:embed="rId12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6407ED0-5B8D-CCE6-A83F-1150D31AE209}"/>
                  </a:ext>
                </a:extLst>
              </p:cNvPr>
              <p:cNvSpPr txBox="1"/>
              <p:nvPr/>
            </p:nvSpPr>
            <p:spPr>
              <a:xfrm>
                <a:off x="2918381" y="5093494"/>
                <a:ext cx="6590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000" b="1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[</m:t>
                      </m:r>
                      <m:sSub>
                        <m:sSubPr>
                          <m:ctrlPr>
                            <a:rPr lang="fi-FI" sz="20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20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𝒑</m:t>
                          </m:r>
                        </m:e>
                        <m:sub>
                          <m:r>
                            <a:rPr lang="fi-FI" sz="20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𝑻</m:t>
                          </m:r>
                        </m:sub>
                      </m:sSub>
                      <m:r>
                        <a:rPr lang="fi-FI" sz="2000" b="1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]</m:t>
                      </m:r>
                    </m:oMath>
                  </m:oMathPara>
                </a14:m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6407ED0-5B8D-CCE6-A83F-1150D31AE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8381" y="5093494"/>
                <a:ext cx="659047" cy="400110"/>
              </a:xfrm>
              <a:prstGeom prst="rect">
                <a:avLst/>
              </a:prstGeom>
              <a:blipFill>
                <a:blip r:embed="rId13"/>
                <a:stretch>
                  <a:fillRect l="-8333" b="-15385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5BBB7599-E863-EE01-11E5-525981C3FA8A}"/>
              </a:ext>
            </a:extLst>
          </p:cNvPr>
          <p:cNvSpPr txBox="1"/>
          <p:nvPr/>
        </p:nvSpPr>
        <p:spPr>
          <a:xfrm rot="16200000">
            <a:off x="-972932" y="4800159"/>
            <a:ext cx="2871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Neural Network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8476BF-C099-D2F2-A667-B81E8B2A3353}"/>
              </a:ext>
            </a:extLst>
          </p:cNvPr>
          <p:cNvSpPr txBox="1"/>
          <p:nvPr/>
        </p:nvSpPr>
        <p:spPr>
          <a:xfrm>
            <a:off x="827950" y="5933574"/>
            <a:ext cx="2871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42D26E-1B0C-6A45-8F44-4C1BD7E094C9}"/>
              </a:ext>
            </a:extLst>
          </p:cNvPr>
          <p:cNvSpPr txBox="1"/>
          <p:nvPr/>
        </p:nvSpPr>
        <p:spPr>
          <a:xfrm>
            <a:off x="5802781" y="3944600"/>
            <a:ext cx="1809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B00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Neural Network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2BBBE2-F545-DB71-B3E9-507CAD8EF43C}"/>
              </a:ext>
            </a:extLst>
          </p:cNvPr>
          <p:cNvSpPr txBox="1"/>
          <p:nvPr/>
        </p:nvSpPr>
        <p:spPr>
          <a:xfrm>
            <a:off x="6311124" y="4155112"/>
            <a:ext cx="886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E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3FFFB84-9965-F057-4F7D-A9836FD8760F}"/>
                  </a:ext>
                </a:extLst>
              </p:cNvPr>
              <p:cNvSpPr txBox="1"/>
              <p:nvPr/>
            </p:nvSpPr>
            <p:spPr>
              <a:xfrm rot="16200000">
                <a:off x="3224650" y="4591421"/>
                <a:ext cx="2363649" cy="44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000" b="1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𝒏𝑴𝑯𝑪</m:t>
                      </m:r>
                      <m:d>
                        <m:dPr>
                          <m:ctrlPr>
                            <a:rPr lang="fi-FI" sz="20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i-FI" sz="20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fi-FI" sz="20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fi-FI" sz="20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fi-FI" sz="20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fi-FI" sz="20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fi-FI" sz="20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fi-FI" sz="20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fi-FI" sz="20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𝟑</m:t>
                              </m:r>
                            </m:sub>
                            <m:sup>
                              <m:r>
                                <a:rPr lang="fi-FI" sz="20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fi-FI" sz="20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fi-FI" sz="20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fi-FI" sz="20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fi-FI" sz="20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𝟒</m:t>
                              </m:r>
                            </m:sub>
                            <m:sup>
                              <m:r>
                                <a:rPr lang="fi-FI" sz="20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𝟐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3FFFB84-9965-F057-4F7D-A9836FD87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224650" y="4591421"/>
                <a:ext cx="2363649" cy="44050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74F47B5B-E407-C279-D5F0-C20BBAF818A3}"/>
              </a:ext>
            </a:extLst>
          </p:cNvPr>
          <p:cNvSpPr txBox="1"/>
          <p:nvPr/>
        </p:nvSpPr>
        <p:spPr>
          <a:xfrm>
            <a:off x="5323643" y="5913123"/>
            <a:ext cx="1922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Centrality[%]</a:t>
            </a:r>
          </a:p>
        </p:txBody>
      </p:sp>
      <p:pic>
        <p:nvPicPr>
          <p:cNvPr id="40" name="Graphic 39" descr="Checkbox Checked with solid fill">
            <a:extLst>
              <a:ext uri="{FF2B5EF4-FFF2-40B4-BE49-F238E27FC236}">
                <a16:creationId xmlns:a16="http://schemas.microsoft.com/office/drawing/2014/main" id="{0D3E9990-2BFD-E5DB-20CA-901ECBAEE41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777287" y="3577834"/>
            <a:ext cx="626315" cy="62631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A3FE482-8686-C2A7-24F0-C7E960BD7B79}"/>
              </a:ext>
            </a:extLst>
          </p:cNvPr>
          <p:cNvSpPr txBox="1"/>
          <p:nvPr/>
        </p:nvSpPr>
        <p:spPr>
          <a:xfrm>
            <a:off x="7878244" y="4555313"/>
            <a:ext cx="4168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Sophistication of observables on collectivity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B85B53A-1F55-FEAC-F097-C2B8F8A54D71}"/>
              </a:ext>
            </a:extLst>
          </p:cNvPr>
          <p:cNvSpPr txBox="1"/>
          <p:nvPr/>
        </p:nvSpPr>
        <p:spPr>
          <a:xfrm>
            <a:off x="7981774" y="5341968"/>
            <a:ext cx="3961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Cut computational cost &amp; Gain statistics </a:t>
            </a:r>
            <a:r>
              <a:rPr lang="en-US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precisions!</a:t>
            </a:r>
            <a:endParaRPr lang="en-US" sz="2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AF35F7-8508-6DAC-C080-3B9AA173E17A}"/>
              </a:ext>
            </a:extLst>
          </p:cNvPr>
          <p:cNvSpPr txBox="1"/>
          <p:nvPr/>
        </p:nvSpPr>
        <p:spPr>
          <a:xfrm>
            <a:off x="4530232" y="846560"/>
            <a:ext cx="31315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H. </a:t>
            </a:r>
            <a:r>
              <a:rPr lang="en-US" altLang="ja-JP" sz="1800" b="1" i="0" u="none" strike="noStrike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Hirvonen</a:t>
            </a:r>
            <a:r>
              <a:rPr lang="en-US" altLang="ja-JP" sz="1800" b="1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ja-JP" sz="1800" b="1" i="1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</a:t>
            </a:r>
            <a:r>
              <a:rPr lang="en-US" altLang="ja-JP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2303.04517</a:t>
            </a:r>
            <a:endParaRPr lang="ja-JP" altLang="en-US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FC856D5-977C-9D78-ED54-16CB0CE49E42}"/>
              </a:ext>
            </a:extLst>
          </p:cNvPr>
          <p:cNvGrpSpPr/>
          <p:nvPr/>
        </p:nvGrpSpPr>
        <p:grpSpPr>
          <a:xfrm>
            <a:off x="2752924" y="3047120"/>
            <a:ext cx="6686151" cy="553835"/>
            <a:chOff x="2925492" y="3041591"/>
            <a:chExt cx="6686151" cy="55383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002DF02-F0DF-E487-49D6-DA1F3ECF30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6" t="9660" r="12076" b="64654"/>
            <a:stretch/>
          </p:blipFill>
          <p:spPr>
            <a:xfrm>
              <a:off x="2925492" y="3054967"/>
              <a:ext cx="1972309" cy="540459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C35D38C-424C-FCDC-69CB-0C3BCC15C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6" t="9660" r="12076" b="64654"/>
            <a:stretch/>
          </p:blipFill>
          <p:spPr>
            <a:xfrm>
              <a:off x="4696615" y="3051670"/>
              <a:ext cx="1972309" cy="540459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DA19E5E-F8D1-4BE3-C6A4-207A1E644F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6" t="9660" r="12076" b="64654"/>
            <a:stretch/>
          </p:blipFill>
          <p:spPr>
            <a:xfrm>
              <a:off x="6461919" y="3046653"/>
              <a:ext cx="1972309" cy="540459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5806D63-3D0F-D9B6-6FF3-91BABF7E8C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6" t="9660" r="12076" b="64654"/>
            <a:stretch/>
          </p:blipFill>
          <p:spPr>
            <a:xfrm>
              <a:off x="7639334" y="3041591"/>
              <a:ext cx="1972309" cy="540459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912FEF0-6907-B4C1-F9B0-B70259B29363}"/>
              </a:ext>
            </a:extLst>
          </p:cNvPr>
          <p:cNvSpPr txBox="1"/>
          <p:nvPr/>
        </p:nvSpPr>
        <p:spPr>
          <a:xfrm>
            <a:off x="2428627" y="3052477"/>
            <a:ext cx="7408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Event-by-event</a:t>
            </a: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training &amp; prediction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A726C2-F17E-B830-C09A-EB7DB6515485}"/>
              </a:ext>
            </a:extLst>
          </p:cNvPr>
          <p:cNvSpPr txBox="1"/>
          <p:nvPr/>
        </p:nvSpPr>
        <p:spPr>
          <a:xfrm>
            <a:off x="9576805" y="87705"/>
            <a:ext cx="247738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Hirvonen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(Tue, poster)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915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artoon of a frog holding a pinwheel&#10;&#10;Description automatically generated">
            <a:extLst>
              <a:ext uri="{FF2B5EF4-FFF2-40B4-BE49-F238E27FC236}">
                <a16:creationId xmlns:a16="http://schemas.microsoft.com/office/drawing/2014/main" id="{87614011-0325-4241-1B5D-2A65A5F3E7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04" b="20461"/>
          <a:stretch/>
        </p:blipFill>
        <p:spPr>
          <a:xfrm rot="21236055">
            <a:off x="57055" y="-841621"/>
            <a:ext cx="4019453" cy="744297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76FD904-81B5-0186-BB1B-746E0174FEDE}"/>
              </a:ext>
            </a:extLst>
          </p:cNvPr>
          <p:cNvSpPr/>
          <p:nvPr/>
        </p:nvSpPr>
        <p:spPr>
          <a:xfrm>
            <a:off x="91305" y="185190"/>
            <a:ext cx="3998638" cy="6487620"/>
          </a:xfrm>
          <a:prstGeom prst="rect">
            <a:avLst/>
          </a:prstGeom>
          <a:solidFill>
            <a:srgbClr val="003049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E75524-CE84-8DC6-3C1A-29D6D2B0B4ED}"/>
              </a:ext>
            </a:extLst>
          </p:cNvPr>
          <p:cNvSpPr/>
          <p:nvPr/>
        </p:nvSpPr>
        <p:spPr>
          <a:xfrm>
            <a:off x="2558597" y="819854"/>
            <a:ext cx="6975721" cy="1627640"/>
          </a:xfrm>
          <a:prstGeom prst="rect">
            <a:avLst/>
          </a:prstGeom>
          <a:solidFill>
            <a:schemeClr val="tx2">
              <a:lumMod val="60000"/>
              <a:lumOff val="4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60BF58-8E75-7C26-DBE1-71EE84C6C0B6}"/>
              </a:ext>
            </a:extLst>
          </p:cNvPr>
          <p:cNvSpPr txBox="1"/>
          <p:nvPr/>
        </p:nvSpPr>
        <p:spPr>
          <a:xfrm>
            <a:off x="2799303" y="969883"/>
            <a:ext cx="659339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dynamical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models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precision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3763E3-E2E4-5B6A-AB92-01C1233DED07}"/>
              </a:ext>
            </a:extLst>
          </p:cNvPr>
          <p:cNvSpPr txBox="1"/>
          <p:nvPr/>
        </p:nvSpPr>
        <p:spPr>
          <a:xfrm>
            <a:off x="2722103" y="304058"/>
            <a:ext cx="686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HIC has entered the era of </a:t>
            </a:r>
            <a:r>
              <a:rPr lang="en-US" sz="2400" b="1" dirty="0">
                <a:solidFill>
                  <a:schemeClr val="accent2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precision science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, but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BA04E3-1D22-67A8-8E3D-04B41AEF45BC}"/>
              </a:ext>
            </a:extLst>
          </p:cNvPr>
          <p:cNvSpPr txBox="1"/>
          <p:nvPr/>
        </p:nvSpPr>
        <p:spPr>
          <a:xfrm>
            <a:off x="906103" y="4325996"/>
            <a:ext cx="10193146" cy="166931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93F3F6-F4A7-0120-E2D3-62FEFCCF84C4}"/>
              </a:ext>
            </a:extLst>
          </p:cNvPr>
          <p:cNvSpPr txBox="1"/>
          <p:nvPr/>
        </p:nvSpPr>
        <p:spPr>
          <a:xfrm>
            <a:off x="1054794" y="4234789"/>
            <a:ext cx="989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Monte-Carlo Event Generators</a:t>
            </a:r>
            <a:endParaRPr kumimoji="1" lang="ja-JP" altLang="en-US" sz="6000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0D6B6B-7AE3-15A1-4217-A1521B556104}"/>
              </a:ext>
            </a:extLst>
          </p:cNvPr>
          <p:cNvSpPr txBox="1"/>
          <p:nvPr/>
        </p:nvSpPr>
        <p:spPr>
          <a:xfrm>
            <a:off x="7588153" y="4952909"/>
            <a:ext cx="33632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fi-FI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Buckley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200" b="1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Rept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 504 (2011) 145-233</a:t>
            </a:r>
            <a:endParaRPr lang="fi-FI" sz="12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7AB1A3-9072-DF00-7097-474EF2EFE6FC}"/>
              </a:ext>
            </a:extLst>
          </p:cNvPr>
          <p:cNvSpPr txBox="1"/>
          <p:nvPr/>
        </p:nvSpPr>
        <p:spPr>
          <a:xfrm>
            <a:off x="1381831" y="5102706"/>
            <a:ext cx="97390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PYTHIA/PYTHIA </a:t>
            </a:r>
            <a:r>
              <a:rPr lang="en-US" altLang="ja-JP" sz="1600" b="1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Angantyr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lang="fr-FR" altLang="ja-JP" sz="1600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Sjöstrand</a:t>
            </a:r>
            <a:r>
              <a:rPr lang="fr-FR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ja-JP" sz="160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r-FR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Comput. Phys. Commun. 178, 852 (2008),</a:t>
            </a:r>
            <a:r>
              <a:rPr lang="fr-FR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Bierlich </a:t>
            </a:r>
            <a:r>
              <a:rPr lang="en-US" altLang="ja-JP" sz="1600" b="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JHEP 10 (2018) 134…, 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HIJING: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X. N. Wang </a:t>
            </a:r>
            <a:r>
              <a:rPr lang="en-US" altLang="ja-JP" sz="1600" b="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Phys. Rev. D 44 (1991) 3501-3516…, 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EPOS: </a:t>
            </a:r>
            <a:r>
              <a:rPr lang="en-US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K. Werner </a:t>
            </a:r>
            <a:r>
              <a:rPr lang="en-US" altLang="ja-JP" sz="1600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Phys. Rev. C 74 (2006) 044902…</a:t>
            </a:r>
            <a:r>
              <a:rPr lang="en-US" altLang="ja-JP" sz="16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AMPT: </a:t>
            </a:r>
            <a:r>
              <a:rPr lang="fr-FR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Z. W. Lin </a:t>
            </a:r>
            <a:r>
              <a:rPr lang="fr-FR" altLang="ja-JP" sz="1600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r-FR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Phys. </a:t>
            </a:r>
            <a:r>
              <a:rPr lang="fr-FR" altLang="ja-JP" sz="1600" dirty="0" err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r-FR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C 72 (2005) 064901…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BB20E0-6E55-7646-ED09-5EA2D2E5C5AF}"/>
              </a:ext>
            </a:extLst>
          </p:cNvPr>
          <p:cNvSpPr txBox="1"/>
          <p:nvPr/>
        </p:nvSpPr>
        <p:spPr>
          <a:xfrm>
            <a:off x="6740020" y="6140851"/>
            <a:ext cx="5059523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physics? </a:t>
            </a:r>
            <a:r>
              <a:rPr lang="en-US" altLang="ja-JP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altLang="ja-JP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F92A60-9CBF-DAF2-455C-E5C472052597}"/>
              </a:ext>
            </a:extLst>
          </p:cNvPr>
          <p:cNvSpPr txBox="1"/>
          <p:nvPr/>
        </p:nvSpPr>
        <p:spPr>
          <a:xfrm>
            <a:off x="8172065" y="5457600"/>
            <a:ext cx="3856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+ Statistical tools</a:t>
            </a:r>
            <a:endParaRPr lang="fi-FI" sz="3600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29AC53-60F7-2326-9133-D08AACEE861F}"/>
              </a:ext>
            </a:extLst>
          </p:cNvPr>
          <p:cNvSpPr txBox="1"/>
          <p:nvPr/>
        </p:nvSpPr>
        <p:spPr>
          <a:xfrm>
            <a:off x="2582827" y="2471381"/>
            <a:ext cx="68368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Same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analysis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method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as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experiments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should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applied</a:t>
            </a:r>
            <a:endParaRPr lang="fi-FI" sz="2800" b="1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47EE08-77AA-617D-97DF-177B33634657}"/>
              </a:ext>
            </a:extLst>
          </p:cNvPr>
          <p:cNvSpPr txBox="1"/>
          <p:nvPr/>
        </p:nvSpPr>
        <p:spPr>
          <a:xfrm>
            <a:off x="0" y="5971967"/>
            <a:ext cx="78520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all observables</a:t>
            </a:r>
            <a:endParaRPr lang="fi-FI" sz="48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B5B7E0-C7AB-A2B2-278B-DBBAC99D28A3}"/>
              </a:ext>
            </a:extLst>
          </p:cNvPr>
          <p:cNvSpPr txBox="1"/>
          <p:nvPr/>
        </p:nvSpPr>
        <p:spPr>
          <a:xfrm>
            <a:off x="6299147" y="3384901"/>
            <a:ext cx="404785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Event by event energy-momentum conservation</a:t>
            </a:r>
            <a:endParaRPr lang="fi-FI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CF7898-8E69-265C-3F76-5D60F7A98089}"/>
              </a:ext>
            </a:extLst>
          </p:cNvPr>
          <p:cNvSpPr txBox="1"/>
          <p:nvPr/>
        </p:nvSpPr>
        <p:spPr>
          <a:xfrm>
            <a:off x="1634054" y="3400721"/>
            <a:ext cx="40478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Entire momentum space</a:t>
            </a:r>
            <a:endParaRPr lang="fi-FI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8E61721-05BB-AB73-4F65-CAE7BAA8E0E4}"/>
              </a:ext>
            </a:extLst>
          </p:cNvPr>
          <p:cNvSpPr txBox="1"/>
          <p:nvPr/>
        </p:nvSpPr>
        <p:spPr>
          <a:xfrm>
            <a:off x="1599679" y="3809040"/>
            <a:ext cx="42931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(full 3D + soft to hard)</a:t>
            </a:r>
            <a:endParaRPr lang="fi-FI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47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5EC7282-E25F-53F8-3561-1B6AC1E6BAD9}"/>
              </a:ext>
            </a:extLst>
          </p:cNvPr>
          <p:cNvSpPr/>
          <p:nvPr/>
        </p:nvSpPr>
        <p:spPr>
          <a:xfrm>
            <a:off x="1095249" y="5628982"/>
            <a:ext cx="9796271" cy="694964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A8412-4A17-8916-0AB8-B0F1FDD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83941-610E-4D21-CBD0-A16CDCE7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D9E4F-76D5-3E95-A58A-87136A61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2DB976-2CD4-4A85-7E56-6B58F10946CF}"/>
              </a:ext>
            </a:extLst>
          </p:cNvPr>
          <p:cNvSpPr txBox="1"/>
          <p:nvPr/>
        </p:nvSpPr>
        <p:spPr>
          <a:xfrm>
            <a:off x="8701774" y="4133865"/>
            <a:ext cx="35768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 Hydrodynamic </a:t>
            </a:r>
            <a:r>
              <a:rPr lang="en-US" sz="2800" b="1" dirty="0" err="1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behaviour</a:t>
            </a:r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 of QGP</a:t>
            </a:r>
            <a:endParaRPr lang="en-US" sz="2800" b="1" dirty="0">
              <a:solidFill>
                <a:srgbClr val="3B3838"/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8A036E-2643-6A01-A767-F16EBBEF4A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22" r="67322" b="6194"/>
          <a:stretch/>
        </p:blipFill>
        <p:spPr>
          <a:xfrm>
            <a:off x="3416827" y="3296488"/>
            <a:ext cx="2720409" cy="27967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645A85-863B-8241-7021-1CD08B68258A}"/>
              </a:ext>
            </a:extLst>
          </p:cNvPr>
          <p:cNvSpPr txBox="1"/>
          <p:nvPr/>
        </p:nvSpPr>
        <p:spPr>
          <a:xfrm>
            <a:off x="105261" y="3942519"/>
            <a:ext cx="39017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Elliptic flow…</a:t>
            </a:r>
          </a:p>
          <a:p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Hydrodynamic response against initial geometry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20B4A9-2591-1BF1-1F1C-11D7CA219D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153" r="38228" b="6194"/>
          <a:stretch/>
        </p:blipFill>
        <p:spPr>
          <a:xfrm>
            <a:off x="6740848" y="3319758"/>
            <a:ext cx="2090906" cy="27535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327BF1-4772-A7ED-49E3-5E0B592044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 t="35827" r="10804" b="36082"/>
          <a:stretch/>
        </p:blipFill>
        <p:spPr>
          <a:xfrm>
            <a:off x="1221671" y="1365693"/>
            <a:ext cx="10070399" cy="225969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7FF8126-F9FD-B013-5985-D2E3B8227E59}"/>
              </a:ext>
            </a:extLst>
          </p:cNvPr>
          <p:cNvSpPr/>
          <p:nvPr/>
        </p:nvSpPr>
        <p:spPr>
          <a:xfrm>
            <a:off x="3863313" y="1769719"/>
            <a:ext cx="4612204" cy="1590511"/>
          </a:xfrm>
          <a:prstGeom prst="roundRect">
            <a:avLst>
              <a:gd name="adj" fmla="val 9829"/>
            </a:avLst>
          </a:prstGeom>
          <a:solidFill>
            <a:schemeClr val="accent5">
              <a:lumMod val="40000"/>
              <a:lumOff val="60000"/>
              <a:alpha val="30000"/>
            </a:schemeClr>
          </a:solidFill>
          <a:ln w="69850">
            <a:solidFill>
              <a:schemeClr val="accent4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7B7E13-BCC5-5786-86D8-6B64FB21237F}"/>
              </a:ext>
            </a:extLst>
          </p:cNvPr>
          <p:cNvSpPr txBox="1"/>
          <p:nvPr/>
        </p:nvSpPr>
        <p:spPr>
          <a:xfrm>
            <a:off x="850831" y="2871530"/>
            <a:ext cx="209138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6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Initial state</a:t>
            </a:r>
            <a:endParaRPr lang="en-GB" sz="3200" b="1" dirty="0">
              <a:solidFill>
                <a:schemeClr val="accent6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46629F-5C72-B3CF-E2D8-7E0A94D6B0C9}"/>
              </a:ext>
            </a:extLst>
          </p:cNvPr>
          <p:cNvSpPr txBox="1"/>
          <p:nvPr/>
        </p:nvSpPr>
        <p:spPr>
          <a:xfrm>
            <a:off x="3591736" y="2940884"/>
            <a:ext cx="5330267" cy="584775"/>
          </a:xfrm>
          <a:prstGeom prst="rect">
            <a:avLst/>
          </a:prstGeom>
          <a:solidFill>
            <a:schemeClr val="accent5">
              <a:lumMod val="20000"/>
              <a:lumOff val="80000"/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Evolution of QGP + hadron gas</a:t>
            </a:r>
            <a:endParaRPr lang="en-GB" sz="3200" b="1" dirty="0">
              <a:solidFill>
                <a:schemeClr val="accent5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3A2683E-E1D4-DC91-97A6-C3EC63AF1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61"/>
            <a:ext cx="10515600" cy="863311"/>
          </a:xfrm>
        </p:spPr>
        <p:txBody>
          <a:bodyPr/>
          <a:lstStyle/>
          <a:p>
            <a:r>
              <a:rPr lang="en-GB" dirty="0" err="1"/>
              <a:t>Collectivity</a:t>
            </a:r>
            <a:r>
              <a:rPr lang="en-GB" dirty="0"/>
              <a:t> in </a:t>
            </a:r>
            <a:r>
              <a:rPr lang="en-GB" dirty="0">
                <a:solidFill>
                  <a:schemeClr val="accent2"/>
                </a:solidFill>
              </a:rPr>
              <a:t>early 2000s</a:t>
            </a:r>
            <a:endParaRPr lang="fi-FI" dirty="0">
              <a:solidFill>
                <a:schemeClr val="accent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4EAFF6-90CD-22B6-CDE5-BCF0F5337CF1}"/>
              </a:ext>
            </a:extLst>
          </p:cNvPr>
          <p:cNvSpPr txBox="1"/>
          <p:nvPr/>
        </p:nvSpPr>
        <p:spPr>
          <a:xfrm>
            <a:off x="1559703" y="5718914"/>
            <a:ext cx="9072594" cy="584775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Collectivity: purely born in hydrodynamic expansion</a:t>
            </a: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F1C02092-A787-606B-FC64-F0E817AA488A}"/>
              </a:ext>
            </a:extLst>
          </p:cNvPr>
          <p:cNvSpPr/>
          <p:nvPr/>
        </p:nvSpPr>
        <p:spPr>
          <a:xfrm rot="16200000">
            <a:off x="5938922" y="4506523"/>
            <a:ext cx="960910" cy="699922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5FD796-E169-A5AE-3B26-1D42678856CE}"/>
              </a:ext>
            </a:extLst>
          </p:cNvPr>
          <p:cNvSpPr txBox="1"/>
          <p:nvPr/>
        </p:nvSpPr>
        <p:spPr>
          <a:xfrm>
            <a:off x="9118593" y="4975268"/>
            <a:ext cx="24483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 </a:t>
            </a:r>
            <a:r>
              <a:rPr lang="fi-FI" sz="12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Molnar</a:t>
            </a:r>
            <a:r>
              <a:rPr lang="fi-FI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M. </a:t>
            </a:r>
            <a:r>
              <a:rPr lang="fi-FI" sz="12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Gyulassy</a:t>
            </a:r>
            <a:r>
              <a:rPr lang="fi-FI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(2002), P. F. </a:t>
            </a:r>
            <a:r>
              <a:rPr lang="fi-FI" sz="12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Kolb</a:t>
            </a:r>
            <a:r>
              <a:rPr lang="fi-FI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U. Heinz (2003)…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D1B42C-63B3-118D-A136-CC913CD34BD9}"/>
              </a:ext>
            </a:extLst>
          </p:cNvPr>
          <p:cNvSpPr txBox="1"/>
          <p:nvPr/>
        </p:nvSpPr>
        <p:spPr>
          <a:xfrm>
            <a:off x="2196565" y="4085440"/>
            <a:ext cx="15384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Y. </a:t>
            </a:r>
            <a:r>
              <a:rPr lang="fi-FI" sz="12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Ollitrault</a:t>
            </a:r>
            <a:r>
              <a:rPr lang="fi-FI" sz="1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(1992)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038204-9F39-2B57-FF8D-85CA03735532}"/>
              </a:ext>
            </a:extLst>
          </p:cNvPr>
          <p:cNvSpPr txBox="1"/>
          <p:nvPr/>
        </p:nvSpPr>
        <p:spPr>
          <a:xfrm>
            <a:off x="2578636" y="1042381"/>
            <a:ext cx="877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Correlation of particles in momentum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70ED47-6594-A127-FAF6-280B445BA2C7}"/>
                  </a:ext>
                </a:extLst>
              </p:cNvPr>
              <p:cNvSpPr txBox="1"/>
              <p:nvPr/>
            </p:nvSpPr>
            <p:spPr>
              <a:xfrm>
                <a:off x="1391556" y="508747"/>
                <a:ext cx="99880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en-US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8800" b="1" dirty="0">
                  <a:solidFill>
                    <a:srgbClr val="524F4F"/>
                  </a:solidFill>
                  <a:latin typeface="Calibri" panose="020F0502020204030204" pitchFamily="34" charset="0"/>
                  <a:ea typeface="Yu Gothic UI" panose="020B0500000000000000" pitchFamily="34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70ED47-6594-A127-FAF6-280B445BA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556" y="508747"/>
                <a:ext cx="998804" cy="1446550"/>
              </a:xfrm>
              <a:prstGeom prst="rect">
                <a:avLst/>
              </a:prstGeom>
              <a:blipFill>
                <a:blip r:embed="rId4"/>
                <a:stretch>
                  <a:fillRect l="-231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3211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artoon of a frog holding a pinwheel&#10;&#10;Description automatically generated">
            <a:extLst>
              <a:ext uri="{FF2B5EF4-FFF2-40B4-BE49-F238E27FC236}">
                <a16:creationId xmlns:a16="http://schemas.microsoft.com/office/drawing/2014/main" id="{87614011-0325-4241-1B5D-2A65A5F3E7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04" b="20461"/>
          <a:stretch/>
        </p:blipFill>
        <p:spPr>
          <a:xfrm rot="21236055">
            <a:off x="57055" y="-841621"/>
            <a:ext cx="4019453" cy="744297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76FD904-81B5-0186-BB1B-746E0174FEDE}"/>
              </a:ext>
            </a:extLst>
          </p:cNvPr>
          <p:cNvSpPr/>
          <p:nvPr/>
        </p:nvSpPr>
        <p:spPr>
          <a:xfrm>
            <a:off x="91305" y="185190"/>
            <a:ext cx="3998638" cy="6487620"/>
          </a:xfrm>
          <a:prstGeom prst="rect">
            <a:avLst/>
          </a:prstGeom>
          <a:solidFill>
            <a:srgbClr val="003049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E75524-CE84-8DC6-3C1A-29D6D2B0B4ED}"/>
              </a:ext>
            </a:extLst>
          </p:cNvPr>
          <p:cNvSpPr/>
          <p:nvPr/>
        </p:nvSpPr>
        <p:spPr>
          <a:xfrm>
            <a:off x="2558597" y="819854"/>
            <a:ext cx="6975721" cy="1627640"/>
          </a:xfrm>
          <a:prstGeom prst="rect">
            <a:avLst/>
          </a:prstGeom>
          <a:solidFill>
            <a:schemeClr val="tx2">
              <a:lumMod val="60000"/>
              <a:lumOff val="4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60BF58-8E75-7C26-DBE1-71EE84C6C0B6}"/>
              </a:ext>
            </a:extLst>
          </p:cNvPr>
          <p:cNvSpPr txBox="1"/>
          <p:nvPr/>
        </p:nvSpPr>
        <p:spPr>
          <a:xfrm>
            <a:off x="2799303" y="969883"/>
            <a:ext cx="659339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dynamical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models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precision</a:t>
            </a:r>
            <a:r>
              <a:rPr lang="fi-FI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3763E3-E2E4-5B6A-AB92-01C1233DED07}"/>
              </a:ext>
            </a:extLst>
          </p:cNvPr>
          <p:cNvSpPr txBox="1"/>
          <p:nvPr/>
        </p:nvSpPr>
        <p:spPr>
          <a:xfrm>
            <a:off x="2722103" y="304058"/>
            <a:ext cx="686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HIC has entered the era of </a:t>
            </a:r>
            <a:r>
              <a:rPr lang="en-US" sz="2400" b="1" dirty="0">
                <a:solidFill>
                  <a:schemeClr val="accent2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precision science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, but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BA04E3-1D22-67A8-8E3D-04B41AEF45BC}"/>
              </a:ext>
            </a:extLst>
          </p:cNvPr>
          <p:cNvSpPr txBox="1"/>
          <p:nvPr/>
        </p:nvSpPr>
        <p:spPr>
          <a:xfrm>
            <a:off x="906103" y="4325996"/>
            <a:ext cx="10193146" cy="166931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93F3F6-F4A7-0120-E2D3-62FEFCCF84C4}"/>
              </a:ext>
            </a:extLst>
          </p:cNvPr>
          <p:cNvSpPr txBox="1"/>
          <p:nvPr/>
        </p:nvSpPr>
        <p:spPr>
          <a:xfrm>
            <a:off x="1054794" y="4234789"/>
            <a:ext cx="989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Monte-Carlo Event Generators</a:t>
            </a:r>
            <a:endParaRPr kumimoji="1" lang="ja-JP" altLang="en-US" sz="6000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0D6B6B-7AE3-15A1-4217-A1521B556104}"/>
              </a:ext>
            </a:extLst>
          </p:cNvPr>
          <p:cNvSpPr txBox="1"/>
          <p:nvPr/>
        </p:nvSpPr>
        <p:spPr>
          <a:xfrm>
            <a:off x="7588153" y="4952909"/>
            <a:ext cx="33632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fi-FI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Buckley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200" b="1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fi-FI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Rept</a:t>
            </a:r>
            <a:r>
              <a:rPr lang="fi-FI" sz="12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 504 (2011) 145-233</a:t>
            </a:r>
            <a:endParaRPr lang="fi-FI" sz="12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7AB1A3-9072-DF00-7097-474EF2EFE6FC}"/>
              </a:ext>
            </a:extLst>
          </p:cNvPr>
          <p:cNvSpPr txBox="1"/>
          <p:nvPr/>
        </p:nvSpPr>
        <p:spPr>
          <a:xfrm>
            <a:off x="1381831" y="5102706"/>
            <a:ext cx="97390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PYTHIA/PYTHIA </a:t>
            </a:r>
            <a:r>
              <a:rPr lang="en-US" altLang="ja-JP" sz="1600" b="1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Angantyr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lang="fr-FR" altLang="ja-JP" sz="1600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Sjöstrand</a:t>
            </a:r>
            <a:r>
              <a:rPr lang="fr-FR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ja-JP" sz="160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r-FR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Comput. Phys. Commun. 178, 852 (2008),</a:t>
            </a:r>
            <a:r>
              <a:rPr lang="fr-FR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Bierlich </a:t>
            </a:r>
            <a:r>
              <a:rPr lang="en-US" altLang="ja-JP" sz="1600" b="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JHEP 10 (2018) 134…, 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HIJING: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X. N. Wang </a:t>
            </a:r>
            <a:r>
              <a:rPr lang="en-US" altLang="ja-JP" sz="1600" b="0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</a:t>
            </a:r>
            <a:r>
              <a:rPr lang="en-US" altLang="ja-JP" sz="1600" b="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Phys. Rev. D 44 (1991) 3501-3516…, </a:t>
            </a:r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EPOS: </a:t>
            </a:r>
            <a:r>
              <a:rPr lang="en-US" altLang="ja-JP" sz="16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K. Werner </a:t>
            </a:r>
            <a:r>
              <a:rPr lang="en-US" altLang="ja-JP" sz="1600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Phys. Rev. C 74 (2006) 044902…</a:t>
            </a:r>
            <a:r>
              <a:rPr lang="en-US" altLang="ja-JP" sz="16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AMPT: </a:t>
            </a:r>
            <a:r>
              <a:rPr lang="fr-FR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Z. W. Lin </a:t>
            </a:r>
            <a:r>
              <a:rPr lang="fr-FR" altLang="ja-JP" sz="1600" i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r-FR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Phys. </a:t>
            </a:r>
            <a:r>
              <a:rPr lang="fr-FR" altLang="ja-JP" sz="1600" dirty="0" err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fr-FR" altLang="ja-JP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C 72 (2005) 064901…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BB20E0-6E55-7646-ED09-5EA2D2E5C5AF}"/>
              </a:ext>
            </a:extLst>
          </p:cNvPr>
          <p:cNvSpPr txBox="1"/>
          <p:nvPr/>
        </p:nvSpPr>
        <p:spPr>
          <a:xfrm>
            <a:off x="6740020" y="6140851"/>
            <a:ext cx="5059523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physics? </a:t>
            </a:r>
            <a:r>
              <a:rPr lang="en-US" altLang="ja-JP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altLang="ja-JP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F92A60-9CBF-DAF2-455C-E5C472052597}"/>
              </a:ext>
            </a:extLst>
          </p:cNvPr>
          <p:cNvSpPr txBox="1"/>
          <p:nvPr/>
        </p:nvSpPr>
        <p:spPr>
          <a:xfrm>
            <a:off x="8172065" y="5457600"/>
            <a:ext cx="3856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+ Statistical tools</a:t>
            </a:r>
            <a:endParaRPr lang="fi-FI" sz="3600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29AC53-60F7-2326-9133-D08AACEE861F}"/>
              </a:ext>
            </a:extLst>
          </p:cNvPr>
          <p:cNvSpPr txBox="1"/>
          <p:nvPr/>
        </p:nvSpPr>
        <p:spPr>
          <a:xfrm>
            <a:off x="2582827" y="2471381"/>
            <a:ext cx="68368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Same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analysis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method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as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experiments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should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</a:t>
            </a:r>
            <a:r>
              <a:rPr lang="fi-FI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28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applied</a:t>
            </a:r>
            <a:endParaRPr lang="fi-FI" sz="2800" b="1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47EE08-77AA-617D-97DF-177B33634657}"/>
              </a:ext>
            </a:extLst>
          </p:cNvPr>
          <p:cNvSpPr txBox="1"/>
          <p:nvPr/>
        </p:nvSpPr>
        <p:spPr>
          <a:xfrm>
            <a:off x="0" y="5971967"/>
            <a:ext cx="78520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all observables</a:t>
            </a:r>
            <a:endParaRPr lang="fi-FI" sz="48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B5B7E0-C7AB-A2B2-278B-DBBAC99D28A3}"/>
              </a:ext>
            </a:extLst>
          </p:cNvPr>
          <p:cNvSpPr txBox="1"/>
          <p:nvPr/>
        </p:nvSpPr>
        <p:spPr>
          <a:xfrm>
            <a:off x="6299147" y="3384901"/>
            <a:ext cx="404785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Event by event energy-momentum conservation</a:t>
            </a:r>
            <a:endParaRPr lang="fi-FI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CF7898-8E69-265C-3F76-5D60F7A98089}"/>
              </a:ext>
            </a:extLst>
          </p:cNvPr>
          <p:cNvSpPr txBox="1"/>
          <p:nvPr/>
        </p:nvSpPr>
        <p:spPr>
          <a:xfrm>
            <a:off x="1634054" y="3400721"/>
            <a:ext cx="40478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Entire momentum space</a:t>
            </a:r>
            <a:endParaRPr lang="fi-FI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8E61721-05BB-AB73-4F65-CAE7BAA8E0E4}"/>
              </a:ext>
            </a:extLst>
          </p:cNvPr>
          <p:cNvSpPr txBox="1"/>
          <p:nvPr/>
        </p:nvSpPr>
        <p:spPr>
          <a:xfrm>
            <a:off x="1599679" y="3809040"/>
            <a:ext cx="42931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(full 3D + soft to hard)</a:t>
            </a:r>
            <a:endParaRPr lang="fi-FI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F7ECD1-A9FB-95F0-69C5-CA8E68679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0815" y="660400"/>
            <a:ext cx="956726" cy="21606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7327AB-C3F5-5EDB-140A-29AB63837A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017" b="-1"/>
          <a:stretch/>
        </p:blipFill>
        <p:spPr>
          <a:xfrm>
            <a:off x="10094701" y="626388"/>
            <a:ext cx="981173" cy="219809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73DF5AE-9F64-49FC-3A4B-A74C6096B1F8}"/>
              </a:ext>
            </a:extLst>
          </p:cNvPr>
          <p:cNvSpPr/>
          <p:nvPr/>
        </p:nvSpPr>
        <p:spPr>
          <a:xfrm>
            <a:off x="9980936" y="643742"/>
            <a:ext cx="2187543" cy="2326276"/>
          </a:xfrm>
          <a:prstGeom prst="rect">
            <a:avLst/>
          </a:prstGeom>
          <a:solidFill>
            <a:srgbClr val="003049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FE7EF2-3F9A-3078-EB09-BFE2587809AD}"/>
              </a:ext>
            </a:extLst>
          </p:cNvPr>
          <p:cNvSpPr txBox="1"/>
          <p:nvPr/>
        </p:nvSpPr>
        <p:spPr>
          <a:xfrm rot="20409014">
            <a:off x="9946682" y="1130493"/>
            <a:ext cx="2188266" cy="95410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Bayesian with 3D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A91EDA-1B22-84B4-D891-3DC6D3382FC0}"/>
              </a:ext>
            </a:extLst>
          </p:cNvPr>
          <p:cNvSpPr txBox="1"/>
          <p:nvPr/>
        </p:nvSpPr>
        <p:spPr>
          <a:xfrm>
            <a:off x="9980936" y="296121"/>
            <a:ext cx="211975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Shen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782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FC416CC5-92A9-B2F9-1A5C-D6BF253F58AB}"/>
              </a:ext>
            </a:extLst>
          </p:cNvPr>
          <p:cNvSpPr/>
          <p:nvPr/>
        </p:nvSpPr>
        <p:spPr>
          <a:xfrm>
            <a:off x="181367" y="950365"/>
            <a:ext cx="11874264" cy="4109098"/>
          </a:xfrm>
          <a:prstGeom prst="roundRect">
            <a:avLst>
              <a:gd name="adj" fmla="val 6223"/>
            </a:avLst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1627BF-10B3-AD23-85E7-5EC842368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12339D-82A1-EB18-F2F4-07344EF1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759F1-E700-84C4-8B3D-3D74C3C9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31</a:t>
            </a:fld>
            <a:endParaRPr lang="ja-JP" alt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098E31B-3CB3-C7DE-1C21-E97AB190A98B}"/>
              </a:ext>
            </a:extLst>
          </p:cNvPr>
          <p:cNvSpPr/>
          <p:nvPr/>
        </p:nvSpPr>
        <p:spPr>
          <a:xfrm>
            <a:off x="590474" y="5217727"/>
            <a:ext cx="11118538" cy="1023495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36CD45-5459-8F03-6301-C43A113A3EED}"/>
              </a:ext>
            </a:extLst>
          </p:cNvPr>
          <p:cNvSpPr txBox="1"/>
          <p:nvPr/>
        </p:nvSpPr>
        <p:spPr>
          <a:xfrm>
            <a:off x="-355629" y="936798"/>
            <a:ext cx="3325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EPOS4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1583D6-379E-96B8-5FF1-4B3CD1D4E6DA}"/>
              </a:ext>
            </a:extLst>
          </p:cNvPr>
          <p:cNvSpPr txBox="1"/>
          <p:nvPr/>
        </p:nvSpPr>
        <p:spPr>
          <a:xfrm>
            <a:off x="1992595" y="1193928"/>
            <a:ext cx="5084938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i-FI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Werner, 2301.12517; </a:t>
            </a:r>
            <a:r>
              <a:rPr lang="ja-JP" alt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2306.10277</a:t>
            </a:r>
            <a:r>
              <a:rPr lang="en-US" altLang="ja-JP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ja-JP" alt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2306.02396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96EA7E-0B0E-7612-36A9-6A433937D1C6}"/>
              </a:ext>
            </a:extLst>
          </p:cNvPr>
          <p:cNvSpPr txBox="1"/>
          <p:nvPr/>
        </p:nvSpPr>
        <p:spPr>
          <a:xfrm>
            <a:off x="410660" y="4071788"/>
            <a:ext cx="9752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kumimoji="1" lang="en-US" altLang="ja-JP" sz="2800" b="1" dirty="0">
                <a:solidFill>
                  <a:srgbClr val="F77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Microcanonical </a:t>
            </a:r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sampling </a:t>
            </a:r>
            <a:r>
              <a:rPr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kumimoji="1"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hydro via Markov chains</a:t>
            </a:r>
            <a:endParaRPr kumimoji="1" lang="ja-JP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FA34B7-940A-16E5-563B-A986DF720F79}"/>
                  </a:ext>
                </a:extLst>
              </p:cNvPr>
              <p:cNvSpPr txBox="1"/>
              <p:nvPr/>
            </p:nvSpPr>
            <p:spPr>
              <a:xfrm>
                <a:off x="6926548" y="3161735"/>
                <a:ext cx="56391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r>
                  <a:rPr lang="en-US" altLang="ja-JP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kumimoji="1" lang="en-US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aturation</a:t>
                </a:r>
                <a:r>
                  <a:rPr kumimoji="1" lang="en-US" altLang="ja-JP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at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  <m:sub>
                        <m:r>
                          <a:rPr kumimoji="1"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𝑻</m:t>
                        </m:r>
                      </m:sub>
                    </m:sSub>
                  </m:oMath>
                </a14:m>
                <a:endParaRPr kumimoji="1" lang="ja-JP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FA34B7-940A-16E5-563B-A986DF720F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6548" y="3161735"/>
                <a:ext cx="5639177" cy="523220"/>
              </a:xfrm>
              <a:prstGeom prst="rect">
                <a:avLst/>
              </a:prstGeom>
              <a:blipFill>
                <a:blip r:embed="rId2"/>
                <a:stretch>
                  <a:fillRect t="-11765" b="-341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5504AE9-48D6-EC9A-4314-240910CCA66D}"/>
              </a:ext>
            </a:extLst>
          </p:cNvPr>
          <p:cNvSpPr txBox="1"/>
          <p:nvPr/>
        </p:nvSpPr>
        <p:spPr>
          <a:xfrm>
            <a:off x="655666" y="123734"/>
            <a:ext cx="10292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component picture: hydro and strings</a:t>
            </a:r>
            <a:endParaRPr kumimoji="1" lang="ja-JP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A381FAE-8CEE-023A-C685-E74F38F42978}"/>
                  </a:ext>
                </a:extLst>
              </p:cNvPr>
              <p:cNvSpPr txBox="1"/>
              <p:nvPr/>
            </p:nvSpPr>
            <p:spPr>
              <a:xfrm>
                <a:off x="249984" y="3161736"/>
                <a:ext cx="85826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 Initial: </a:t>
                </a:r>
                <a:r>
                  <a:rPr kumimoji="1" lang="en-US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factorization</a:t>
                </a:r>
                <a:r>
                  <a:rPr lang="fi-FI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</a:t>
                </a:r>
                <a:r>
                  <a:rPr lang="fi-FI" altLang="ja-JP" sz="2800" b="1" dirty="0" err="1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binary</a:t>
                </a:r>
                <a:r>
                  <a:rPr lang="fi-FI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altLang="ja-JP" sz="2800" b="1" dirty="0" err="1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scaling</a:t>
                </a:r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at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  <m:sub>
                        <m:r>
                          <a:rPr kumimoji="1"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𝑻</m:t>
                        </m:r>
                      </m:sub>
                    </m:sSub>
                  </m:oMath>
                </a14:m>
                <a:endParaRPr kumimoji="1" lang="ja-JP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A381FAE-8CEE-023A-C685-E74F38F429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984" y="3161736"/>
                <a:ext cx="8582644" cy="523220"/>
              </a:xfrm>
              <a:prstGeom prst="rect">
                <a:avLst/>
              </a:prstGeom>
              <a:blipFill>
                <a:blip r:embed="rId3"/>
                <a:stretch>
                  <a:fillRect t="-11765" b="-341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0" name="TextBox 159">
            <a:extLst>
              <a:ext uri="{FF2B5EF4-FFF2-40B4-BE49-F238E27FC236}">
                <a16:creationId xmlns:a16="http://schemas.microsoft.com/office/drawing/2014/main" id="{F25E1C01-D1A2-2DC4-217C-CE762C6FFF93}"/>
              </a:ext>
            </a:extLst>
          </p:cNvPr>
          <p:cNvSpPr txBox="1"/>
          <p:nvPr/>
        </p:nvSpPr>
        <p:spPr>
          <a:xfrm rot="5400000">
            <a:off x="10140601" y="2840539"/>
            <a:ext cx="400753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7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Figs</a:t>
            </a:r>
            <a:r>
              <a:rPr lang="fi-FI" sz="7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i-FI" sz="7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</a:t>
            </a:r>
            <a:r>
              <a:rPr lang="fi-FI" sz="7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7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fi-FI" sz="7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K. Werner at QCD </a:t>
            </a:r>
            <a:r>
              <a:rPr lang="fi-FI" sz="7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challenges</a:t>
            </a:r>
            <a:r>
              <a:rPr lang="fi-FI" sz="7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7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i-FI" sz="7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7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</a:t>
            </a:r>
            <a:r>
              <a:rPr lang="fi-FI" sz="7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AA </a:t>
            </a:r>
            <a:r>
              <a:rPr lang="fi-FI" sz="7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collisions</a:t>
            </a:r>
            <a:r>
              <a:rPr lang="fi-FI" sz="7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2023 </a:t>
            </a:r>
          </a:p>
        </p:txBody>
      </p:sp>
      <p:pic>
        <p:nvPicPr>
          <p:cNvPr id="8" name="Picture 7" descr="A yellow and white pattern&#10;&#10;Description automatically generated">
            <a:extLst>
              <a:ext uri="{FF2B5EF4-FFF2-40B4-BE49-F238E27FC236}">
                <a16:creationId xmlns:a16="http://schemas.microsoft.com/office/drawing/2014/main" id="{315CA819-E64D-2974-8F30-0CFB4B6C11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621340" y="5244541"/>
            <a:ext cx="2771918" cy="944970"/>
          </a:xfrm>
          <a:prstGeom prst="rect">
            <a:avLst/>
          </a:prstGeom>
        </p:spPr>
      </p:pic>
      <p:pic>
        <p:nvPicPr>
          <p:cNvPr id="10" name="Picture 9" descr="A yellow and white pattern&#10;&#10;Description automatically generated">
            <a:extLst>
              <a:ext uri="{FF2B5EF4-FFF2-40B4-BE49-F238E27FC236}">
                <a16:creationId xmlns:a16="http://schemas.microsoft.com/office/drawing/2014/main" id="{46C45EBF-0AFC-9B28-1583-E17602563E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2988457" y="5242785"/>
            <a:ext cx="2771918" cy="944970"/>
          </a:xfrm>
          <a:prstGeom prst="rect">
            <a:avLst/>
          </a:prstGeom>
        </p:spPr>
      </p:pic>
      <p:pic>
        <p:nvPicPr>
          <p:cNvPr id="14" name="Picture 13" descr="A yellow and white pattern&#10;&#10;Description automatically generated">
            <a:extLst>
              <a:ext uri="{FF2B5EF4-FFF2-40B4-BE49-F238E27FC236}">
                <a16:creationId xmlns:a16="http://schemas.microsoft.com/office/drawing/2014/main" id="{2C869FE2-D979-9E64-B486-8FFD18CE04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5343776" y="5232681"/>
            <a:ext cx="2771918" cy="944970"/>
          </a:xfrm>
          <a:prstGeom prst="rect">
            <a:avLst/>
          </a:prstGeom>
        </p:spPr>
      </p:pic>
      <p:pic>
        <p:nvPicPr>
          <p:cNvPr id="16" name="Picture 15" descr="A yellow and white pattern&#10;&#10;Description automatically generated">
            <a:extLst>
              <a:ext uri="{FF2B5EF4-FFF2-40B4-BE49-F238E27FC236}">
                <a16:creationId xmlns:a16="http://schemas.microsoft.com/office/drawing/2014/main" id="{FF0C3B8D-AB83-DE37-EF6A-D20A4BBF5E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7707561" y="5225088"/>
            <a:ext cx="2771918" cy="944970"/>
          </a:xfrm>
          <a:prstGeom prst="rect">
            <a:avLst/>
          </a:prstGeom>
        </p:spPr>
      </p:pic>
      <p:pic>
        <p:nvPicPr>
          <p:cNvPr id="17" name="Picture 16" descr="A yellow and white pattern&#10;&#10;Description automatically generated">
            <a:extLst>
              <a:ext uri="{FF2B5EF4-FFF2-40B4-BE49-F238E27FC236}">
                <a16:creationId xmlns:a16="http://schemas.microsoft.com/office/drawing/2014/main" id="{4D7E350C-DAAB-ADE2-E629-9FED38CA1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43579" b="56178"/>
          <a:stretch/>
        </p:blipFill>
        <p:spPr>
          <a:xfrm>
            <a:off x="10072140" y="5217728"/>
            <a:ext cx="1636872" cy="9449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D58BE50-0B3D-F646-2786-09E5D9EF4211}"/>
              </a:ext>
            </a:extLst>
          </p:cNvPr>
          <p:cNvSpPr txBox="1"/>
          <p:nvPr/>
        </p:nvSpPr>
        <p:spPr>
          <a:xfrm>
            <a:off x="1607958" y="4467732"/>
            <a:ext cx="9387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Event-by-event energy-momentum &amp; charge conservation</a:t>
            </a:r>
            <a:endParaRPr kumimoji="1" lang="ja-JP" altLang="en-US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6E3ED4B2-C87A-A2FA-EF83-09E4F26846A9}"/>
              </a:ext>
            </a:extLst>
          </p:cNvPr>
          <p:cNvSpPr txBox="1"/>
          <p:nvPr/>
        </p:nvSpPr>
        <p:spPr>
          <a:xfrm>
            <a:off x="482988" y="5237112"/>
            <a:ext cx="106525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ja-JP" sz="3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i-FI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32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fi-FI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fi-FI" altLang="ja-JP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32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 </a:t>
            </a:r>
            <a:r>
              <a:rPr lang="fi-FI" altLang="ja-JP" sz="3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kumimoji="1" lang="fi-FI" altLang="ja-JP" sz="3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ithin</a:t>
            </a:r>
            <a:r>
              <a:rPr kumimoji="1" lang="fi-FI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single </a:t>
            </a:r>
            <a:r>
              <a:rPr kumimoji="1" lang="fi-FI" altLang="ja-JP" sz="3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framewor</a:t>
            </a:r>
            <a:r>
              <a:rPr lang="fi-FI" altLang="ja-JP" sz="3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lang="fi-FI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kumimoji="1"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all observable</a:t>
            </a:r>
            <a:endParaRPr kumimoji="1" lang="ja-JP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D56A1A5-5A65-10F7-DF93-5A3A3A5EDCDE}"/>
              </a:ext>
            </a:extLst>
          </p:cNvPr>
          <p:cNvSpPr/>
          <p:nvPr/>
        </p:nvSpPr>
        <p:spPr>
          <a:xfrm>
            <a:off x="450072" y="1780713"/>
            <a:ext cx="11118538" cy="1176410"/>
          </a:xfrm>
          <a:prstGeom prst="roundRect">
            <a:avLst>
              <a:gd name="adj" fmla="val 6223"/>
            </a:avLst>
          </a:prstGeom>
          <a:noFill/>
          <a:ln w="793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830FF5-18BF-8804-2143-90EBFAFA3136}"/>
              </a:ext>
            </a:extLst>
          </p:cNvPr>
          <p:cNvSpPr txBox="1"/>
          <p:nvPr/>
        </p:nvSpPr>
        <p:spPr>
          <a:xfrm>
            <a:off x="518164" y="1775652"/>
            <a:ext cx="3973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Core-corona picture</a:t>
            </a:r>
            <a:endParaRPr kumimoji="1"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06AF13E-9BFF-527C-314B-9BCC43095EE0}"/>
              </a:ext>
            </a:extLst>
          </p:cNvPr>
          <p:cNvSpPr/>
          <p:nvPr/>
        </p:nvSpPr>
        <p:spPr>
          <a:xfrm>
            <a:off x="3108797" y="2413238"/>
            <a:ext cx="2651578" cy="483949"/>
          </a:xfrm>
          <a:prstGeom prst="roundRect">
            <a:avLst>
              <a:gd name="adj" fmla="val 2940"/>
            </a:avLst>
          </a:prstGeom>
          <a:solidFill>
            <a:srgbClr val="C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275B9C7-5AA0-F32C-4173-39E31F2915F2}"/>
              </a:ext>
            </a:extLst>
          </p:cNvPr>
          <p:cNvSpPr/>
          <p:nvPr/>
        </p:nvSpPr>
        <p:spPr>
          <a:xfrm>
            <a:off x="8750025" y="2425828"/>
            <a:ext cx="2444156" cy="483949"/>
          </a:xfrm>
          <a:prstGeom prst="roundRect">
            <a:avLst>
              <a:gd name="adj" fmla="val 2940"/>
            </a:avLst>
          </a:prstGeom>
          <a:solidFill>
            <a:srgbClr val="00206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544DA8-F4A9-EAA0-F602-34193051C3FF}"/>
              </a:ext>
            </a:extLst>
          </p:cNvPr>
          <p:cNvSpPr txBox="1"/>
          <p:nvPr/>
        </p:nvSpPr>
        <p:spPr>
          <a:xfrm>
            <a:off x="823959" y="2386557"/>
            <a:ext cx="10455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equilibrium: 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QGP hydro (core)</a:t>
            </a:r>
            <a:r>
              <a:rPr lang="en-US" altLang="ja-JP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en-US" altLang="ja-JP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out-of</a:t>
            </a:r>
            <a:r>
              <a:rPr lang="en-US" altLang="ja-JP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equilibrium: 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strings (corona)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9" name="Picture 158">
            <a:extLst>
              <a:ext uri="{FF2B5EF4-FFF2-40B4-BE49-F238E27FC236}">
                <a16:creationId xmlns:a16="http://schemas.microsoft.com/office/drawing/2014/main" id="{68F9629F-F604-7827-FA94-17B96ECD8B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96148" y="1026703"/>
            <a:ext cx="3893946" cy="11268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631BD9C-72BE-0206-C114-4C26A8DB961A}"/>
                  </a:ext>
                </a:extLst>
              </p:cNvPr>
              <p:cNvSpPr txBox="1"/>
              <p:nvPr/>
            </p:nvSpPr>
            <p:spPr>
              <a:xfrm>
                <a:off x="3703647" y="3572388"/>
                <a:ext cx="645979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 </a:t>
                </a:r>
                <a:r>
                  <a:rPr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ntire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fi-FI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  <m:sub>
                        <m:r>
                          <a:rPr kumimoji="1" lang="fi-FI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fi-FI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range (</a:t>
                </a:r>
                <a:r>
                  <a:rPr lang="fi-FI" altLang="ja-JP" sz="2800" b="1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soft to </a:t>
                </a:r>
                <a:r>
                  <a:rPr lang="fi-FI" altLang="ja-JP" sz="2800" b="1" dirty="0" err="1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hard</a:t>
                </a:r>
                <a:r>
                  <a:rPr lang="fi-FI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  <a:endParaRPr lang="ja-JP" altLang="en-US" sz="28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631BD9C-72BE-0206-C114-4C26A8DB9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647" y="3572388"/>
                <a:ext cx="6459792" cy="523220"/>
              </a:xfrm>
              <a:prstGeom prst="rect">
                <a:avLst/>
              </a:prstGeom>
              <a:blipFill>
                <a:blip r:embed="rId8"/>
                <a:stretch>
                  <a:fillRect l="-1983" t="-15116" b="-313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3E695BB1-042A-1989-F330-78B203CA05F6}"/>
              </a:ext>
            </a:extLst>
          </p:cNvPr>
          <p:cNvSpPr txBox="1"/>
          <p:nvPr/>
        </p:nvSpPr>
        <p:spPr>
          <a:xfrm rot="20778375">
            <a:off x="9199619" y="5237771"/>
            <a:ext cx="2923213" cy="83099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 Monte-Carlo Event Generators</a:t>
            </a:r>
            <a:endParaRPr kumimoji="1" lang="ja-JP" altLang="en-US" sz="2400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3429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0CCE57-0221-C70C-9670-C8113DC5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2B3BE-379B-DC2E-BC0A-10CA623B5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215BCC-7B79-1D59-E58D-3C555BAAE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32</a:t>
            </a:fld>
            <a:endParaRPr lang="ja-JP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F53212-5D13-2168-1FF0-0BBC3797D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0"/>
          <a:stretch/>
        </p:blipFill>
        <p:spPr>
          <a:xfrm>
            <a:off x="505868" y="1001755"/>
            <a:ext cx="5406421" cy="49432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D844337-DD4D-54BE-3809-82A15DB4BAE7}"/>
                  </a:ext>
                </a:extLst>
              </p:cNvPr>
              <p:cNvSpPr txBox="1"/>
              <p:nvPr/>
            </p:nvSpPr>
            <p:spPr>
              <a:xfrm>
                <a:off x="1659770" y="1353162"/>
                <a:ext cx="1538156" cy="67710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2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𝛀</m:t>
                      </m:r>
                      <m:r>
                        <a:rPr lang="en-US" sz="44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44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fi-FI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D844337-DD4D-54BE-3809-82A15DB4BA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9770" y="1353162"/>
                <a:ext cx="1538156" cy="6771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57150"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8C428D-58C7-AE74-963D-45744AF267BF}"/>
                  </a:ext>
                </a:extLst>
              </p:cNvPr>
              <p:cNvSpPr txBox="1"/>
              <p:nvPr/>
            </p:nvSpPr>
            <p:spPr>
              <a:xfrm>
                <a:off x="3936584" y="5509559"/>
                <a:ext cx="1935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8C428D-58C7-AE74-963D-45744AF267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584" y="5509559"/>
                <a:ext cx="193578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2FAB8D8E-3CD6-8B09-B635-B37A5F691A99}"/>
              </a:ext>
            </a:extLst>
          </p:cNvPr>
          <p:cNvSpPr/>
          <p:nvPr/>
        </p:nvSpPr>
        <p:spPr>
          <a:xfrm>
            <a:off x="3320666" y="1581802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B9DF65-2DD2-3109-D663-CABD81203F1F}"/>
              </a:ext>
            </a:extLst>
          </p:cNvPr>
          <p:cNvSpPr txBox="1"/>
          <p:nvPr/>
        </p:nvSpPr>
        <p:spPr>
          <a:xfrm>
            <a:off x="1294625" y="799165"/>
            <a:ext cx="2641959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Werner,  2301.12517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124C5CF-5A6C-832A-4F83-47CF046CD992}"/>
              </a:ext>
            </a:extLst>
          </p:cNvPr>
          <p:cNvSpPr/>
          <p:nvPr/>
        </p:nvSpPr>
        <p:spPr>
          <a:xfrm>
            <a:off x="6543871" y="4844219"/>
            <a:ext cx="5142260" cy="1380256"/>
          </a:xfrm>
          <a:prstGeom prst="roundRect">
            <a:avLst>
              <a:gd name="adj" fmla="val 8333"/>
            </a:avLst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16B5AF-0415-6273-D3E3-3B2F54D912B6}"/>
              </a:ext>
            </a:extLst>
          </p:cNvPr>
          <p:cNvSpPr txBox="1"/>
          <p:nvPr/>
        </p:nvSpPr>
        <p:spPr>
          <a:xfrm>
            <a:off x="6459063" y="4030872"/>
            <a:ext cx="5311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Both in and </a:t>
            </a:r>
            <a:r>
              <a:rPr lang="en-US" altLang="ja-JP" sz="32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out-of</a:t>
            </a:r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equilibrium</a:t>
            </a:r>
            <a:endParaRPr kumimoji="1" lang="ja-JP" altLang="en-US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C5BC5F-2A92-3D2B-CED8-E2427EE16EB8}"/>
              </a:ext>
            </a:extLst>
          </p:cNvPr>
          <p:cNvSpPr txBox="1"/>
          <p:nvPr/>
        </p:nvSpPr>
        <p:spPr>
          <a:xfrm>
            <a:off x="6506056" y="1888537"/>
            <a:ext cx="2561792" cy="4308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QGP hydro (core)</a:t>
            </a:r>
            <a:endParaRPr lang="fi-FI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4779C4-F473-5014-B741-F0CC1B104324}"/>
              </a:ext>
            </a:extLst>
          </p:cNvPr>
          <p:cNvSpPr txBox="1"/>
          <p:nvPr/>
        </p:nvSpPr>
        <p:spPr>
          <a:xfrm>
            <a:off x="9628106" y="1888536"/>
            <a:ext cx="2319033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strings (corona)</a:t>
            </a:r>
            <a:endParaRPr lang="fi-FI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4ADD96-E379-0B09-873F-527AC93A155E}"/>
              </a:ext>
            </a:extLst>
          </p:cNvPr>
          <p:cNvSpPr txBox="1"/>
          <p:nvPr/>
        </p:nvSpPr>
        <p:spPr>
          <a:xfrm>
            <a:off x="865339" y="117910"/>
            <a:ext cx="104686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Multi-strange hadron yield ratios from EPOS</a:t>
            </a:r>
            <a:endParaRPr kumimoji="1" lang="ja-JP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FE63FC0-18D0-A8B8-7BF3-F367BAB40DF2}"/>
              </a:ext>
            </a:extLst>
          </p:cNvPr>
          <p:cNvSpPr/>
          <p:nvPr/>
        </p:nvSpPr>
        <p:spPr>
          <a:xfrm>
            <a:off x="2011680" y="2229956"/>
            <a:ext cx="3610405" cy="784614"/>
          </a:xfrm>
          <a:custGeom>
            <a:avLst/>
            <a:gdLst>
              <a:gd name="connsiteX0" fmla="*/ 0 w 3610405"/>
              <a:gd name="connsiteY0" fmla="*/ 784614 h 784614"/>
              <a:gd name="connsiteX1" fmla="*/ 265471 w 3610405"/>
              <a:gd name="connsiteY1" fmla="*/ 460150 h 784614"/>
              <a:gd name="connsiteX2" fmla="*/ 820010 w 3610405"/>
              <a:gd name="connsiteY2" fmla="*/ 147484 h 784614"/>
              <a:gd name="connsiteX3" fmla="*/ 1681316 w 3610405"/>
              <a:gd name="connsiteY3" fmla="*/ 53094 h 784614"/>
              <a:gd name="connsiteX4" fmla="*/ 3610405 w 3610405"/>
              <a:gd name="connsiteY4" fmla="*/ 0 h 78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0405" h="784614">
                <a:moveTo>
                  <a:pt x="0" y="784614"/>
                </a:moveTo>
                <a:cubicBezTo>
                  <a:pt x="64401" y="675476"/>
                  <a:pt x="128803" y="566338"/>
                  <a:pt x="265471" y="460150"/>
                </a:cubicBezTo>
                <a:cubicBezTo>
                  <a:pt x="402139" y="353962"/>
                  <a:pt x="584036" y="215327"/>
                  <a:pt x="820010" y="147484"/>
                </a:cubicBezTo>
                <a:cubicBezTo>
                  <a:pt x="1055984" y="79641"/>
                  <a:pt x="1216250" y="77675"/>
                  <a:pt x="1681316" y="53094"/>
                </a:cubicBezTo>
                <a:cubicBezTo>
                  <a:pt x="2146382" y="28513"/>
                  <a:pt x="2878393" y="14256"/>
                  <a:pt x="3610405" y="0"/>
                </a:cubicBezTo>
              </a:path>
            </a:pathLst>
          </a:custGeom>
          <a:noFill/>
          <a:ln w="314325">
            <a:solidFill>
              <a:srgbClr val="C5E0B4">
                <a:alpha val="62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50F714F-BBEB-7AC0-D711-E09725635890}"/>
              </a:ext>
            </a:extLst>
          </p:cNvPr>
          <p:cNvSpPr/>
          <p:nvPr/>
        </p:nvSpPr>
        <p:spPr>
          <a:xfrm>
            <a:off x="2082472" y="3970266"/>
            <a:ext cx="3433425" cy="221791"/>
          </a:xfrm>
          <a:custGeom>
            <a:avLst/>
            <a:gdLst>
              <a:gd name="connsiteX0" fmla="*/ 0 w 3433425"/>
              <a:gd name="connsiteY0" fmla="*/ 206477 h 221791"/>
              <a:gd name="connsiteX1" fmla="*/ 973394 w 3433425"/>
              <a:gd name="connsiteY1" fmla="*/ 47195 h 221791"/>
              <a:gd name="connsiteX2" fmla="*/ 1604625 w 3433425"/>
              <a:gd name="connsiteY2" fmla="*/ 188779 h 221791"/>
              <a:gd name="connsiteX3" fmla="*/ 2283051 w 3433425"/>
              <a:gd name="connsiteY3" fmla="*/ 206477 h 221791"/>
              <a:gd name="connsiteX4" fmla="*/ 3433425 w 3433425"/>
              <a:gd name="connsiteY4" fmla="*/ 0 h 221791"/>
              <a:gd name="connsiteX5" fmla="*/ 3433425 w 3433425"/>
              <a:gd name="connsiteY5" fmla="*/ 0 h 221791"/>
              <a:gd name="connsiteX6" fmla="*/ 3433425 w 3433425"/>
              <a:gd name="connsiteY6" fmla="*/ 0 h 22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3425" h="221791">
                <a:moveTo>
                  <a:pt x="0" y="206477"/>
                </a:moveTo>
                <a:cubicBezTo>
                  <a:pt x="352978" y="128311"/>
                  <a:pt x="705957" y="50145"/>
                  <a:pt x="973394" y="47195"/>
                </a:cubicBezTo>
                <a:cubicBezTo>
                  <a:pt x="1240831" y="44245"/>
                  <a:pt x="1386349" y="162232"/>
                  <a:pt x="1604625" y="188779"/>
                </a:cubicBezTo>
                <a:cubicBezTo>
                  <a:pt x="1822901" y="215326"/>
                  <a:pt x="1978251" y="237940"/>
                  <a:pt x="2283051" y="206477"/>
                </a:cubicBezTo>
                <a:cubicBezTo>
                  <a:pt x="2587851" y="175014"/>
                  <a:pt x="3433425" y="0"/>
                  <a:pt x="3433425" y="0"/>
                </a:cubicBezTo>
                <a:lnTo>
                  <a:pt x="3433425" y="0"/>
                </a:lnTo>
                <a:lnTo>
                  <a:pt x="3433425" y="0"/>
                </a:lnTo>
              </a:path>
            </a:pathLst>
          </a:custGeom>
          <a:noFill/>
          <a:ln w="241300">
            <a:solidFill>
              <a:schemeClr val="accent1">
                <a:alpha val="57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08BBDE-410E-56BE-A03D-A9D8543EE86E}"/>
              </a:ext>
            </a:extLst>
          </p:cNvPr>
          <p:cNvSpPr txBox="1"/>
          <p:nvPr/>
        </p:nvSpPr>
        <p:spPr>
          <a:xfrm>
            <a:off x="6021604" y="1365317"/>
            <a:ext cx="3973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Competition between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71F429-532D-5EEE-A0CC-23FA8EBE78BC}"/>
              </a:ext>
            </a:extLst>
          </p:cNvPr>
          <p:cNvSpPr txBox="1"/>
          <p:nvPr/>
        </p:nvSpPr>
        <p:spPr>
          <a:xfrm>
            <a:off x="9008810" y="1859866"/>
            <a:ext cx="67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A4F4F5F-BA3B-405A-2F0C-33F14CF21384}"/>
                  </a:ext>
                </a:extLst>
              </p:cNvPr>
              <p:cNvSpPr txBox="1"/>
              <p:nvPr/>
            </p:nvSpPr>
            <p:spPr>
              <a:xfrm>
                <a:off x="6916361" y="2383086"/>
                <a:ext cx="440446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 Multiplicity dependence of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𝛀</m:t>
                    </m:r>
                    <m:r>
                      <a:rPr lang="en-US" sz="28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endParaRPr kumimoji="1" lang="ja-JP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A4F4F5F-BA3B-405A-2F0C-33F14CF213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6361" y="2383086"/>
                <a:ext cx="4404463" cy="954107"/>
              </a:xfrm>
              <a:prstGeom prst="rect">
                <a:avLst/>
              </a:prstGeom>
              <a:blipFill>
                <a:blip r:embed="rId5"/>
                <a:stretch>
                  <a:fillRect l="-831" t="-8333" r="-2909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Graphic 24" descr="Checkbox Checked with solid fill">
            <a:extLst>
              <a:ext uri="{FF2B5EF4-FFF2-40B4-BE49-F238E27FC236}">
                <a16:creationId xmlns:a16="http://schemas.microsoft.com/office/drawing/2014/main" id="{8F8C2CD1-03F8-0D6B-6969-2902AD8A82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87144" y="2802685"/>
            <a:ext cx="626315" cy="626315"/>
          </a:xfrm>
          <a:prstGeom prst="rect">
            <a:avLst/>
          </a:prstGeom>
        </p:spPr>
      </p:pic>
      <p:pic>
        <p:nvPicPr>
          <p:cNvPr id="11" name="Picture 10" descr="A yellow and white pattern&#10;&#10;Description automatically generated">
            <a:extLst>
              <a:ext uri="{FF2B5EF4-FFF2-40B4-BE49-F238E27FC236}">
                <a16:creationId xmlns:a16="http://schemas.microsoft.com/office/drawing/2014/main" id="{94660BE5-1D71-8F8B-2112-2E222A26D66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42339"/>
          <a:stretch/>
        </p:blipFill>
        <p:spPr>
          <a:xfrm>
            <a:off x="6567557" y="4900285"/>
            <a:ext cx="2771918" cy="1324189"/>
          </a:xfrm>
          <a:prstGeom prst="rect">
            <a:avLst/>
          </a:prstGeom>
        </p:spPr>
      </p:pic>
      <p:pic>
        <p:nvPicPr>
          <p:cNvPr id="27" name="Picture 26" descr="A yellow and white pattern&#10;&#10;Description automatically generated">
            <a:extLst>
              <a:ext uri="{FF2B5EF4-FFF2-40B4-BE49-F238E27FC236}">
                <a16:creationId xmlns:a16="http://schemas.microsoft.com/office/drawing/2014/main" id="{44161846-4238-E497-ECE6-19576FDF772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42339"/>
          <a:stretch/>
        </p:blipFill>
        <p:spPr>
          <a:xfrm>
            <a:off x="8914212" y="4893033"/>
            <a:ext cx="2771918" cy="132418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3A778E4-EC4F-0F36-B10B-81D31DF579B4}"/>
              </a:ext>
            </a:extLst>
          </p:cNvPr>
          <p:cNvSpPr txBox="1"/>
          <p:nvPr/>
        </p:nvSpPr>
        <p:spPr>
          <a:xfrm>
            <a:off x="6620357" y="4907882"/>
            <a:ext cx="5065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 </a:t>
            </a:r>
            <a:r>
              <a:rPr lang="fi-FI" altLang="ja-JP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r>
              <a:rPr lang="fi-FI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i-FI" altLang="ja-JP" sz="24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fi-FI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observables</a:t>
            </a:r>
            <a:r>
              <a:rPr lang="fi-FI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kumimoji="1" lang="ja-JP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EEC64C-2AE8-0A77-C3FD-321F6DBB96D6}"/>
              </a:ext>
            </a:extLst>
          </p:cNvPr>
          <p:cNvSpPr txBox="1"/>
          <p:nvPr/>
        </p:nvSpPr>
        <p:spPr>
          <a:xfrm>
            <a:off x="7135411" y="5365379"/>
            <a:ext cx="3959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ja-JP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fi-FI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fi-FI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collectivity</a:t>
            </a:r>
            <a:r>
              <a:rPr lang="fi-FI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fi-FI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lang="fi-FI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</a:t>
            </a:r>
            <a:r>
              <a:rPr lang="fi-FI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chemistry</a:t>
            </a:r>
            <a:r>
              <a:rPr lang="fi-FI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096DE4-9939-555A-EF30-A0C33AD54D30}"/>
              </a:ext>
            </a:extLst>
          </p:cNvPr>
          <p:cNvSpPr txBox="1"/>
          <p:nvPr/>
        </p:nvSpPr>
        <p:spPr>
          <a:xfrm rot="20580659">
            <a:off x="5605518" y="3603334"/>
            <a:ext cx="24611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physics?</a:t>
            </a:r>
            <a:endParaRPr lang="fi-FI" sz="2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9701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4C7EB-096B-795A-F15C-A4ED8970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86B8C-588A-44E1-A4E7-6FC69A7F0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EB136-D5B8-CCB4-220E-C61C8BC07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33</a:t>
            </a:fld>
            <a:endParaRPr lang="ja-JP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540C48-4065-1052-37C3-EE7DDE55BC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" t="2791"/>
          <a:stretch/>
        </p:blipFill>
        <p:spPr>
          <a:xfrm>
            <a:off x="780878" y="1468927"/>
            <a:ext cx="5189129" cy="457088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F7EEFDE-33F8-8FB0-A09C-FE65C8A2DDEF}"/>
              </a:ext>
            </a:extLst>
          </p:cNvPr>
          <p:cNvSpPr/>
          <p:nvPr/>
        </p:nvSpPr>
        <p:spPr>
          <a:xfrm>
            <a:off x="10385215" y="3088997"/>
            <a:ext cx="1255058" cy="472571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1F6009-709D-6F64-FF70-D220BB72BC74}"/>
              </a:ext>
            </a:extLst>
          </p:cNvPr>
          <p:cNvSpPr/>
          <p:nvPr/>
        </p:nvSpPr>
        <p:spPr>
          <a:xfrm>
            <a:off x="5775928" y="3590916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BE85DE-0F34-573B-EA96-A022E6052604}"/>
              </a:ext>
            </a:extLst>
          </p:cNvPr>
          <p:cNvSpPr/>
          <p:nvPr/>
        </p:nvSpPr>
        <p:spPr>
          <a:xfrm>
            <a:off x="4665724" y="4362177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6AA4D0CF-A4D8-CA1B-188C-26A14FE636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/>
          <a:stretch/>
        </p:blipFill>
        <p:spPr>
          <a:xfrm>
            <a:off x="6973076" y="1475013"/>
            <a:ext cx="4577864" cy="37219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CE27AE6-3305-B81B-8F47-ECC66E179203}"/>
              </a:ext>
            </a:extLst>
          </p:cNvPr>
          <p:cNvSpPr txBox="1"/>
          <p:nvPr/>
        </p:nvSpPr>
        <p:spPr>
          <a:xfrm>
            <a:off x="780878" y="806864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EPOS4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47D512-F694-CE47-7D76-D03084FF0673}"/>
              </a:ext>
            </a:extLst>
          </p:cNvPr>
          <p:cNvSpPr txBox="1"/>
          <p:nvPr/>
        </p:nvSpPr>
        <p:spPr>
          <a:xfrm>
            <a:off x="6271041" y="808410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DCCI2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797AF1-FD4A-E993-BAE9-CDA7CA33AB3A}"/>
              </a:ext>
            </a:extLst>
          </p:cNvPr>
          <p:cNvSpPr txBox="1"/>
          <p:nvPr/>
        </p:nvSpPr>
        <p:spPr>
          <a:xfrm>
            <a:off x="7965362" y="827747"/>
            <a:ext cx="3529760" cy="646331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Kanakubo </a:t>
            </a:r>
            <a:r>
              <a:rPr lang="en-US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Rev. C 105 (2022) 2, 024905</a:t>
            </a:r>
            <a:endParaRPr lang="fi-FI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0493B2-AA1F-339D-3E4F-A1E0223F1C2B}"/>
                  </a:ext>
                </a:extLst>
              </p:cNvPr>
              <p:cNvSpPr txBox="1"/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0493B2-AA1F-339D-3E4F-A1E0223F1C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6BE3DE64-4CAB-D1B5-5E2B-05637E05A109}"/>
              </a:ext>
            </a:extLst>
          </p:cNvPr>
          <p:cNvSpPr txBox="1"/>
          <p:nvPr/>
        </p:nvSpPr>
        <p:spPr>
          <a:xfrm>
            <a:off x="7064983" y="1540450"/>
            <a:ext cx="3064283" cy="707886"/>
          </a:xfrm>
          <a:prstGeom prst="rect">
            <a:avLst/>
          </a:prstGeom>
          <a:solidFill>
            <a:schemeClr val="accent2">
              <a:alpha val="6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Dynamical </a:t>
            </a:r>
            <a:r>
              <a:rPr lang="en-US" altLang="ja-JP" sz="2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initialisation</a:t>
            </a:r>
            <a:r>
              <a:rPr lang="en-US" altLang="ja-JP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based on core-corona</a:t>
            </a:r>
            <a:endParaRPr kumimoji="1" lang="en-US" altLang="ja-JP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AE3BBB-801D-C561-1760-B8830906D484}"/>
              </a:ext>
            </a:extLst>
          </p:cNvPr>
          <p:cNvSpPr txBox="1"/>
          <p:nvPr/>
        </p:nvSpPr>
        <p:spPr>
          <a:xfrm>
            <a:off x="7911689" y="2609044"/>
            <a:ext cx="932741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Core</a:t>
            </a:r>
            <a:endParaRPr lang="ja-JP" altLang="en-US" sz="28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FB4932-07F9-C38D-1DB5-5AE2DA4AE822}"/>
              </a:ext>
            </a:extLst>
          </p:cNvPr>
          <p:cNvSpPr txBox="1"/>
          <p:nvPr/>
        </p:nvSpPr>
        <p:spPr>
          <a:xfrm>
            <a:off x="9981468" y="3407703"/>
            <a:ext cx="1280402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003049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Corona</a:t>
            </a:r>
            <a:endParaRPr lang="ja-JP" altLang="en-US" sz="2800" dirty="0">
              <a:solidFill>
                <a:srgbClr val="00304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820FE5A-09D2-4D4F-FA33-77370E9A89C4}"/>
              </a:ext>
            </a:extLst>
          </p:cNvPr>
          <p:cNvCxnSpPr>
            <a:cxnSpLocks/>
          </p:cNvCxnSpPr>
          <p:nvPr/>
        </p:nvCxnSpPr>
        <p:spPr>
          <a:xfrm>
            <a:off x="8721176" y="2955577"/>
            <a:ext cx="660970" cy="16529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65B326B-5450-09E2-5442-B47C74B550F8}"/>
              </a:ext>
            </a:extLst>
          </p:cNvPr>
          <p:cNvCxnSpPr>
            <a:cxnSpLocks/>
          </p:cNvCxnSpPr>
          <p:nvPr/>
        </p:nvCxnSpPr>
        <p:spPr>
          <a:xfrm>
            <a:off x="10430059" y="3088997"/>
            <a:ext cx="123077" cy="36741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3600D660-6EAE-A9F7-4E87-264758FF1A16}"/>
              </a:ext>
            </a:extLst>
          </p:cNvPr>
          <p:cNvSpPr/>
          <p:nvPr/>
        </p:nvSpPr>
        <p:spPr>
          <a:xfrm>
            <a:off x="10395913" y="3038226"/>
            <a:ext cx="70941" cy="70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03D6DB9-D8CB-225D-6296-14DA8BDF9296}"/>
              </a:ext>
            </a:extLst>
          </p:cNvPr>
          <p:cNvSpPr/>
          <p:nvPr/>
        </p:nvSpPr>
        <p:spPr>
          <a:xfrm>
            <a:off x="9345351" y="3085404"/>
            <a:ext cx="70941" cy="70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6280AD-BC23-F974-2B38-A44C7632883B}"/>
              </a:ext>
            </a:extLst>
          </p:cNvPr>
          <p:cNvSpPr txBox="1"/>
          <p:nvPr/>
        </p:nvSpPr>
        <p:spPr>
          <a:xfrm>
            <a:off x="949675" y="94735"/>
            <a:ext cx="10292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</a:rPr>
              <a:t>Fraction of production from QGP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04A0AB-73A6-A26C-DAE7-DA7FA7C2FBC4}"/>
              </a:ext>
            </a:extLst>
          </p:cNvPr>
          <p:cNvSpPr txBox="1"/>
          <p:nvPr/>
        </p:nvSpPr>
        <p:spPr>
          <a:xfrm>
            <a:off x="2494184" y="1073979"/>
            <a:ext cx="2641959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Werner,  2301.12517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E39A39-0AF5-3CB3-E85C-DC9702C66056}"/>
              </a:ext>
            </a:extLst>
          </p:cNvPr>
          <p:cNvSpPr txBox="1"/>
          <p:nvPr/>
        </p:nvSpPr>
        <p:spPr>
          <a:xfrm rot="20580659">
            <a:off x="242435" y="157931"/>
            <a:ext cx="24611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sz="2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448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4C7EB-096B-795A-F15C-A4ED8970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86B8C-588A-44E1-A4E7-6FC69A7F0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EB136-D5B8-CCB4-220E-C61C8BC07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34</a:t>
            </a:fld>
            <a:endParaRPr lang="ja-JP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540C48-4065-1052-37C3-EE7DDE55BC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" t="2791"/>
          <a:stretch/>
        </p:blipFill>
        <p:spPr>
          <a:xfrm>
            <a:off x="780878" y="1468927"/>
            <a:ext cx="5189129" cy="457088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F7EEFDE-33F8-8FB0-A09C-FE65C8A2DDEF}"/>
              </a:ext>
            </a:extLst>
          </p:cNvPr>
          <p:cNvSpPr/>
          <p:nvPr/>
        </p:nvSpPr>
        <p:spPr>
          <a:xfrm>
            <a:off x="10385215" y="3088997"/>
            <a:ext cx="1255058" cy="472571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1F6009-709D-6F64-FF70-D220BB72BC74}"/>
              </a:ext>
            </a:extLst>
          </p:cNvPr>
          <p:cNvSpPr/>
          <p:nvPr/>
        </p:nvSpPr>
        <p:spPr>
          <a:xfrm>
            <a:off x="5775928" y="3590916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BE85DE-0F34-573B-EA96-A022E6052604}"/>
              </a:ext>
            </a:extLst>
          </p:cNvPr>
          <p:cNvSpPr/>
          <p:nvPr/>
        </p:nvSpPr>
        <p:spPr>
          <a:xfrm>
            <a:off x="4665724" y="4362177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6AA4D0CF-A4D8-CA1B-188C-26A14FE636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/>
          <a:stretch/>
        </p:blipFill>
        <p:spPr>
          <a:xfrm>
            <a:off x="6973076" y="1475013"/>
            <a:ext cx="4577864" cy="3721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0493B2-AA1F-339D-3E4F-A1E0223F1C2B}"/>
                  </a:ext>
                </a:extLst>
              </p:cNvPr>
              <p:cNvSpPr txBox="1"/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0493B2-AA1F-339D-3E4F-A1E0223F1C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0F7EB98E-C0F8-5EF4-0A35-260D80E39492}"/>
              </a:ext>
            </a:extLst>
          </p:cNvPr>
          <p:cNvSpPr txBox="1"/>
          <p:nvPr/>
        </p:nvSpPr>
        <p:spPr>
          <a:xfrm>
            <a:off x="7064983" y="1540450"/>
            <a:ext cx="3064283" cy="707886"/>
          </a:xfrm>
          <a:prstGeom prst="rect">
            <a:avLst/>
          </a:prstGeom>
          <a:solidFill>
            <a:schemeClr val="accent2">
              <a:alpha val="6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Dynamical </a:t>
            </a:r>
            <a:r>
              <a:rPr lang="en-US" altLang="ja-JP" sz="2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initialisation</a:t>
            </a:r>
            <a:r>
              <a:rPr lang="en-US" altLang="ja-JP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based on core-corona</a:t>
            </a:r>
            <a:endParaRPr kumimoji="1" lang="en-US" altLang="ja-JP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B8E4F05-7E73-D686-D1D5-EC386826BD7D}"/>
                  </a:ext>
                </a:extLst>
              </p:cNvPr>
              <p:cNvSpPr txBox="1"/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7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Onset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of QGP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dominance</a:t>
                </a:r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i-FI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𝐜𝐡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𝜼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e>
                    </m:d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US" sz="2400" b="1" i="1" dirty="0">
                    <a:solidFill>
                      <a:schemeClr val="accent2"/>
                    </a:solidFill>
                    <a:latin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endParaRPr kumimoji="1" lang="ja-JP" altLang="en-US" sz="24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B8E4F05-7E73-D686-D1D5-EC386826B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blipFill>
                <a:blip r:embed="rId5"/>
                <a:stretch>
                  <a:fillRect t="-5839" b="-13869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5164096E-6CDF-B90E-82D9-9550BFA8B3D7}"/>
              </a:ext>
            </a:extLst>
          </p:cNvPr>
          <p:cNvSpPr txBox="1"/>
          <p:nvPr/>
        </p:nvSpPr>
        <p:spPr>
          <a:xfrm>
            <a:off x="7911689" y="2609044"/>
            <a:ext cx="932741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Core</a:t>
            </a:r>
            <a:endParaRPr lang="ja-JP" altLang="en-US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6C8B12-EDF0-06CB-4F4E-67BE11952010}"/>
              </a:ext>
            </a:extLst>
          </p:cNvPr>
          <p:cNvSpPr txBox="1"/>
          <p:nvPr/>
        </p:nvSpPr>
        <p:spPr>
          <a:xfrm>
            <a:off x="9981468" y="3407703"/>
            <a:ext cx="1280402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003049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Corona</a:t>
            </a:r>
            <a:endParaRPr lang="ja-JP" altLang="en-US" sz="2800" dirty="0">
              <a:solidFill>
                <a:srgbClr val="00304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81B1FB3-BBF1-FA9F-DBEA-6C2DD379B493}"/>
              </a:ext>
            </a:extLst>
          </p:cNvPr>
          <p:cNvCxnSpPr>
            <a:cxnSpLocks/>
          </p:cNvCxnSpPr>
          <p:nvPr/>
        </p:nvCxnSpPr>
        <p:spPr>
          <a:xfrm>
            <a:off x="8721176" y="2955577"/>
            <a:ext cx="660970" cy="16529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51270FB-3526-A1BA-C7FE-6F03E7AA583C}"/>
              </a:ext>
            </a:extLst>
          </p:cNvPr>
          <p:cNvCxnSpPr>
            <a:cxnSpLocks/>
          </p:cNvCxnSpPr>
          <p:nvPr/>
        </p:nvCxnSpPr>
        <p:spPr>
          <a:xfrm>
            <a:off x="10430059" y="3088997"/>
            <a:ext cx="123077" cy="36741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F97E96A6-E5AB-4B42-0CB2-1F2E6D059260}"/>
              </a:ext>
            </a:extLst>
          </p:cNvPr>
          <p:cNvSpPr/>
          <p:nvPr/>
        </p:nvSpPr>
        <p:spPr>
          <a:xfrm>
            <a:off x="10395913" y="3038226"/>
            <a:ext cx="70941" cy="70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940D531-230D-69E3-C14B-6470CBF53D88}"/>
              </a:ext>
            </a:extLst>
          </p:cNvPr>
          <p:cNvSpPr/>
          <p:nvPr/>
        </p:nvSpPr>
        <p:spPr>
          <a:xfrm>
            <a:off x="9345351" y="3085404"/>
            <a:ext cx="70941" cy="70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128166C-15F8-F8C7-9AB9-C3AE4FF46ED2}"/>
              </a:ext>
            </a:extLst>
          </p:cNvPr>
          <p:cNvSpPr/>
          <p:nvPr/>
        </p:nvSpPr>
        <p:spPr>
          <a:xfrm>
            <a:off x="1687216" y="3881780"/>
            <a:ext cx="1291959" cy="1179871"/>
          </a:xfrm>
          <a:custGeom>
            <a:avLst/>
            <a:gdLst>
              <a:gd name="connsiteX0" fmla="*/ 0 w 1291959"/>
              <a:gd name="connsiteY0" fmla="*/ 1179871 h 1179871"/>
              <a:gd name="connsiteX1" fmla="*/ 401156 w 1291959"/>
              <a:gd name="connsiteY1" fmla="*/ 1067783 h 1179871"/>
              <a:gd name="connsiteX2" fmla="*/ 654828 w 1291959"/>
              <a:gd name="connsiteY2" fmla="*/ 613533 h 1179871"/>
              <a:gd name="connsiteX3" fmla="*/ 1020588 w 1291959"/>
              <a:gd name="connsiteY3" fmla="*/ 212377 h 1179871"/>
              <a:gd name="connsiteX4" fmla="*/ 1291959 w 1291959"/>
              <a:gd name="connsiteY4" fmla="*/ 0 h 117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1959" h="1179871">
                <a:moveTo>
                  <a:pt x="0" y="1179871"/>
                </a:moveTo>
                <a:cubicBezTo>
                  <a:pt x="146009" y="1171022"/>
                  <a:pt x="292018" y="1162173"/>
                  <a:pt x="401156" y="1067783"/>
                </a:cubicBezTo>
                <a:cubicBezTo>
                  <a:pt x="510294" y="973393"/>
                  <a:pt x="551589" y="756101"/>
                  <a:pt x="654828" y="613533"/>
                </a:cubicBezTo>
                <a:cubicBezTo>
                  <a:pt x="758067" y="470965"/>
                  <a:pt x="914399" y="314633"/>
                  <a:pt x="1020588" y="212377"/>
                </a:cubicBezTo>
                <a:cubicBezTo>
                  <a:pt x="1126777" y="110121"/>
                  <a:pt x="1209368" y="55060"/>
                  <a:pt x="1291959" y="0"/>
                </a:cubicBezTo>
              </a:path>
            </a:pathLst>
          </a:custGeom>
          <a:noFill/>
          <a:ln w="222250">
            <a:solidFill>
              <a:srgbClr val="C5E0B4">
                <a:alpha val="60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860975-FEDC-B71D-0930-3C6700E305AD}"/>
              </a:ext>
            </a:extLst>
          </p:cNvPr>
          <p:cNvCxnSpPr>
            <a:cxnSpLocks/>
          </p:cNvCxnSpPr>
          <p:nvPr/>
        </p:nvCxnSpPr>
        <p:spPr>
          <a:xfrm>
            <a:off x="3047925" y="2528379"/>
            <a:ext cx="0" cy="2615858"/>
          </a:xfrm>
          <a:prstGeom prst="line">
            <a:avLst/>
          </a:prstGeom>
          <a:ln w="127000">
            <a:solidFill>
              <a:srgbClr val="F2B800">
                <a:alpha val="67843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423890E-826B-93AD-D602-82C274E6A3B4}"/>
              </a:ext>
            </a:extLst>
          </p:cNvPr>
          <p:cNvSpPr txBox="1"/>
          <p:nvPr/>
        </p:nvSpPr>
        <p:spPr>
          <a:xfrm>
            <a:off x="780878" y="806864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EPOS4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755433-F719-BB74-CD1A-CC3C78CCC0C4}"/>
              </a:ext>
            </a:extLst>
          </p:cNvPr>
          <p:cNvSpPr txBox="1"/>
          <p:nvPr/>
        </p:nvSpPr>
        <p:spPr>
          <a:xfrm>
            <a:off x="6271041" y="808410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DCCI2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AC2156-4446-B226-FE5D-4DA9609BCD4D}"/>
              </a:ext>
            </a:extLst>
          </p:cNvPr>
          <p:cNvSpPr txBox="1"/>
          <p:nvPr/>
        </p:nvSpPr>
        <p:spPr>
          <a:xfrm>
            <a:off x="949675" y="94735"/>
            <a:ext cx="10292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</a:rPr>
              <a:t>Fraction of production from QGP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D7EAE1-328A-7EE6-5C95-4EAAD2742B66}"/>
              </a:ext>
            </a:extLst>
          </p:cNvPr>
          <p:cNvSpPr txBox="1"/>
          <p:nvPr/>
        </p:nvSpPr>
        <p:spPr>
          <a:xfrm>
            <a:off x="7965362" y="827747"/>
            <a:ext cx="3529760" cy="646331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Kanakubo </a:t>
            </a:r>
            <a:r>
              <a:rPr lang="en-US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Rev. C 105 (2022) 2, 024905</a:t>
            </a:r>
            <a:endParaRPr lang="fi-FI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2B481F-B5B7-C564-00F1-35719BF49DCB}"/>
              </a:ext>
            </a:extLst>
          </p:cNvPr>
          <p:cNvSpPr txBox="1"/>
          <p:nvPr/>
        </p:nvSpPr>
        <p:spPr>
          <a:xfrm>
            <a:off x="2494184" y="1073979"/>
            <a:ext cx="2641959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Werner,  2301.12517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530158-CA32-967F-4196-7ECD7B7F2961}"/>
              </a:ext>
            </a:extLst>
          </p:cNvPr>
          <p:cNvSpPr txBox="1"/>
          <p:nvPr/>
        </p:nvSpPr>
        <p:spPr>
          <a:xfrm rot="20580659">
            <a:off x="242435" y="157931"/>
            <a:ext cx="24611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sz="2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9330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4C7EB-096B-795A-F15C-A4ED8970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86B8C-588A-44E1-A4E7-6FC69A7F0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EB136-D5B8-CCB4-220E-C61C8BC07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35</a:t>
            </a:fld>
            <a:endParaRPr lang="ja-JP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540C48-4065-1052-37C3-EE7DDE55BC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" t="2791"/>
          <a:stretch/>
        </p:blipFill>
        <p:spPr>
          <a:xfrm>
            <a:off x="780878" y="1468927"/>
            <a:ext cx="5189129" cy="457088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F7EEFDE-33F8-8FB0-A09C-FE65C8A2DDEF}"/>
              </a:ext>
            </a:extLst>
          </p:cNvPr>
          <p:cNvSpPr/>
          <p:nvPr/>
        </p:nvSpPr>
        <p:spPr>
          <a:xfrm>
            <a:off x="10385215" y="3088997"/>
            <a:ext cx="1255058" cy="472571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1F6009-709D-6F64-FF70-D220BB72BC74}"/>
              </a:ext>
            </a:extLst>
          </p:cNvPr>
          <p:cNvSpPr/>
          <p:nvPr/>
        </p:nvSpPr>
        <p:spPr>
          <a:xfrm>
            <a:off x="5775928" y="3590916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BE85DE-0F34-573B-EA96-A022E6052604}"/>
              </a:ext>
            </a:extLst>
          </p:cNvPr>
          <p:cNvSpPr/>
          <p:nvPr/>
        </p:nvSpPr>
        <p:spPr>
          <a:xfrm>
            <a:off x="4665724" y="4362177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6AA4D0CF-A4D8-CA1B-188C-26A14FE636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/>
          <a:stretch/>
        </p:blipFill>
        <p:spPr>
          <a:xfrm>
            <a:off x="6973076" y="1475013"/>
            <a:ext cx="4577864" cy="3721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0493B2-AA1F-339D-3E4F-A1E0223F1C2B}"/>
                  </a:ext>
                </a:extLst>
              </p:cNvPr>
              <p:cNvSpPr txBox="1"/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0493B2-AA1F-339D-3E4F-A1E0223F1C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D1DCADC-B47B-3E6B-27D3-613E65BD7E38}"/>
              </a:ext>
            </a:extLst>
          </p:cNvPr>
          <p:cNvSpPr/>
          <p:nvPr/>
        </p:nvSpPr>
        <p:spPr>
          <a:xfrm>
            <a:off x="3191551" y="2713703"/>
            <a:ext cx="2371541" cy="855407"/>
          </a:xfrm>
          <a:custGeom>
            <a:avLst/>
            <a:gdLst>
              <a:gd name="connsiteX0" fmla="*/ 2371541 w 2371541"/>
              <a:gd name="connsiteY0" fmla="*/ 0 h 855407"/>
              <a:gd name="connsiteX1" fmla="*/ 1386348 w 2371541"/>
              <a:gd name="connsiteY1" fmla="*/ 159283 h 855407"/>
              <a:gd name="connsiteX2" fmla="*/ 536841 w 2371541"/>
              <a:gd name="connsiteY2" fmla="*/ 501445 h 855407"/>
              <a:gd name="connsiteX3" fmla="*/ 0 w 2371541"/>
              <a:gd name="connsiteY3" fmla="*/ 855407 h 855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541" h="855407">
                <a:moveTo>
                  <a:pt x="2371541" y="0"/>
                </a:moveTo>
                <a:cubicBezTo>
                  <a:pt x="2031836" y="37854"/>
                  <a:pt x="1692131" y="75709"/>
                  <a:pt x="1386348" y="159283"/>
                </a:cubicBezTo>
                <a:cubicBezTo>
                  <a:pt x="1080565" y="242857"/>
                  <a:pt x="767899" y="385424"/>
                  <a:pt x="536841" y="501445"/>
                </a:cubicBezTo>
                <a:cubicBezTo>
                  <a:pt x="305783" y="617466"/>
                  <a:pt x="152891" y="736436"/>
                  <a:pt x="0" y="855407"/>
                </a:cubicBezTo>
              </a:path>
            </a:pathLst>
          </a:custGeom>
          <a:noFill/>
          <a:ln w="234950">
            <a:solidFill>
              <a:srgbClr val="C5E0B4">
                <a:alpha val="54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7EB98E-C0F8-5EF4-0A35-260D80E39492}"/>
              </a:ext>
            </a:extLst>
          </p:cNvPr>
          <p:cNvSpPr txBox="1"/>
          <p:nvPr/>
        </p:nvSpPr>
        <p:spPr>
          <a:xfrm>
            <a:off x="7064983" y="1540450"/>
            <a:ext cx="3064283" cy="707886"/>
          </a:xfrm>
          <a:prstGeom prst="rect">
            <a:avLst/>
          </a:prstGeom>
          <a:solidFill>
            <a:schemeClr val="accent2">
              <a:alpha val="6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Dynamical </a:t>
            </a:r>
            <a:r>
              <a:rPr lang="en-US" altLang="ja-JP" sz="2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initialisation</a:t>
            </a:r>
            <a:r>
              <a:rPr lang="en-US" altLang="ja-JP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based on core-corona</a:t>
            </a:r>
            <a:endParaRPr kumimoji="1" lang="en-US" altLang="ja-JP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B8E4F05-7E73-D686-D1D5-EC386826BD7D}"/>
                  </a:ext>
                </a:extLst>
              </p:cNvPr>
              <p:cNvSpPr txBox="1"/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7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Onset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of QGP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dominance</a:t>
                </a:r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i-FI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𝐜𝐡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𝜼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e>
                    </m:d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US" sz="2400" b="1" i="1" dirty="0">
                    <a:solidFill>
                      <a:schemeClr val="accent2"/>
                    </a:solidFill>
                    <a:latin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endParaRPr kumimoji="1" lang="ja-JP" altLang="en-US" sz="24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B8E4F05-7E73-D686-D1D5-EC386826B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blipFill>
                <a:blip r:embed="rId5"/>
                <a:stretch>
                  <a:fillRect t="-5839" b="-13869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5164096E-6CDF-B90E-82D9-9550BFA8B3D7}"/>
              </a:ext>
            </a:extLst>
          </p:cNvPr>
          <p:cNvSpPr txBox="1"/>
          <p:nvPr/>
        </p:nvSpPr>
        <p:spPr>
          <a:xfrm>
            <a:off x="7911689" y="2609044"/>
            <a:ext cx="932741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Core</a:t>
            </a:r>
            <a:endParaRPr lang="ja-JP" altLang="en-US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6C8B12-EDF0-06CB-4F4E-67BE11952010}"/>
              </a:ext>
            </a:extLst>
          </p:cNvPr>
          <p:cNvSpPr txBox="1"/>
          <p:nvPr/>
        </p:nvSpPr>
        <p:spPr>
          <a:xfrm>
            <a:off x="9981468" y="3407703"/>
            <a:ext cx="1280402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003049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Corona</a:t>
            </a:r>
            <a:endParaRPr lang="ja-JP" altLang="en-US" sz="2800" dirty="0">
              <a:solidFill>
                <a:srgbClr val="00304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81B1FB3-BBF1-FA9F-DBEA-6C2DD379B493}"/>
              </a:ext>
            </a:extLst>
          </p:cNvPr>
          <p:cNvCxnSpPr>
            <a:cxnSpLocks/>
          </p:cNvCxnSpPr>
          <p:nvPr/>
        </p:nvCxnSpPr>
        <p:spPr>
          <a:xfrm>
            <a:off x="8721176" y="2955577"/>
            <a:ext cx="660970" cy="16529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51270FB-3526-A1BA-C7FE-6F03E7AA583C}"/>
              </a:ext>
            </a:extLst>
          </p:cNvPr>
          <p:cNvCxnSpPr>
            <a:cxnSpLocks/>
          </p:cNvCxnSpPr>
          <p:nvPr/>
        </p:nvCxnSpPr>
        <p:spPr>
          <a:xfrm>
            <a:off x="10430059" y="3088997"/>
            <a:ext cx="123077" cy="36741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F97E96A6-E5AB-4B42-0CB2-1F2E6D059260}"/>
              </a:ext>
            </a:extLst>
          </p:cNvPr>
          <p:cNvSpPr/>
          <p:nvPr/>
        </p:nvSpPr>
        <p:spPr>
          <a:xfrm>
            <a:off x="10395913" y="3038226"/>
            <a:ext cx="70941" cy="70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940D531-230D-69E3-C14B-6470CBF53D88}"/>
              </a:ext>
            </a:extLst>
          </p:cNvPr>
          <p:cNvSpPr/>
          <p:nvPr/>
        </p:nvSpPr>
        <p:spPr>
          <a:xfrm>
            <a:off x="9345351" y="3085404"/>
            <a:ext cx="70941" cy="70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0997EF3-20C9-BC75-7E28-8E1FBE824A4B}"/>
              </a:ext>
            </a:extLst>
          </p:cNvPr>
          <p:cNvSpPr/>
          <p:nvPr/>
        </p:nvSpPr>
        <p:spPr>
          <a:xfrm>
            <a:off x="1687216" y="3881780"/>
            <a:ext cx="1291959" cy="1179871"/>
          </a:xfrm>
          <a:custGeom>
            <a:avLst/>
            <a:gdLst>
              <a:gd name="connsiteX0" fmla="*/ 0 w 1291959"/>
              <a:gd name="connsiteY0" fmla="*/ 1179871 h 1179871"/>
              <a:gd name="connsiteX1" fmla="*/ 401156 w 1291959"/>
              <a:gd name="connsiteY1" fmla="*/ 1067783 h 1179871"/>
              <a:gd name="connsiteX2" fmla="*/ 654828 w 1291959"/>
              <a:gd name="connsiteY2" fmla="*/ 613533 h 1179871"/>
              <a:gd name="connsiteX3" fmla="*/ 1020588 w 1291959"/>
              <a:gd name="connsiteY3" fmla="*/ 212377 h 1179871"/>
              <a:gd name="connsiteX4" fmla="*/ 1291959 w 1291959"/>
              <a:gd name="connsiteY4" fmla="*/ 0 h 117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1959" h="1179871">
                <a:moveTo>
                  <a:pt x="0" y="1179871"/>
                </a:moveTo>
                <a:cubicBezTo>
                  <a:pt x="146009" y="1171022"/>
                  <a:pt x="292018" y="1162173"/>
                  <a:pt x="401156" y="1067783"/>
                </a:cubicBezTo>
                <a:cubicBezTo>
                  <a:pt x="510294" y="973393"/>
                  <a:pt x="551589" y="756101"/>
                  <a:pt x="654828" y="613533"/>
                </a:cubicBezTo>
                <a:cubicBezTo>
                  <a:pt x="758067" y="470965"/>
                  <a:pt x="914399" y="314633"/>
                  <a:pt x="1020588" y="212377"/>
                </a:cubicBezTo>
                <a:cubicBezTo>
                  <a:pt x="1126777" y="110121"/>
                  <a:pt x="1209368" y="55060"/>
                  <a:pt x="1291959" y="0"/>
                </a:cubicBezTo>
              </a:path>
            </a:pathLst>
          </a:custGeom>
          <a:noFill/>
          <a:ln w="222250">
            <a:solidFill>
              <a:srgbClr val="C5E0B4">
                <a:alpha val="60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AE0C65-4A88-C7D1-03E3-EB46E192540D}"/>
              </a:ext>
            </a:extLst>
          </p:cNvPr>
          <p:cNvCxnSpPr>
            <a:cxnSpLocks/>
          </p:cNvCxnSpPr>
          <p:nvPr/>
        </p:nvCxnSpPr>
        <p:spPr>
          <a:xfrm>
            <a:off x="3047925" y="2528379"/>
            <a:ext cx="0" cy="2615858"/>
          </a:xfrm>
          <a:prstGeom prst="line">
            <a:avLst/>
          </a:prstGeom>
          <a:ln w="127000">
            <a:solidFill>
              <a:srgbClr val="F2B800">
                <a:alpha val="67843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B491C6A-C73D-F59D-DBAB-9DC1A9B03D46}"/>
              </a:ext>
            </a:extLst>
          </p:cNvPr>
          <p:cNvSpPr txBox="1"/>
          <p:nvPr/>
        </p:nvSpPr>
        <p:spPr>
          <a:xfrm>
            <a:off x="780878" y="806864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EPOS4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2896EE-7C58-708E-C9BA-0E9CE5A28D0E}"/>
              </a:ext>
            </a:extLst>
          </p:cNvPr>
          <p:cNvSpPr txBox="1"/>
          <p:nvPr/>
        </p:nvSpPr>
        <p:spPr>
          <a:xfrm>
            <a:off x="6271041" y="808410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DCCI2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C38E3-84D1-D61A-2B00-4CF961C54336}"/>
              </a:ext>
            </a:extLst>
          </p:cNvPr>
          <p:cNvSpPr txBox="1"/>
          <p:nvPr/>
        </p:nvSpPr>
        <p:spPr>
          <a:xfrm>
            <a:off x="949675" y="94735"/>
            <a:ext cx="10292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</a:rPr>
              <a:t>Fraction of production from QGP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A1605-A67B-3D03-E52A-BE2C1207FE1B}"/>
              </a:ext>
            </a:extLst>
          </p:cNvPr>
          <p:cNvSpPr txBox="1"/>
          <p:nvPr/>
        </p:nvSpPr>
        <p:spPr>
          <a:xfrm>
            <a:off x="7965362" y="827747"/>
            <a:ext cx="3529760" cy="646331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Kanakubo </a:t>
            </a:r>
            <a:r>
              <a:rPr lang="en-US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Rev. C 105 (2022) 2, 024905</a:t>
            </a:r>
            <a:endParaRPr lang="fi-FI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8551D7-B5F4-2104-50B8-A56EC85DA657}"/>
              </a:ext>
            </a:extLst>
          </p:cNvPr>
          <p:cNvSpPr txBox="1"/>
          <p:nvPr/>
        </p:nvSpPr>
        <p:spPr>
          <a:xfrm>
            <a:off x="2494184" y="1073979"/>
            <a:ext cx="2641959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Werner,  2301.12517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AF15C3-10D2-0A0C-F32A-64E7868E08B7}"/>
              </a:ext>
            </a:extLst>
          </p:cNvPr>
          <p:cNvSpPr txBox="1"/>
          <p:nvPr/>
        </p:nvSpPr>
        <p:spPr>
          <a:xfrm rot="20580659">
            <a:off x="242435" y="157931"/>
            <a:ext cx="24611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sz="2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2524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85BC79-F98A-9682-4C30-36C28EEE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8524B-9CC5-8A1E-2A4E-F6FC91E36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1A77F8-EFE0-F21C-98BA-ADC36401F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36</a:t>
            </a:fld>
            <a:endParaRPr lang="ja-JP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609322-AF09-AF6A-DB2F-93D12FC7ECFA}"/>
              </a:ext>
            </a:extLst>
          </p:cNvPr>
          <p:cNvSpPr/>
          <p:nvPr/>
        </p:nvSpPr>
        <p:spPr>
          <a:xfrm>
            <a:off x="9959743" y="3024221"/>
            <a:ext cx="1505033" cy="56669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3381BF7-1992-2C47-025A-4AEAEEA82F89}"/>
              </a:ext>
            </a:extLst>
          </p:cNvPr>
          <p:cNvGrpSpPr/>
          <p:nvPr/>
        </p:nvGrpSpPr>
        <p:grpSpPr>
          <a:xfrm>
            <a:off x="6111604" y="1620489"/>
            <a:ext cx="5943852" cy="4019702"/>
            <a:chOff x="6287885" y="1533379"/>
            <a:chExt cx="4956620" cy="335205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2F9E538-A540-C4F9-9542-81E37D1643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7885" y="1533379"/>
              <a:ext cx="4956620" cy="3352058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44C2F5F-3EA6-04A6-2BFA-F7A1D52B1D4D}"/>
                </a:ext>
              </a:extLst>
            </p:cNvPr>
            <p:cNvSpPr/>
            <p:nvPr/>
          </p:nvSpPr>
          <p:spPr>
            <a:xfrm>
              <a:off x="7066676" y="1782895"/>
              <a:ext cx="1470795" cy="1300031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817E51-384A-A8D7-18CC-5A61B1B5D514}"/>
                </a:ext>
              </a:extLst>
            </p:cNvPr>
            <p:cNvSpPr/>
            <p:nvPr/>
          </p:nvSpPr>
          <p:spPr>
            <a:xfrm>
              <a:off x="8537470" y="3038295"/>
              <a:ext cx="2405447" cy="1229245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14B360-5D6E-0750-3B59-5AC1BAFD3CF0}"/>
                  </a:ext>
                </a:extLst>
              </p:cNvPr>
              <p:cNvSpPr txBox="1"/>
              <p:nvPr/>
            </p:nvSpPr>
            <p:spPr>
              <a:xfrm>
                <a:off x="8390914" y="5400671"/>
                <a:ext cx="2321345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14B360-5D6E-0750-3B59-5AC1BAFD3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914" y="5400671"/>
                <a:ext cx="232134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AB71614B-BF96-6666-4382-556753704384}"/>
              </a:ext>
            </a:extLst>
          </p:cNvPr>
          <p:cNvSpPr/>
          <p:nvPr/>
        </p:nvSpPr>
        <p:spPr>
          <a:xfrm>
            <a:off x="10251524" y="2898194"/>
            <a:ext cx="1505033" cy="56669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53FFBF-843C-4887-5586-D83E8780DC60}"/>
              </a:ext>
            </a:extLst>
          </p:cNvPr>
          <p:cNvSpPr txBox="1"/>
          <p:nvPr/>
        </p:nvSpPr>
        <p:spPr>
          <a:xfrm>
            <a:off x="9499079" y="2954618"/>
            <a:ext cx="198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PbPb</a:t>
            </a:r>
            <a:endParaRPr 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949484-95B2-627C-E422-0B17CFC3F12F}"/>
              </a:ext>
            </a:extLst>
          </p:cNvPr>
          <p:cNvSpPr txBox="1"/>
          <p:nvPr/>
        </p:nvSpPr>
        <p:spPr>
          <a:xfrm>
            <a:off x="6899317" y="3795528"/>
            <a:ext cx="198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pp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D32468-251F-7977-F519-63A6972EEF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3" t="2791"/>
          <a:stretch/>
        </p:blipFill>
        <p:spPr>
          <a:xfrm>
            <a:off x="780878" y="1468927"/>
            <a:ext cx="5189129" cy="457088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664906E7-4C10-8DC5-8906-2BF1222885DA}"/>
              </a:ext>
            </a:extLst>
          </p:cNvPr>
          <p:cNvSpPr/>
          <p:nvPr/>
        </p:nvSpPr>
        <p:spPr>
          <a:xfrm>
            <a:off x="4665724" y="4362177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35BA388-D78C-4DCD-FDA3-3AF41598CB17}"/>
                  </a:ext>
                </a:extLst>
              </p:cNvPr>
              <p:cNvSpPr txBox="1"/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35BA388-D78C-4DCD-FDA3-3AF41598C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602" y="5595925"/>
                <a:ext cx="193578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D333DCF-B706-FDD8-B8BB-3AF0065A1D5B}"/>
              </a:ext>
            </a:extLst>
          </p:cNvPr>
          <p:cNvSpPr/>
          <p:nvPr/>
        </p:nvSpPr>
        <p:spPr>
          <a:xfrm>
            <a:off x="3191551" y="2713703"/>
            <a:ext cx="2371541" cy="855407"/>
          </a:xfrm>
          <a:custGeom>
            <a:avLst/>
            <a:gdLst>
              <a:gd name="connsiteX0" fmla="*/ 2371541 w 2371541"/>
              <a:gd name="connsiteY0" fmla="*/ 0 h 855407"/>
              <a:gd name="connsiteX1" fmla="*/ 1386348 w 2371541"/>
              <a:gd name="connsiteY1" fmla="*/ 159283 h 855407"/>
              <a:gd name="connsiteX2" fmla="*/ 536841 w 2371541"/>
              <a:gd name="connsiteY2" fmla="*/ 501445 h 855407"/>
              <a:gd name="connsiteX3" fmla="*/ 0 w 2371541"/>
              <a:gd name="connsiteY3" fmla="*/ 855407 h 855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541" h="855407">
                <a:moveTo>
                  <a:pt x="2371541" y="0"/>
                </a:moveTo>
                <a:cubicBezTo>
                  <a:pt x="2031836" y="37854"/>
                  <a:pt x="1692131" y="75709"/>
                  <a:pt x="1386348" y="159283"/>
                </a:cubicBezTo>
                <a:cubicBezTo>
                  <a:pt x="1080565" y="242857"/>
                  <a:pt x="767899" y="385424"/>
                  <a:pt x="536841" y="501445"/>
                </a:cubicBezTo>
                <a:cubicBezTo>
                  <a:pt x="305783" y="617466"/>
                  <a:pt x="152891" y="736436"/>
                  <a:pt x="0" y="855407"/>
                </a:cubicBezTo>
              </a:path>
            </a:pathLst>
          </a:custGeom>
          <a:noFill/>
          <a:ln w="234950">
            <a:solidFill>
              <a:srgbClr val="C5E0B4">
                <a:alpha val="54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CAB4342-D409-9DBB-F029-B25FBEBDA923}"/>
              </a:ext>
            </a:extLst>
          </p:cNvPr>
          <p:cNvSpPr/>
          <p:nvPr/>
        </p:nvSpPr>
        <p:spPr>
          <a:xfrm rot="21261116">
            <a:off x="8798111" y="2343684"/>
            <a:ext cx="2862921" cy="855407"/>
          </a:xfrm>
          <a:custGeom>
            <a:avLst/>
            <a:gdLst>
              <a:gd name="connsiteX0" fmla="*/ 2371541 w 2371541"/>
              <a:gd name="connsiteY0" fmla="*/ 0 h 855407"/>
              <a:gd name="connsiteX1" fmla="*/ 1386348 w 2371541"/>
              <a:gd name="connsiteY1" fmla="*/ 159283 h 855407"/>
              <a:gd name="connsiteX2" fmla="*/ 536841 w 2371541"/>
              <a:gd name="connsiteY2" fmla="*/ 501445 h 855407"/>
              <a:gd name="connsiteX3" fmla="*/ 0 w 2371541"/>
              <a:gd name="connsiteY3" fmla="*/ 855407 h 855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541" h="855407">
                <a:moveTo>
                  <a:pt x="2371541" y="0"/>
                </a:moveTo>
                <a:cubicBezTo>
                  <a:pt x="2031836" y="37854"/>
                  <a:pt x="1692131" y="75709"/>
                  <a:pt x="1386348" y="159283"/>
                </a:cubicBezTo>
                <a:cubicBezTo>
                  <a:pt x="1080565" y="242857"/>
                  <a:pt x="767899" y="385424"/>
                  <a:pt x="536841" y="501445"/>
                </a:cubicBezTo>
                <a:cubicBezTo>
                  <a:pt x="305783" y="617466"/>
                  <a:pt x="152891" y="736436"/>
                  <a:pt x="0" y="855407"/>
                </a:cubicBezTo>
              </a:path>
            </a:pathLst>
          </a:custGeom>
          <a:noFill/>
          <a:ln w="234950">
            <a:solidFill>
              <a:srgbClr val="FF5050">
                <a:alpha val="54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8E186EE-8173-2084-7140-8D75742D8AAB}"/>
                  </a:ext>
                </a:extLst>
              </p:cNvPr>
              <p:cNvSpPr txBox="1"/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7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Onset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of QGP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dominance</a:t>
                </a:r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i-FI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𝐜𝐡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𝜼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e>
                    </m:d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US" sz="2400" b="1" i="1" dirty="0">
                    <a:solidFill>
                      <a:schemeClr val="accent2"/>
                    </a:solidFill>
                    <a:latin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endParaRPr kumimoji="1" lang="ja-JP" altLang="en-US" sz="24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8E186EE-8173-2084-7140-8D75742D8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blipFill>
                <a:blip r:embed="rId6"/>
                <a:stretch>
                  <a:fillRect t="-5839" b="-13869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DC987508-E7C9-55D9-ABEA-90754C2CF904}"/>
              </a:ext>
            </a:extLst>
          </p:cNvPr>
          <p:cNvSpPr txBox="1"/>
          <p:nvPr/>
        </p:nvSpPr>
        <p:spPr>
          <a:xfrm rot="20276049">
            <a:off x="9543214" y="4034429"/>
            <a:ext cx="2265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Consistent!</a:t>
            </a:r>
            <a:endParaRPr kumimoji="1" lang="ja-JP" altLang="en-US" sz="32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1B263B0-5A65-23C6-1FCB-14AA0EC870B8}"/>
              </a:ext>
            </a:extLst>
          </p:cNvPr>
          <p:cNvSpPr/>
          <p:nvPr/>
        </p:nvSpPr>
        <p:spPr>
          <a:xfrm>
            <a:off x="1687216" y="3881780"/>
            <a:ext cx="1291959" cy="1179871"/>
          </a:xfrm>
          <a:custGeom>
            <a:avLst/>
            <a:gdLst>
              <a:gd name="connsiteX0" fmla="*/ 0 w 1291959"/>
              <a:gd name="connsiteY0" fmla="*/ 1179871 h 1179871"/>
              <a:gd name="connsiteX1" fmla="*/ 401156 w 1291959"/>
              <a:gd name="connsiteY1" fmla="*/ 1067783 h 1179871"/>
              <a:gd name="connsiteX2" fmla="*/ 654828 w 1291959"/>
              <a:gd name="connsiteY2" fmla="*/ 613533 h 1179871"/>
              <a:gd name="connsiteX3" fmla="*/ 1020588 w 1291959"/>
              <a:gd name="connsiteY3" fmla="*/ 212377 h 1179871"/>
              <a:gd name="connsiteX4" fmla="*/ 1291959 w 1291959"/>
              <a:gd name="connsiteY4" fmla="*/ 0 h 117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1959" h="1179871">
                <a:moveTo>
                  <a:pt x="0" y="1179871"/>
                </a:moveTo>
                <a:cubicBezTo>
                  <a:pt x="146009" y="1171022"/>
                  <a:pt x="292018" y="1162173"/>
                  <a:pt x="401156" y="1067783"/>
                </a:cubicBezTo>
                <a:cubicBezTo>
                  <a:pt x="510294" y="973393"/>
                  <a:pt x="551589" y="756101"/>
                  <a:pt x="654828" y="613533"/>
                </a:cubicBezTo>
                <a:cubicBezTo>
                  <a:pt x="758067" y="470965"/>
                  <a:pt x="914399" y="314633"/>
                  <a:pt x="1020588" y="212377"/>
                </a:cubicBezTo>
                <a:cubicBezTo>
                  <a:pt x="1126777" y="110121"/>
                  <a:pt x="1209368" y="55060"/>
                  <a:pt x="1291959" y="0"/>
                </a:cubicBezTo>
              </a:path>
            </a:pathLst>
          </a:custGeom>
          <a:noFill/>
          <a:ln w="222250">
            <a:solidFill>
              <a:srgbClr val="C5E0B4">
                <a:alpha val="60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557FF4A-D2DC-E041-DF4F-A2F436543EED}"/>
              </a:ext>
            </a:extLst>
          </p:cNvPr>
          <p:cNvSpPr/>
          <p:nvPr/>
        </p:nvSpPr>
        <p:spPr>
          <a:xfrm>
            <a:off x="7220810" y="3698895"/>
            <a:ext cx="1398147" cy="1276117"/>
          </a:xfrm>
          <a:custGeom>
            <a:avLst/>
            <a:gdLst>
              <a:gd name="connsiteX0" fmla="*/ 0 w 1398147"/>
              <a:gd name="connsiteY0" fmla="*/ 1256563 h 1276117"/>
              <a:gd name="connsiteX1" fmla="*/ 513244 w 1398147"/>
              <a:gd name="connsiteY1" fmla="*/ 1221167 h 1276117"/>
              <a:gd name="connsiteX2" fmla="*/ 1008790 w 1398147"/>
              <a:gd name="connsiteY2" fmla="*/ 790514 h 1276117"/>
              <a:gd name="connsiteX3" fmla="*/ 1398147 w 1398147"/>
              <a:gd name="connsiteY3" fmla="*/ 0 h 1276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8147" h="1276117">
                <a:moveTo>
                  <a:pt x="0" y="1256563"/>
                </a:moveTo>
                <a:cubicBezTo>
                  <a:pt x="172556" y="1277702"/>
                  <a:pt x="345112" y="1298842"/>
                  <a:pt x="513244" y="1221167"/>
                </a:cubicBezTo>
                <a:cubicBezTo>
                  <a:pt x="681376" y="1143492"/>
                  <a:pt x="861306" y="994042"/>
                  <a:pt x="1008790" y="790514"/>
                </a:cubicBezTo>
                <a:cubicBezTo>
                  <a:pt x="1156274" y="586986"/>
                  <a:pt x="1277210" y="293493"/>
                  <a:pt x="1398147" y="0"/>
                </a:cubicBezTo>
              </a:path>
            </a:pathLst>
          </a:custGeom>
          <a:noFill/>
          <a:ln w="203200">
            <a:solidFill>
              <a:srgbClr val="FF7C80">
                <a:alpha val="60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488805-ED81-6E3C-F825-6E6472E1FB09}"/>
              </a:ext>
            </a:extLst>
          </p:cNvPr>
          <p:cNvCxnSpPr>
            <a:cxnSpLocks/>
          </p:cNvCxnSpPr>
          <p:nvPr/>
        </p:nvCxnSpPr>
        <p:spPr>
          <a:xfrm>
            <a:off x="3047925" y="2528379"/>
            <a:ext cx="0" cy="2615858"/>
          </a:xfrm>
          <a:prstGeom prst="line">
            <a:avLst/>
          </a:prstGeom>
          <a:ln w="127000">
            <a:solidFill>
              <a:srgbClr val="F2B800">
                <a:alpha val="67843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334140-48B2-9049-5519-B7810D49FBB2}"/>
              </a:ext>
            </a:extLst>
          </p:cNvPr>
          <p:cNvCxnSpPr>
            <a:cxnSpLocks/>
          </p:cNvCxnSpPr>
          <p:nvPr/>
        </p:nvCxnSpPr>
        <p:spPr>
          <a:xfrm>
            <a:off x="8759941" y="1919702"/>
            <a:ext cx="0" cy="3141949"/>
          </a:xfrm>
          <a:prstGeom prst="line">
            <a:avLst/>
          </a:prstGeom>
          <a:ln w="127000">
            <a:solidFill>
              <a:srgbClr val="F2B800">
                <a:alpha val="67843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BA7F2E-73E9-AA8A-DE64-24B676747ABD}"/>
              </a:ext>
            </a:extLst>
          </p:cNvPr>
          <p:cNvSpPr txBox="1"/>
          <p:nvPr/>
        </p:nvSpPr>
        <p:spPr>
          <a:xfrm>
            <a:off x="780878" y="806864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EPOS4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819385-0224-F480-D976-31E0D2613557}"/>
              </a:ext>
            </a:extLst>
          </p:cNvPr>
          <p:cNvSpPr txBox="1"/>
          <p:nvPr/>
        </p:nvSpPr>
        <p:spPr>
          <a:xfrm>
            <a:off x="6271041" y="808410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DCCI2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2B2B86-15EF-4A14-8A4A-8970FA0A8A2B}"/>
              </a:ext>
            </a:extLst>
          </p:cNvPr>
          <p:cNvSpPr txBox="1"/>
          <p:nvPr/>
        </p:nvSpPr>
        <p:spPr>
          <a:xfrm>
            <a:off x="949675" y="94735"/>
            <a:ext cx="10292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</a:rPr>
              <a:t>Fraction of production from QGP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6FD6C9-287D-1BD5-1952-A4A7D9B77FD8}"/>
              </a:ext>
            </a:extLst>
          </p:cNvPr>
          <p:cNvSpPr txBox="1"/>
          <p:nvPr/>
        </p:nvSpPr>
        <p:spPr>
          <a:xfrm>
            <a:off x="7965362" y="827747"/>
            <a:ext cx="3529760" cy="646331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Kanakubo </a:t>
            </a:r>
            <a:r>
              <a:rPr lang="en-US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Rev. C 105 (2022) 2, 024905</a:t>
            </a:r>
            <a:endParaRPr lang="fi-FI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548660-646A-406D-3DC6-D08012C8D2D5}"/>
              </a:ext>
            </a:extLst>
          </p:cNvPr>
          <p:cNvSpPr txBox="1"/>
          <p:nvPr/>
        </p:nvSpPr>
        <p:spPr>
          <a:xfrm>
            <a:off x="2494184" y="1073979"/>
            <a:ext cx="2641959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Werner,  2301.12517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D5A3C0-C101-9C24-283A-37E5CB77A032}"/>
              </a:ext>
            </a:extLst>
          </p:cNvPr>
          <p:cNvSpPr txBox="1"/>
          <p:nvPr/>
        </p:nvSpPr>
        <p:spPr>
          <a:xfrm rot="20580659">
            <a:off x="242435" y="157931"/>
            <a:ext cx="24611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sz="2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132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85BC79-F98A-9682-4C30-36C28EEE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8524B-9CC5-8A1E-2A4E-F6FC91E36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1A77F8-EFE0-F21C-98BA-ADC36401F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37</a:t>
            </a:fld>
            <a:endParaRPr lang="ja-JP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609322-AF09-AF6A-DB2F-93D12FC7ECFA}"/>
              </a:ext>
            </a:extLst>
          </p:cNvPr>
          <p:cNvSpPr/>
          <p:nvPr/>
        </p:nvSpPr>
        <p:spPr>
          <a:xfrm>
            <a:off x="9959743" y="3024221"/>
            <a:ext cx="1505033" cy="56669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3381BF7-1992-2C47-025A-4AEAEEA82F89}"/>
              </a:ext>
            </a:extLst>
          </p:cNvPr>
          <p:cNvGrpSpPr/>
          <p:nvPr/>
        </p:nvGrpSpPr>
        <p:grpSpPr>
          <a:xfrm>
            <a:off x="6111604" y="1620489"/>
            <a:ext cx="5943852" cy="4019702"/>
            <a:chOff x="6287885" y="1533379"/>
            <a:chExt cx="4956620" cy="335205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2F9E538-A540-C4F9-9542-81E37D1643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7885" y="1533379"/>
              <a:ext cx="4956620" cy="3352058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44C2F5F-3EA6-04A6-2BFA-F7A1D52B1D4D}"/>
                </a:ext>
              </a:extLst>
            </p:cNvPr>
            <p:cNvSpPr/>
            <p:nvPr/>
          </p:nvSpPr>
          <p:spPr>
            <a:xfrm>
              <a:off x="7066676" y="1782895"/>
              <a:ext cx="1470795" cy="1300031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817E51-384A-A8D7-18CC-5A61B1B5D514}"/>
                </a:ext>
              </a:extLst>
            </p:cNvPr>
            <p:cNvSpPr/>
            <p:nvPr/>
          </p:nvSpPr>
          <p:spPr>
            <a:xfrm>
              <a:off x="8537470" y="3038295"/>
              <a:ext cx="2405447" cy="1229245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14B360-5D6E-0750-3B59-5AC1BAFD3CF0}"/>
                  </a:ext>
                </a:extLst>
              </p:cNvPr>
              <p:cNvSpPr txBox="1"/>
              <p:nvPr/>
            </p:nvSpPr>
            <p:spPr>
              <a:xfrm>
                <a:off x="8180032" y="5483906"/>
                <a:ext cx="2321345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14B360-5D6E-0750-3B59-5AC1BAFD3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0032" y="5483906"/>
                <a:ext cx="232134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AB71614B-BF96-6666-4382-556753704384}"/>
              </a:ext>
            </a:extLst>
          </p:cNvPr>
          <p:cNvSpPr/>
          <p:nvPr/>
        </p:nvSpPr>
        <p:spPr>
          <a:xfrm>
            <a:off x="10251524" y="2898194"/>
            <a:ext cx="1505033" cy="56669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53FFBF-843C-4887-5586-D83E8780DC60}"/>
              </a:ext>
            </a:extLst>
          </p:cNvPr>
          <p:cNvSpPr txBox="1"/>
          <p:nvPr/>
        </p:nvSpPr>
        <p:spPr>
          <a:xfrm>
            <a:off x="9499079" y="2954618"/>
            <a:ext cx="198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PbPb</a:t>
            </a:r>
            <a:endParaRPr 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949484-95B2-627C-E422-0B17CFC3F12F}"/>
              </a:ext>
            </a:extLst>
          </p:cNvPr>
          <p:cNvSpPr txBox="1"/>
          <p:nvPr/>
        </p:nvSpPr>
        <p:spPr>
          <a:xfrm>
            <a:off x="6899317" y="3795528"/>
            <a:ext cx="198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pp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D32468-251F-7977-F519-63A6972EEF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3" t="2791"/>
          <a:stretch/>
        </p:blipFill>
        <p:spPr>
          <a:xfrm>
            <a:off x="780878" y="1468927"/>
            <a:ext cx="5189129" cy="457088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664906E7-4C10-8DC5-8906-2BF1222885DA}"/>
              </a:ext>
            </a:extLst>
          </p:cNvPr>
          <p:cNvSpPr/>
          <p:nvPr/>
        </p:nvSpPr>
        <p:spPr>
          <a:xfrm>
            <a:off x="4665724" y="4362177"/>
            <a:ext cx="591681" cy="310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35BA388-D78C-4DCD-FDA3-3AF41598CB17}"/>
                  </a:ext>
                </a:extLst>
              </p:cNvPr>
              <p:cNvSpPr txBox="1"/>
              <p:nvPr/>
            </p:nvSpPr>
            <p:spPr>
              <a:xfrm>
                <a:off x="3713720" y="5679160"/>
                <a:ext cx="1935786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i-FI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𝐜𝐡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8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i-FI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35BA388-D78C-4DCD-FDA3-3AF41598C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720" y="5679160"/>
                <a:ext cx="193578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BD9E95D-6300-D895-8B21-3343C1D6443A}"/>
              </a:ext>
            </a:extLst>
          </p:cNvPr>
          <p:cNvCxnSpPr>
            <a:cxnSpLocks/>
          </p:cNvCxnSpPr>
          <p:nvPr/>
        </p:nvCxnSpPr>
        <p:spPr>
          <a:xfrm>
            <a:off x="3047925" y="2528379"/>
            <a:ext cx="0" cy="2615858"/>
          </a:xfrm>
          <a:prstGeom prst="line">
            <a:avLst/>
          </a:prstGeom>
          <a:ln w="127000">
            <a:solidFill>
              <a:srgbClr val="F2B800">
                <a:alpha val="67843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D333DCF-B706-FDD8-B8BB-3AF0065A1D5B}"/>
              </a:ext>
            </a:extLst>
          </p:cNvPr>
          <p:cNvSpPr/>
          <p:nvPr/>
        </p:nvSpPr>
        <p:spPr>
          <a:xfrm>
            <a:off x="3191551" y="2713703"/>
            <a:ext cx="2371541" cy="855407"/>
          </a:xfrm>
          <a:custGeom>
            <a:avLst/>
            <a:gdLst>
              <a:gd name="connsiteX0" fmla="*/ 2371541 w 2371541"/>
              <a:gd name="connsiteY0" fmla="*/ 0 h 855407"/>
              <a:gd name="connsiteX1" fmla="*/ 1386348 w 2371541"/>
              <a:gd name="connsiteY1" fmla="*/ 159283 h 855407"/>
              <a:gd name="connsiteX2" fmla="*/ 536841 w 2371541"/>
              <a:gd name="connsiteY2" fmla="*/ 501445 h 855407"/>
              <a:gd name="connsiteX3" fmla="*/ 0 w 2371541"/>
              <a:gd name="connsiteY3" fmla="*/ 855407 h 855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541" h="855407">
                <a:moveTo>
                  <a:pt x="2371541" y="0"/>
                </a:moveTo>
                <a:cubicBezTo>
                  <a:pt x="2031836" y="37854"/>
                  <a:pt x="1692131" y="75709"/>
                  <a:pt x="1386348" y="159283"/>
                </a:cubicBezTo>
                <a:cubicBezTo>
                  <a:pt x="1080565" y="242857"/>
                  <a:pt x="767899" y="385424"/>
                  <a:pt x="536841" y="501445"/>
                </a:cubicBezTo>
                <a:cubicBezTo>
                  <a:pt x="305783" y="617466"/>
                  <a:pt x="152891" y="736436"/>
                  <a:pt x="0" y="855407"/>
                </a:cubicBezTo>
              </a:path>
            </a:pathLst>
          </a:custGeom>
          <a:noFill/>
          <a:ln w="234950">
            <a:solidFill>
              <a:srgbClr val="C5E0B4">
                <a:alpha val="54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CAB4342-D409-9DBB-F029-B25FBEBDA923}"/>
              </a:ext>
            </a:extLst>
          </p:cNvPr>
          <p:cNvSpPr/>
          <p:nvPr/>
        </p:nvSpPr>
        <p:spPr>
          <a:xfrm rot="21261116">
            <a:off x="8798111" y="2343684"/>
            <a:ext cx="2862921" cy="855407"/>
          </a:xfrm>
          <a:custGeom>
            <a:avLst/>
            <a:gdLst>
              <a:gd name="connsiteX0" fmla="*/ 2371541 w 2371541"/>
              <a:gd name="connsiteY0" fmla="*/ 0 h 855407"/>
              <a:gd name="connsiteX1" fmla="*/ 1386348 w 2371541"/>
              <a:gd name="connsiteY1" fmla="*/ 159283 h 855407"/>
              <a:gd name="connsiteX2" fmla="*/ 536841 w 2371541"/>
              <a:gd name="connsiteY2" fmla="*/ 501445 h 855407"/>
              <a:gd name="connsiteX3" fmla="*/ 0 w 2371541"/>
              <a:gd name="connsiteY3" fmla="*/ 855407 h 855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541" h="855407">
                <a:moveTo>
                  <a:pt x="2371541" y="0"/>
                </a:moveTo>
                <a:cubicBezTo>
                  <a:pt x="2031836" y="37854"/>
                  <a:pt x="1692131" y="75709"/>
                  <a:pt x="1386348" y="159283"/>
                </a:cubicBezTo>
                <a:cubicBezTo>
                  <a:pt x="1080565" y="242857"/>
                  <a:pt x="767899" y="385424"/>
                  <a:pt x="536841" y="501445"/>
                </a:cubicBezTo>
                <a:cubicBezTo>
                  <a:pt x="305783" y="617466"/>
                  <a:pt x="152891" y="736436"/>
                  <a:pt x="0" y="855407"/>
                </a:cubicBezTo>
              </a:path>
            </a:pathLst>
          </a:custGeom>
          <a:noFill/>
          <a:ln w="234950">
            <a:solidFill>
              <a:srgbClr val="FF5050">
                <a:alpha val="54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FE9544-AE59-3274-A2B5-9B148AADA0DC}"/>
                  </a:ext>
                </a:extLst>
              </p:cNvPr>
              <p:cNvSpPr txBox="1"/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7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Onset</a:t>
                </a:r>
                <a:r>
                  <a:rPr lang="fi-FI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of QGP </a:t>
                </a:r>
                <a:r>
                  <a:rPr lang="fi-FI" sz="2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dominance</a:t>
                </a:r>
                <a:endParaRPr lang="fi-FI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i-FI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𝐜𝐡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𝜼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e>
                    </m:d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US" sz="2400" b="1" i="1" dirty="0">
                    <a:solidFill>
                      <a:schemeClr val="accent2"/>
                    </a:solidFill>
                    <a:latin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endParaRPr kumimoji="1" lang="ja-JP" altLang="en-US" sz="24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FE9544-AE59-3274-A2B5-9B148AADA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296" y="3897480"/>
                <a:ext cx="3598397" cy="830997"/>
              </a:xfrm>
              <a:prstGeom prst="rect">
                <a:avLst/>
              </a:prstGeom>
              <a:blipFill>
                <a:blip r:embed="rId6"/>
                <a:stretch>
                  <a:fillRect t="-5839" b="-13869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B2EC9D7E-D0F5-A72F-E1D5-33E4EFD6B8B7}"/>
              </a:ext>
            </a:extLst>
          </p:cNvPr>
          <p:cNvSpPr txBox="1"/>
          <p:nvPr/>
        </p:nvSpPr>
        <p:spPr>
          <a:xfrm rot="20276049">
            <a:off x="9543214" y="4034429"/>
            <a:ext cx="2265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Consistent!</a:t>
            </a:r>
            <a:endParaRPr kumimoji="1" lang="ja-JP" altLang="en-US" sz="32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D0A3709-EBBA-B31C-65FD-00DB5C684C4C}"/>
              </a:ext>
            </a:extLst>
          </p:cNvPr>
          <p:cNvSpPr/>
          <p:nvPr/>
        </p:nvSpPr>
        <p:spPr>
          <a:xfrm>
            <a:off x="379592" y="5300963"/>
            <a:ext cx="11118538" cy="959924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1" name="Picture 20" descr="A yellow and white pattern&#10;&#10;Description automatically generated">
            <a:extLst>
              <a:ext uri="{FF2B5EF4-FFF2-40B4-BE49-F238E27FC236}">
                <a16:creationId xmlns:a16="http://schemas.microsoft.com/office/drawing/2014/main" id="{2F1493C5-68AC-032A-D5CA-03A759CAC67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410458" y="5327776"/>
            <a:ext cx="2771918" cy="944970"/>
          </a:xfrm>
          <a:prstGeom prst="rect">
            <a:avLst/>
          </a:prstGeom>
        </p:spPr>
      </p:pic>
      <p:pic>
        <p:nvPicPr>
          <p:cNvPr id="27" name="Picture 26" descr="A yellow and white pattern&#10;&#10;Description automatically generated">
            <a:extLst>
              <a:ext uri="{FF2B5EF4-FFF2-40B4-BE49-F238E27FC236}">
                <a16:creationId xmlns:a16="http://schemas.microsoft.com/office/drawing/2014/main" id="{1FF39458-3591-001F-4A2F-4FC9E62E5EB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2777575" y="5326020"/>
            <a:ext cx="2771918" cy="944970"/>
          </a:xfrm>
          <a:prstGeom prst="rect">
            <a:avLst/>
          </a:prstGeom>
        </p:spPr>
      </p:pic>
      <p:pic>
        <p:nvPicPr>
          <p:cNvPr id="28" name="Picture 27" descr="A yellow and white pattern&#10;&#10;Description automatically generated">
            <a:extLst>
              <a:ext uri="{FF2B5EF4-FFF2-40B4-BE49-F238E27FC236}">
                <a16:creationId xmlns:a16="http://schemas.microsoft.com/office/drawing/2014/main" id="{5E350854-C29B-EB35-1E31-027C5F4CE44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5132894" y="5315916"/>
            <a:ext cx="2771918" cy="944970"/>
          </a:xfrm>
          <a:prstGeom prst="rect">
            <a:avLst/>
          </a:prstGeom>
        </p:spPr>
      </p:pic>
      <p:pic>
        <p:nvPicPr>
          <p:cNvPr id="29" name="Picture 28" descr="A yellow and white pattern&#10;&#10;Description automatically generated">
            <a:extLst>
              <a:ext uri="{FF2B5EF4-FFF2-40B4-BE49-F238E27FC236}">
                <a16:creationId xmlns:a16="http://schemas.microsoft.com/office/drawing/2014/main" id="{406FDEAC-23ED-B16F-4F54-B3007DE1CA0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12564" b="56178"/>
          <a:stretch/>
        </p:blipFill>
        <p:spPr>
          <a:xfrm>
            <a:off x="7496679" y="5308323"/>
            <a:ext cx="2771918" cy="944970"/>
          </a:xfrm>
          <a:prstGeom prst="rect">
            <a:avLst/>
          </a:prstGeom>
        </p:spPr>
      </p:pic>
      <p:pic>
        <p:nvPicPr>
          <p:cNvPr id="31" name="Picture 30" descr="A yellow and white pattern&#10;&#10;Description automatically generated">
            <a:extLst>
              <a:ext uri="{FF2B5EF4-FFF2-40B4-BE49-F238E27FC236}">
                <a16:creationId xmlns:a16="http://schemas.microsoft.com/office/drawing/2014/main" id="{08FF0EA2-B838-262F-7FEB-3407E06F154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9337" r="43579" b="56178"/>
          <a:stretch/>
        </p:blipFill>
        <p:spPr>
          <a:xfrm>
            <a:off x="9861258" y="5300963"/>
            <a:ext cx="1636872" cy="9449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AEBDF7A-2516-9E91-88D9-4700DA55DA9D}"/>
              </a:ext>
            </a:extLst>
          </p:cNvPr>
          <p:cNvSpPr txBox="1"/>
          <p:nvPr/>
        </p:nvSpPr>
        <p:spPr>
          <a:xfrm>
            <a:off x="766875" y="5747326"/>
            <a:ext cx="10345706" cy="523220"/>
          </a:xfrm>
          <a:prstGeom prst="rect">
            <a:avLst/>
          </a:prstGeom>
          <a:solidFill>
            <a:schemeClr val="accent4">
              <a:lumMod val="20000"/>
              <a:lumOff val="80000"/>
              <a:alpha val="4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Both equilibrated and non-equilibrated not only in pp </a:t>
            </a:r>
            <a:r>
              <a:rPr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but also in</a:t>
            </a:r>
            <a:r>
              <a:rPr kumimoji="1"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AA </a:t>
            </a:r>
            <a:endParaRPr kumimoji="1" lang="ja-JP" altLang="en-US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AF3E0BF-2E6C-D72A-F34A-4D76BEDE719B}"/>
                  </a:ext>
                </a:extLst>
              </p:cNvPr>
              <p:cNvSpPr txBox="1"/>
              <p:nvPr/>
            </p:nvSpPr>
            <p:spPr>
              <a:xfrm>
                <a:off x="39171" y="5347324"/>
                <a:ext cx="121528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Hadron chemistry (</a:t>
                </a:r>
                <a14:m>
                  <m:oMath xmlns:m="http://schemas.openxmlformats.org/officeDocument/2006/math">
                    <m:r>
                      <a:rPr kumimoji="1" lang="fi-FI" altLang="ja-JP" sz="28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𝛀</m:t>
                    </m:r>
                    <m:r>
                      <a:rPr kumimoji="1" lang="fi-FI" altLang="ja-JP" sz="28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kumimoji="1" lang="fi-FI" altLang="ja-JP" sz="2800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𝝅</m:t>
                    </m:r>
                  </m:oMath>
                </a14:m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fi-FI" altLang="ja-JP" sz="2800" b="1" i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𝚵</m:t>
                    </m:r>
                    <m:r>
                      <a:rPr lang="fi-FI" altLang="ja-JP" sz="28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fi-FI" altLang="ja-JP" sz="28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𝝅</m:t>
                    </m:r>
                  </m:oMath>
                </a14:m>
                <a:r>
                  <a:rPr kumimoji="1"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…): strong candidates for global analysis</a:t>
                </a:r>
                <a:endParaRPr kumimoji="1" lang="ja-JP" altLang="en-US" sz="28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AF3E0BF-2E6C-D72A-F34A-4D76BEDE7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71" y="5347324"/>
                <a:ext cx="12152828" cy="523220"/>
              </a:xfrm>
              <a:prstGeom prst="rect">
                <a:avLst/>
              </a:prstGeom>
              <a:blipFill>
                <a:blip r:embed="rId9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B0DAABF-7CE7-5A23-B572-BC4F9BB46784}"/>
              </a:ext>
            </a:extLst>
          </p:cNvPr>
          <p:cNvSpPr/>
          <p:nvPr/>
        </p:nvSpPr>
        <p:spPr>
          <a:xfrm>
            <a:off x="1687216" y="3881780"/>
            <a:ext cx="1291959" cy="1179871"/>
          </a:xfrm>
          <a:custGeom>
            <a:avLst/>
            <a:gdLst>
              <a:gd name="connsiteX0" fmla="*/ 0 w 1291959"/>
              <a:gd name="connsiteY0" fmla="*/ 1179871 h 1179871"/>
              <a:gd name="connsiteX1" fmla="*/ 401156 w 1291959"/>
              <a:gd name="connsiteY1" fmla="*/ 1067783 h 1179871"/>
              <a:gd name="connsiteX2" fmla="*/ 654828 w 1291959"/>
              <a:gd name="connsiteY2" fmla="*/ 613533 h 1179871"/>
              <a:gd name="connsiteX3" fmla="*/ 1020588 w 1291959"/>
              <a:gd name="connsiteY3" fmla="*/ 212377 h 1179871"/>
              <a:gd name="connsiteX4" fmla="*/ 1291959 w 1291959"/>
              <a:gd name="connsiteY4" fmla="*/ 0 h 117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1959" h="1179871">
                <a:moveTo>
                  <a:pt x="0" y="1179871"/>
                </a:moveTo>
                <a:cubicBezTo>
                  <a:pt x="146009" y="1171022"/>
                  <a:pt x="292018" y="1162173"/>
                  <a:pt x="401156" y="1067783"/>
                </a:cubicBezTo>
                <a:cubicBezTo>
                  <a:pt x="510294" y="973393"/>
                  <a:pt x="551589" y="756101"/>
                  <a:pt x="654828" y="613533"/>
                </a:cubicBezTo>
                <a:cubicBezTo>
                  <a:pt x="758067" y="470965"/>
                  <a:pt x="914399" y="314633"/>
                  <a:pt x="1020588" y="212377"/>
                </a:cubicBezTo>
                <a:cubicBezTo>
                  <a:pt x="1126777" y="110121"/>
                  <a:pt x="1209368" y="55060"/>
                  <a:pt x="1291959" y="0"/>
                </a:cubicBezTo>
              </a:path>
            </a:pathLst>
          </a:custGeom>
          <a:noFill/>
          <a:ln w="222250">
            <a:solidFill>
              <a:srgbClr val="C5E0B4">
                <a:alpha val="60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63BDC18-7A2F-58AA-2B09-04C6CD2BCE92}"/>
              </a:ext>
            </a:extLst>
          </p:cNvPr>
          <p:cNvSpPr/>
          <p:nvPr/>
        </p:nvSpPr>
        <p:spPr>
          <a:xfrm>
            <a:off x="7220810" y="3698895"/>
            <a:ext cx="1398147" cy="1276117"/>
          </a:xfrm>
          <a:custGeom>
            <a:avLst/>
            <a:gdLst>
              <a:gd name="connsiteX0" fmla="*/ 0 w 1398147"/>
              <a:gd name="connsiteY0" fmla="*/ 1256563 h 1276117"/>
              <a:gd name="connsiteX1" fmla="*/ 513244 w 1398147"/>
              <a:gd name="connsiteY1" fmla="*/ 1221167 h 1276117"/>
              <a:gd name="connsiteX2" fmla="*/ 1008790 w 1398147"/>
              <a:gd name="connsiteY2" fmla="*/ 790514 h 1276117"/>
              <a:gd name="connsiteX3" fmla="*/ 1398147 w 1398147"/>
              <a:gd name="connsiteY3" fmla="*/ 0 h 1276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8147" h="1276117">
                <a:moveTo>
                  <a:pt x="0" y="1256563"/>
                </a:moveTo>
                <a:cubicBezTo>
                  <a:pt x="172556" y="1277702"/>
                  <a:pt x="345112" y="1298842"/>
                  <a:pt x="513244" y="1221167"/>
                </a:cubicBezTo>
                <a:cubicBezTo>
                  <a:pt x="681376" y="1143492"/>
                  <a:pt x="861306" y="994042"/>
                  <a:pt x="1008790" y="790514"/>
                </a:cubicBezTo>
                <a:cubicBezTo>
                  <a:pt x="1156274" y="586986"/>
                  <a:pt x="1277210" y="293493"/>
                  <a:pt x="1398147" y="0"/>
                </a:cubicBezTo>
              </a:path>
            </a:pathLst>
          </a:custGeom>
          <a:noFill/>
          <a:ln w="203200">
            <a:solidFill>
              <a:srgbClr val="FF7C80">
                <a:alpha val="60000"/>
              </a:srgb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49E3688-A7E8-96F8-09A5-68150E153609}"/>
              </a:ext>
            </a:extLst>
          </p:cNvPr>
          <p:cNvCxnSpPr>
            <a:cxnSpLocks/>
          </p:cNvCxnSpPr>
          <p:nvPr/>
        </p:nvCxnSpPr>
        <p:spPr>
          <a:xfrm>
            <a:off x="8759941" y="1919702"/>
            <a:ext cx="0" cy="3141949"/>
          </a:xfrm>
          <a:prstGeom prst="line">
            <a:avLst/>
          </a:prstGeom>
          <a:ln w="127000">
            <a:solidFill>
              <a:srgbClr val="F2B800">
                <a:alpha val="67843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27E54F9-0D4B-AD41-79B6-4828FED4FEFD}"/>
              </a:ext>
            </a:extLst>
          </p:cNvPr>
          <p:cNvSpPr txBox="1"/>
          <p:nvPr/>
        </p:nvSpPr>
        <p:spPr>
          <a:xfrm>
            <a:off x="780878" y="806864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EPOS4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797AE7-7D75-9827-782E-FC961D1C49DE}"/>
              </a:ext>
            </a:extLst>
          </p:cNvPr>
          <p:cNvSpPr txBox="1"/>
          <p:nvPr/>
        </p:nvSpPr>
        <p:spPr>
          <a:xfrm>
            <a:off x="6271041" y="808410"/>
            <a:ext cx="1936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DCCI2</a:t>
            </a:r>
            <a:endParaRPr kumimoji="1"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3D5157-E130-E6E0-416B-E9DCA035C185}"/>
              </a:ext>
            </a:extLst>
          </p:cNvPr>
          <p:cNvSpPr txBox="1"/>
          <p:nvPr/>
        </p:nvSpPr>
        <p:spPr>
          <a:xfrm>
            <a:off x="949675" y="94735"/>
            <a:ext cx="10292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latin typeface="Calibri" panose="020F0502020204030204" pitchFamily="34" charset="0"/>
                <a:cs typeface="Calibri" panose="020F0502020204030204" pitchFamily="34" charset="0"/>
              </a:rPr>
              <a:t>Fraction of production from QGP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AB1576-06FE-D11D-626C-8922959E7026}"/>
              </a:ext>
            </a:extLst>
          </p:cNvPr>
          <p:cNvSpPr txBox="1"/>
          <p:nvPr/>
        </p:nvSpPr>
        <p:spPr>
          <a:xfrm>
            <a:off x="7965362" y="827747"/>
            <a:ext cx="3529760" cy="646331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Kanakubo </a:t>
            </a:r>
            <a:r>
              <a:rPr lang="en-US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Rev. C 105 (2022) 2, 024905</a:t>
            </a:r>
            <a:endParaRPr lang="fi-FI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E4FC34-CEDD-A011-CF36-9904CD73BC56}"/>
              </a:ext>
            </a:extLst>
          </p:cNvPr>
          <p:cNvSpPr txBox="1"/>
          <p:nvPr/>
        </p:nvSpPr>
        <p:spPr>
          <a:xfrm>
            <a:off x="2494184" y="1073979"/>
            <a:ext cx="2641959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Werner,  2301.12517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F482EB-B81F-D153-1D15-37CE90717974}"/>
              </a:ext>
            </a:extLst>
          </p:cNvPr>
          <p:cNvSpPr txBox="1"/>
          <p:nvPr/>
        </p:nvSpPr>
        <p:spPr>
          <a:xfrm rot="20580659">
            <a:off x="242435" y="157931"/>
            <a:ext cx="24611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sz="24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2046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BF3148-420B-C771-0CD7-7CE2370D2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B9D80-2E28-C109-BDEC-60BFA5DA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1E9129-E4A6-452A-69A1-91BC1EFA1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38</a:t>
            </a:fld>
            <a:endParaRPr lang="ja-JP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66CAE4-AB93-9B52-E3D2-9FB293BF3D30}"/>
              </a:ext>
            </a:extLst>
          </p:cNvPr>
          <p:cNvSpPr txBox="1">
            <a:spLocks/>
          </p:cNvSpPr>
          <p:nvPr/>
        </p:nvSpPr>
        <p:spPr>
          <a:xfrm>
            <a:off x="424210" y="260597"/>
            <a:ext cx="11343579" cy="863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b="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altLang="ja-JP" sz="5400" dirty="0"/>
              <a:t>Non-equilibrium contribution to collectivity </a:t>
            </a:r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 AA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EB9E5B-8526-C3AE-B074-DEE9A7277093}"/>
                  </a:ext>
                </a:extLst>
              </p:cNvPr>
              <p:cNvSpPr txBox="1"/>
              <p:nvPr/>
            </p:nvSpPr>
            <p:spPr>
              <a:xfrm>
                <a:off x="1726417" y="1473638"/>
                <a:ext cx="437404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𝒄</m:t>
                        </m:r>
                      </m:e>
                      <m:sub>
                        <m: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𝟐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𝟒</m:t>
                        </m:r>
                      </m:e>
                    </m:d>
                  </m:oMath>
                </a14:m>
                <a:r>
                  <a:rPr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from </a:t>
                </a:r>
                <a:r>
                  <a:rPr lang="en-US" altLang="ja-JP" sz="28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PbPb</a:t>
                </a:r>
                <a:r>
                  <a:rPr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2.76 </a:t>
                </a:r>
                <a:r>
                  <a:rPr lang="en-US" altLang="ja-JP" sz="28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TeV</a:t>
                </a:r>
                <a:endParaRPr lang="en-US" altLang="ja-JP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EB9E5B-8526-C3AE-B074-DEE9A72770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6417" y="1473638"/>
                <a:ext cx="4374047" cy="523220"/>
              </a:xfrm>
              <a:prstGeom prst="rect">
                <a:avLst/>
              </a:prstGeom>
              <a:blipFill>
                <a:blip r:embed="rId2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63C61406-8CC9-AB95-AD56-7339C11883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5387" y="1897926"/>
            <a:ext cx="5910900" cy="42380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CAD96A-B262-AA06-C637-3E051B7C457B}"/>
                  </a:ext>
                </a:extLst>
              </p:cNvPr>
              <p:cNvSpPr txBox="1"/>
              <p:nvPr/>
            </p:nvSpPr>
            <p:spPr>
              <a:xfrm>
                <a:off x="6957659" y="1272793"/>
                <a:ext cx="1933097" cy="646331"/>
              </a:xfrm>
              <a:prstGeom prst="rect">
                <a:avLst/>
              </a:prstGeom>
              <a:solidFill>
                <a:srgbClr val="FF5050">
                  <a:alpha val="30000"/>
                </a:srgb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6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ja-JP" sz="36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𝒄</m:t>
                          </m:r>
                        </m:e>
                        <m:sub>
                          <m:r>
                            <a:rPr lang="en-US" altLang="ja-JP" sz="36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altLang="ja-JP" sz="36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ja-JP" sz="36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ja-JP" sz="3600" b="1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𝟒</m:t>
                              </m:r>
                            </m:e>
                          </m:d>
                        </m:e>
                        <m:sub>
                          <m:r>
                            <a:rPr lang="en-US" altLang="ja-JP" sz="36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𝐜𝐨𝐫𝐞</m:t>
                          </m:r>
                        </m:sub>
                      </m:sSub>
                    </m:oMath>
                  </m:oMathPara>
                </a14:m>
                <a:endParaRPr lang="ja-JP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CAD96A-B262-AA06-C637-3E051B7C45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659" y="1272793"/>
                <a:ext cx="1933097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5F62A48A-66EF-AB30-9887-15E7F254AFA2}"/>
              </a:ext>
            </a:extLst>
          </p:cNvPr>
          <p:cNvSpPr txBox="1"/>
          <p:nvPr/>
        </p:nvSpPr>
        <p:spPr>
          <a:xfrm>
            <a:off x="6864348" y="1970696"/>
            <a:ext cx="4884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Collectivity is diluted by corona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04305D-07A2-1894-A489-D8C33C1204C9}"/>
                  </a:ext>
                </a:extLst>
              </p:cNvPr>
              <p:cNvSpPr txBox="1"/>
              <p:nvPr/>
            </p:nvSpPr>
            <p:spPr>
              <a:xfrm>
                <a:off x="2115098" y="5804363"/>
                <a:ext cx="3400132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游ゴシック" panose="020B0400000000000000" pitchFamily="50" charset="-128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游ゴシック" panose="020B0400000000000000" pitchFamily="50" charset="-128"/>
                              <a:cs typeface="Calibri" panose="020F0502020204030204" pitchFamily="34" charset="0"/>
                            </a:rPr>
                            <m:t>𝑵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ea typeface="游ゴシック" panose="020B0400000000000000" pitchFamily="50" charset="-128"/>
                              <a:cs typeface="Calibri" panose="020F0502020204030204" pitchFamily="34" charset="0"/>
                            </a:rPr>
                            <m:t>𝐜𝐡</m:t>
                          </m:r>
                        </m:sub>
                      </m:sSub>
                    </m:oMath>
                  </m:oMathPara>
                </a14:m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04305D-07A2-1894-A489-D8C33C120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098" y="5804363"/>
                <a:ext cx="3400132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151C727-37DE-E4E3-1DD7-B81CA3CE54BF}"/>
                  </a:ext>
                </a:extLst>
              </p:cNvPr>
              <p:cNvSpPr txBox="1"/>
              <p:nvPr/>
            </p:nvSpPr>
            <p:spPr>
              <a:xfrm rot="16200000">
                <a:off x="-304428" y="3354158"/>
                <a:ext cx="1132076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𝒄</m:t>
                        </m:r>
                      </m:e>
                      <m:sub>
                        <m: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𝟐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ja-JP" sz="28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Wingdings" panose="05000000000000000000" pitchFamily="2" charset="2"/>
                          </a:rPr>
                          <m:t>𝟒</m:t>
                        </m:r>
                      </m:e>
                    </m:d>
                  </m:oMath>
                </a14:m>
                <a:r>
                  <a:rPr lang="en-US" altLang="ja-JP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endParaRPr lang="en-US" altLang="ja-JP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151C727-37DE-E4E3-1DD7-B81CA3CE5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304428" y="3354158"/>
                <a:ext cx="1132076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B0BDD18-B05F-D12E-FC55-9A9AFEBB46AE}"/>
                  </a:ext>
                </a:extLst>
              </p:cNvPr>
              <p:cNvSpPr txBox="1"/>
              <p:nvPr/>
            </p:nvSpPr>
            <p:spPr>
              <a:xfrm>
                <a:off x="1583310" y="2050296"/>
                <a:ext cx="2498406" cy="639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𝟎</m:t>
                      </m:r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.</m:t>
                      </m:r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𝟐</m:t>
                      </m:r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&lt;</m:t>
                      </m:r>
                      <m:sSub>
                        <m:sSubPr>
                          <m:ctrlPr>
                            <a:rPr lang="en-US" altLang="ja-JP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ja-JP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𝑻</m:t>
                          </m:r>
                        </m:sub>
                      </m:sSub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&lt;</m:t>
                      </m:r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𝟑</m:t>
                      </m:r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.</m:t>
                      </m:r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𝟎</m:t>
                      </m:r>
                      <m:r>
                        <a:rPr lang="en-US" altLang="ja-JP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altLang="ja-JP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𝐆𝐞𝐕</m:t>
                      </m:r>
                      <m:r>
                        <a:rPr lang="en-US" altLang="ja-JP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ja-JP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altLang="ja-JP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𝜼</m:t>
                          </m:r>
                        </m:e>
                      </m:d>
                      <m:r>
                        <a:rPr lang="en-US" altLang="ja-JP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&lt;</m:t>
                      </m:r>
                      <m:r>
                        <a:rPr lang="en-US" altLang="ja-JP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𝟎</m:t>
                      </m:r>
                      <m:r>
                        <a:rPr lang="en-US" altLang="ja-JP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.</m:t>
                      </m:r>
                      <m:r>
                        <a:rPr lang="en-US" altLang="ja-JP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𝟖</m:t>
                      </m:r>
                    </m:oMath>
                  </m:oMathPara>
                </a14:m>
                <a:endParaRPr lang="en-US" altLang="ja-JP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B0BDD18-B05F-D12E-FC55-9A9AFEBB4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310" y="2050296"/>
                <a:ext cx="2498406" cy="639983"/>
              </a:xfrm>
              <a:prstGeom prst="rect">
                <a:avLst/>
              </a:prstGeom>
              <a:blipFill>
                <a:blip r:embed="rId7"/>
                <a:stretch>
                  <a:fillRect b="-38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EA60BF1-E1E3-D778-9861-0DBB83615A40}"/>
                  </a:ext>
                </a:extLst>
              </p:cNvPr>
              <p:cNvSpPr txBox="1"/>
              <p:nvPr/>
            </p:nvSpPr>
            <p:spPr>
              <a:xfrm>
                <a:off x="9574956" y="1272792"/>
                <a:ext cx="1870220" cy="646331"/>
              </a:xfrm>
              <a:prstGeom prst="rect">
                <a:avLst/>
              </a:prstGeom>
              <a:solidFill>
                <a:schemeClr val="accent4">
                  <a:alpha val="3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600" b="1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altLang="ja-JP" sz="3600" b="1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𝒄</m:t>
                          </m:r>
                        </m:e>
                        <m:sub>
                          <m:r>
                            <a:rPr lang="en-US" altLang="ja-JP" sz="3600" b="1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altLang="ja-JP" sz="3600" b="1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ja-JP" sz="36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ja-JP" sz="3600" b="1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𝟒</m:t>
                              </m:r>
                            </m:e>
                          </m:d>
                        </m:e>
                        <m:sub>
                          <m:r>
                            <a:rPr lang="en-US" altLang="ja-JP" sz="36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𝐭𝐨𝐭</m:t>
                          </m:r>
                        </m:sub>
                      </m:sSub>
                    </m:oMath>
                  </m:oMathPara>
                </a14:m>
                <a:endParaRPr lang="ja-JP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EA60BF1-E1E3-D778-9861-0DBB83615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4956" y="1272792"/>
                <a:ext cx="1870220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6D4A9C4-95CA-8E6D-3FE9-9592564F5895}"/>
                  </a:ext>
                </a:extLst>
              </p:cNvPr>
              <p:cNvSpPr txBox="1"/>
              <p:nvPr/>
            </p:nvSpPr>
            <p:spPr>
              <a:xfrm>
                <a:off x="8955524" y="1272793"/>
                <a:ext cx="54286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600" b="1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≠</m:t>
                      </m:r>
                    </m:oMath>
                  </m:oMathPara>
                </a14:m>
                <a:endParaRPr lang="ja-JP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6D4A9C4-95CA-8E6D-3FE9-9592564F5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5524" y="1272793"/>
                <a:ext cx="542865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42A07E42-7FC9-7E36-ECB5-18C93EC8D830}"/>
              </a:ext>
            </a:extLst>
          </p:cNvPr>
          <p:cNvSpPr txBox="1"/>
          <p:nvPr/>
        </p:nvSpPr>
        <p:spPr>
          <a:xfrm>
            <a:off x="4088773" y="5090387"/>
            <a:ext cx="23469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Core (hydro)</a:t>
            </a:r>
            <a:endParaRPr lang="ja-JP" altLang="en-US" sz="3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D6B354-344F-1029-3D87-0AC471F9873F}"/>
              </a:ext>
            </a:extLst>
          </p:cNvPr>
          <p:cNvSpPr txBox="1"/>
          <p:nvPr/>
        </p:nvSpPr>
        <p:spPr>
          <a:xfrm>
            <a:off x="2200230" y="3094763"/>
            <a:ext cx="52955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003049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Corona (string fragmentation)</a:t>
            </a:r>
            <a:endParaRPr lang="ja-JP" altLang="en-US" sz="2800" dirty="0">
              <a:solidFill>
                <a:srgbClr val="003049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FFCB47-6C69-3074-BDB4-DB52155A8291}"/>
              </a:ext>
            </a:extLst>
          </p:cNvPr>
          <p:cNvSpPr txBox="1"/>
          <p:nvPr/>
        </p:nvSpPr>
        <p:spPr>
          <a:xfrm>
            <a:off x="4151456" y="3541844"/>
            <a:ext cx="2438624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32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core+corona</a:t>
            </a:r>
            <a:endParaRPr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40" name="矢印: 右 40">
            <a:extLst>
              <a:ext uri="{FF2B5EF4-FFF2-40B4-BE49-F238E27FC236}">
                <a16:creationId xmlns:a16="http://schemas.microsoft.com/office/drawing/2014/main" id="{1E481089-1A5B-5155-1290-182320C79957}"/>
              </a:ext>
            </a:extLst>
          </p:cNvPr>
          <p:cNvSpPr/>
          <p:nvPr/>
        </p:nvSpPr>
        <p:spPr>
          <a:xfrm rot="16200000">
            <a:off x="3919826" y="4464360"/>
            <a:ext cx="749120" cy="425339"/>
          </a:xfrm>
          <a:prstGeom prst="rightArrow">
            <a:avLst>
              <a:gd name="adj1" fmla="val 43738"/>
              <a:gd name="adj2" fmla="val 75414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41" name="矢印: 右 40">
            <a:extLst>
              <a:ext uri="{FF2B5EF4-FFF2-40B4-BE49-F238E27FC236}">
                <a16:creationId xmlns:a16="http://schemas.microsoft.com/office/drawing/2014/main" id="{01EAF1F8-1D78-8CB1-CC52-232368CE2C4A}"/>
              </a:ext>
            </a:extLst>
          </p:cNvPr>
          <p:cNvSpPr/>
          <p:nvPr/>
        </p:nvSpPr>
        <p:spPr>
          <a:xfrm rot="16200000">
            <a:off x="3253869" y="3827192"/>
            <a:ext cx="504800" cy="355071"/>
          </a:xfrm>
          <a:prstGeom prst="rightArrow">
            <a:avLst>
              <a:gd name="adj1" fmla="val 43738"/>
              <a:gd name="adj2" fmla="val 75414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42" name="矢印: 右 40">
            <a:extLst>
              <a:ext uri="{FF2B5EF4-FFF2-40B4-BE49-F238E27FC236}">
                <a16:creationId xmlns:a16="http://schemas.microsoft.com/office/drawing/2014/main" id="{3FAED33F-9706-07C3-F7A4-281B6325ABE0}"/>
              </a:ext>
            </a:extLst>
          </p:cNvPr>
          <p:cNvSpPr/>
          <p:nvPr/>
        </p:nvSpPr>
        <p:spPr>
          <a:xfrm rot="16200000">
            <a:off x="4770836" y="4417758"/>
            <a:ext cx="523219" cy="425339"/>
          </a:xfrm>
          <a:prstGeom prst="rightArrow">
            <a:avLst>
              <a:gd name="adj1" fmla="val 43738"/>
              <a:gd name="adj2" fmla="val 75414"/>
            </a:avLst>
          </a:prstGeom>
          <a:solidFill>
            <a:schemeClr val="accent4">
              <a:alpha val="58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47" name="Arrow: Down 46">
            <a:extLst>
              <a:ext uri="{FF2B5EF4-FFF2-40B4-BE49-F238E27FC236}">
                <a16:creationId xmlns:a16="http://schemas.microsoft.com/office/drawing/2014/main" id="{9933F218-991B-5B24-F798-BD5759045932}"/>
              </a:ext>
            </a:extLst>
          </p:cNvPr>
          <p:cNvSpPr/>
          <p:nvPr/>
        </p:nvSpPr>
        <p:spPr>
          <a:xfrm>
            <a:off x="8464704" y="2377062"/>
            <a:ext cx="1683293" cy="867174"/>
          </a:xfrm>
          <a:prstGeom prst="downArrow">
            <a:avLst>
              <a:gd name="adj1" fmla="val 50000"/>
              <a:gd name="adj2" fmla="val 62643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E8D65F1-A35C-5A77-6669-B4D9E4379EC6}"/>
              </a:ext>
            </a:extLst>
          </p:cNvPr>
          <p:cNvSpPr/>
          <p:nvPr/>
        </p:nvSpPr>
        <p:spPr>
          <a:xfrm>
            <a:off x="7007589" y="3221071"/>
            <a:ext cx="4328918" cy="1084865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9" name="Picture 48" descr="A yellow and white pattern&#10;&#10;Description automatically generated">
            <a:extLst>
              <a:ext uri="{FF2B5EF4-FFF2-40B4-BE49-F238E27FC236}">
                <a16:creationId xmlns:a16="http://schemas.microsoft.com/office/drawing/2014/main" id="{8CFB2974-DBF4-172B-5B3A-E2DFC0A4DFE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37404" r="12564" b="20076"/>
          <a:stretch/>
        </p:blipFill>
        <p:spPr>
          <a:xfrm>
            <a:off x="6974672" y="3211904"/>
            <a:ext cx="2542024" cy="1068532"/>
          </a:xfrm>
          <a:prstGeom prst="rect">
            <a:avLst/>
          </a:prstGeom>
        </p:spPr>
      </p:pic>
      <p:pic>
        <p:nvPicPr>
          <p:cNvPr id="50" name="Picture 49" descr="A yellow and white pattern&#10;&#10;Description automatically generated">
            <a:extLst>
              <a:ext uri="{FF2B5EF4-FFF2-40B4-BE49-F238E27FC236}">
                <a16:creationId xmlns:a16="http://schemas.microsoft.com/office/drawing/2014/main" id="{898329A0-157A-A843-9ADF-5FD16077CF5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37404" r="41653" b="20076"/>
          <a:stretch/>
        </p:blipFill>
        <p:spPr>
          <a:xfrm>
            <a:off x="9138412" y="3213927"/>
            <a:ext cx="1563341" cy="106690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07A4617-AE41-14F6-5F70-F54FB913D13A}"/>
              </a:ext>
            </a:extLst>
          </p:cNvPr>
          <p:cNvSpPr txBox="1"/>
          <p:nvPr/>
        </p:nvSpPr>
        <p:spPr>
          <a:xfrm>
            <a:off x="7374070" y="4371361"/>
            <a:ext cx="3864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Event generator-</a:t>
            </a:r>
            <a:r>
              <a:rPr 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lisation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of hydro model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yellow and white pattern&#10;&#10;Description automatically generated">
            <a:extLst>
              <a:ext uri="{FF2B5EF4-FFF2-40B4-BE49-F238E27FC236}">
                <a16:creationId xmlns:a16="http://schemas.microsoft.com/office/drawing/2014/main" id="{5B9A8622-4278-BA10-771F-3C8A1C27D7E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37404" r="41653" b="20076"/>
          <a:stretch/>
        </p:blipFill>
        <p:spPr>
          <a:xfrm>
            <a:off x="9855878" y="3220640"/>
            <a:ext cx="1563341" cy="10669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8B70ADB-0E65-0D67-73B4-F9C86DE8ACD2}"/>
                  </a:ext>
                </a:extLst>
              </p:cNvPr>
              <p:cNvSpPr txBox="1"/>
              <p:nvPr/>
            </p:nvSpPr>
            <p:spPr>
              <a:xfrm>
                <a:off x="6949401" y="3304883"/>
                <a:ext cx="458046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Caution on</a:t>
                </a:r>
                <a:r>
                  <a:rPr lang="fi-FI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fi-FI" sz="2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𝜼</m:t>
                    </m:r>
                    <m:r>
                      <a:rPr lang="fi-FI" sz="2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/</m:t>
                    </m:r>
                    <m:r>
                      <a:rPr lang="fi-FI" sz="2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𝒔</m:t>
                    </m:r>
                  </m:oMath>
                </a14:m>
                <a:r>
                  <a:rPr 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fi-FI" sz="2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𝜻</m:t>
                    </m:r>
                    <m:r>
                      <a:rPr lang="fi-FI" sz="2800" b="1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/</m:t>
                    </m:r>
                    <m:r>
                      <a:rPr lang="fi-FI" sz="2800" b="1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𝒔</m:t>
                    </m:r>
                  </m:oMath>
                </a14:m>
                <a:r>
                  <a:rPr 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… from model-data comparison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8B70ADB-0E65-0D67-73B4-F9C86DE8A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401" y="3304883"/>
                <a:ext cx="4580463" cy="954107"/>
              </a:xfrm>
              <a:prstGeom prst="rect">
                <a:avLst/>
              </a:prstGeom>
              <a:blipFill>
                <a:blip r:embed="rId12"/>
                <a:stretch>
                  <a:fillRect t="-6369" r="-666" b="-171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9EC89CC-A96C-4653-F4D0-54FD463AF61B}"/>
              </a:ext>
            </a:extLst>
          </p:cNvPr>
          <p:cNvSpPr txBox="1"/>
          <p:nvPr/>
        </p:nvSpPr>
        <p:spPr>
          <a:xfrm>
            <a:off x="3190837" y="866742"/>
            <a:ext cx="5719964" cy="369332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Kanakubo </a:t>
            </a:r>
            <a:r>
              <a:rPr lang="en-US" b="1" i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b="1" dirty="0">
                <a:solidFill>
                  <a:srgbClr val="F457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Phys. Rev. C 106 (2022) 5, 054908</a:t>
            </a:r>
            <a:endParaRPr lang="fi-FI" b="1" dirty="0">
              <a:solidFill>
                <a:srgbClr val="F4571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63F2FE-419D-40B1-D063-F378BB2A1785}"/>
              </a:ext>
            </a:extLst>
          </p:cNvPr>
          <p:cNvSpPr txBox="1"/>
          <p:nvPr/>
        </p:nvSpPr>
        <p:spPr>
          <a:xfrm>
            <a:off x="6889884" y="5232283"/>
            <a:ext cx="4674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Interplay of soft and hard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2527F9-A506-74FD-60DF-5F4D6FD54923}"/>
              </a:ext>
            </a:extLst>
          </p:cNvPr>
          <p:cNvSpPr txBox="1"/>
          <p:nvPr/>
        </p:nvSpPr>
        <p:spPr>
          <a:xfrm>
            <a:off x="9239632" y="5873290"/>
            <a:ext cx="257985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Singh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D7D01E-D5FA-AF39-DD99-F68EB2C065C3}"/>
              </a:ext>
            </a:extLst>
          </p:cNvPr>
          <p:cNvSpPr txBox="1"/>
          <p:nvPr/>
        </p:nvSpPr>
        <p:spPr>
          <a:xfrm>
            <a:off x="7855573" y="5860385"/>
            <a:ext cx="1642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 also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4322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669A88B-C431-E96D-E3BF-0B813DEF9762}"/>
              </a:ext>
            </a:extLst>
          </p:cNvPr>
          <p:cNvSpPr/>
          <p:nvPr/>
        </p:nvSpPr>
        <p:spPr>
          <a:xfrm>
            <a:off x="6216824" y="4543850"/>
            <a:ext cx="5821646" cy="985377"/>
          </a:xfrm>
          <a:prstGeom prst="roundRect">
            <a:avLst>
              <a:gd name="adj" fmla="val 6223"/>
            </a:avLst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84A3FA1-C71B-F08C-CCED-3E4DA39DE9DE}"/>
              </a:ext>
            </a:extLst>
          </p:cNvPr>
          <p:cNvSpPr/>
          <p:nvPr/>
        </p:nvSpPr>
        <p:spPr>
          <a:xfrm>
            <a:off x="6220719" y="3132125"/>
            <a:ext cx="5821646" cy="1317888"/>
          </a:xfrm>
          <a:prstGeom prst="roundRect">
            <a:avLst>
              <a:gd name="adj" fmla="val 6223"/>
            </a:avLst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5A17C90-4BF4-8CBD-B96F-4286E5E0E2AB}"/>
              </a:ext>
            </a:extLst>
          </p:cNvPr>
          <p:cNvSpPr/>
          <p:nvPr/>
        </p:nvSpPr>
        <p:spPr>
          <a:xfrm>
            <a:off x="636621" y="3493322"/>
            <a:ext cx="5258222" cy="1635796"/>
          </a:xfrm>
          <a:prstGeom prst="roundRect">
            <a:avLst>
              <a:gd name="adj" fmla="val 6223"/>
            </a:avLst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D959DC-6662-48F5-C676-53212FB91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77CEA-900C-EF04-B147-CAF379409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4C1027-A0C1-2DBB-9759-F6E1BDB7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39</a:t>
            </a:fld>
            <a:endParaRPr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87CD84-688A-3BD9-D578-34AA86E02B4E}"/>
              </a:ext>
            </a:extLst>
          </p:cNvPr>
          <p:cNvSpPr txBox="1"/>
          <p:nvPr/>
        </p:nvSpPr>
        <p:spPr>
          <a:xfrm>
            <a:off x="21923" y="143871"/>
            <a:ext cx="121700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latin typeface="Calibri" panose="020F0502020204030204" pitchFamily="34" charset="0"/>
                <a:cs typeface="Calibri" panose="020F0502020204030204" pitchFamily="34" charset="0"/>
              </a:rPr>
              <a:t>Towards hydro MC event generator</a:t>
            </a:r>
            <a:endParaRPr kumimoji="1" lang="ja-JP" altLang="en-US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76E82F7-8D4C-81C4-BCC8-9D4D8ED5D029}"/>
              </a:ext>
            </a:extLst>
          </p:cNvPr>
          <p:cNvSpPr/>
          <p:nvPr/>
        </p:nvSpPr>
        <p:spPr>
          <a:xfrm>
            <a:off x="626182" y="1026745"/>
            <a:ext cx="11168518" cy="1438630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EF24FF-C0E6-1237-F4F4-4D8B08F645D3}"/>
              </a:ext>
            </a:extLst>
          </p:cNvPr>
          <p:cNvSpPr txBox="1"/>
          <p:nvPr/>
        </p:nvSpPr>
        <p:spPr>
          <a:xfrm>
            <a:off x="3081297" y="1080380"/>
            <a:ext cx="48172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Event-by-event </a:t>
            </a:r>
          </a:p>
          <a:p>
            <a:pPr algn="ctr"/>
            <a:r>
              <a:rPr lang="en-US" altLang="ja-JP" sz="2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1" lang="en-US" altLang="ja-JP" sz="2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nergy-momentum </a:t>
            </a:r>
            <a:r>
              <a:rPr kumimoji="1"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conservation</a:t>
            </a:r>
            <a:endParaRPr kumimoji="1" lang="ja-JP" altLang="en-US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C05052-4303-89C6-0650-EA25007BF861}"/>
              </a:ext>
            </a:extLst>
          </p:cNvPr>
          <p:cNvSpPr txBox="1"/>
          <p:nvPr/>
        </p:nvSpPr>
        <p:spPr>
          <a:xfrm>
            <a:off x="7400262" y="1082744"/>
            <a:ext cx="38003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Description of </a:t>
            </a:r>
            <a:r>
              <a:rPr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1"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ntir</a:t>
            </a:r>
            <a:r>
              <a:rPr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momentum space</a:t>
            </a:r>
            <a:endParaRPr kumimoji="1" lang="ja-JP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740C03-4A52-0DD4-1B3D-D97E20A7C390}"/>
              </a:ext>
            </a:extLst>
          </p:cNvPr>
          <p:cNvSpPr txBox="1"/>
          <p:nvPr/>
        </p:nvSpPr>
        <p:spPr>
          <a:xfrm>
            <a:off x="6655330" y="1959503"/>
            <a:ext cx="56270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(from </a:t>
            </a:r>
            <a:r>
              <a:rPr lang="en-US" altLang="ja-JP" sz="2400" b="1" dirty="0">
                <a:solidFill>
                  <a:srgbClr val="F77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 to hard</a:t>
            </a:r>
            <a:r>
              <a:rPr lang="en-US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i-FI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0BC68-D17B-8EBE-D60E-796C30579D0A}"/>
              </a:ext>
            </a:extLst>
          </p:cNvPr>
          <p:cNvSpPr txBox="1"/>
          <p:nvPr/>
        </p:nvSpPr>
        <p:spPr>
          <a:xfrm>
            <a:off x="1627160" y="2602914"/>
            <a:ext cx="8937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Works towards this direction…. </a:t>
            </a:r>
            <a:endParaRPr kumimoji="1" lang="ja-JP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8DB8D4-15A9-997B-0E00-514618DFE1D4}"/>
              </a:ext>
            </a:extLst>
          </p:cNvPr>
          <p:cNvSpPr txBox="1"/>
          <p:nvPr/>
        </p:nvSpPr>
        <p:spPr>
          <a:xfrm>
            <a:off x="731910" y="3907226"/>
            <a:ext cx="5225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pQCD</a:t>
            </a:r>
            <a:r>
              <a:rPr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(mini)jet production + saturation </a:t>
            </a:r>
          </a:p>
          <a:p>
            <a:pPr algn="ctr"/>
            <a:r>
              <a:rPr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US" altLang="ja-JP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energy-momentum conservation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0DAD43-323E-470E-5C84-87C1C5CF2B3B}"/>
              </a:ext>
            </a:extLst>
          </p:cNvPr>
          <p:cNvSpPr txBox="1"/>
          <p:nvPr/>
        </p:nvSpPr>
        <p:spPr>
          <a:xfrm>
            <a:off x="6377412" y="3732038"/>
            <a:ext cx="5508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Exact energy-momentum and charge conservation </a:t>
            </a:r>
            <a:r>
              <a:rPr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 hadronic sampling </a:t>
            </a:r>
            <a:r>
              <a:rPr lang="en-US" altLang="ja-JP" sz="2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event-by-event</a:t>
            </a:r>
            <a:endParaRPr kumimoji="1" lang="ja-JP" alt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44C870-724C-9CC9-3FDC-C0583162694C}"/>
              </a:ext>
            </a:extLst>
          </p:cNvPr>
          <p:cNvSpPr txBox="1"/>
          <p:nvPr/>
        </p:nvSpPr>
        <p:spPr>
          <a:xfrm>
            <a:off x="6186000" y="5064178"/>
            <a:ext cx="5865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Soft and hard </a:t>
            </a:r>
            <a:r>
              <a:rPr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productions from a single framework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F17099-7BD7-B49D-D362-36FBEF1E7DF8}"/>
              </a:ext>
            </a:extLst>
          </p:cNvPr>
          <p:cNvSpPr txBox="1"/>
          <p:nvPr/>
        </p:nvSpPr>
        <p:spPr>
          <a:xfrm>
            <a:off x="4520161" y="5927216"/>
            <a:ext cx="3151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to come…!</a:t>
            </a:r>
            <a:endParaRPr kumimoji="1" lang="ja-JP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8872F5-01B6-D195-5494-42818EAD6FFC}"/>
              </a:ext>
            </a:extLst>
          </p:cNvPr>
          <p:cNvSpPr txBox="1"/>
          <p:nvPr/>
        </p:nvSpPr>
        <p:spPr>
          <a:xfrm>
            <a:off x="673448" y="1231349"/>
            <a:ext cx="2679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problems to consider</a:t>
            </a:r>
            <a:endParaRPr kumimoji="1" lang="ja-JP" altLang="en-US" sz="2800" u="sng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A06AADA-52C6-4E8E-66DB-8881A3E057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64654"/>
          <a:stretch/>
        </p:blipFill>
        <p:spPr>
          <a:xfrm>
            <a:off x="6241119" y="4567922"/>
            <a:ext cx="1265202" cy="34669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A974809-8267-59F2-EC9A-2E9D3CF4C9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20674" r="23059" b="42878"/>
          <a:stretch/>
        </p:blipFill>
        <p:spPr>
          <a:xfrm>
            <a:off x="6274032" y="3157654"/>
            <a:ext cx="762595" cy="36271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73DC239-F715-605C-25AB-C067D57553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64654"/>
          <a:stretch/>
        </p:blipFill>
        <p:spPr>
          <a:xfrm>
            <a:off x="6992252" y="4562011"/>
            <a:ext cx="1265202" cy="34669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C1B1B9C-F412-A55D-EFDF-8D313B0B7A42}"/>
              </a:ext>
            </a:extLst>
          </p:cNvPr>
          <p:cNvSpPr txBox="1"/>
          <p:nvPr/>
        </p:nvSpPr>
        <p:spPr>
          <a:xfrm>
            <a:off x="6311922" y="4521013"/>
            <a:ext cx="51653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2400" b="1" dirty="0" err="1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Core-corona</a:t>
            </a:r>
            <a:r>
              <a:rPr lang="fi-FI" sz="2400" b="1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3F589F9-5305-150C-09E1-45C68809BA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20674" r="23059" b="42878"/>
          <a:stretch/>
        </p:blipFill>
        <p:spPr>
          <a:xfrm>
            <a:off x="6962259" y="3152321"/>
            <a:ext cx="762595" cy="36271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68BD2D-957A-B867-F363-F21D27253E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20674" r="23059" b="42878"/>
          <a:stretch/>
        </p:blipFill>
        <p:spPr>
          <a:xfrm>
            <a:off x="7648376" y="3152887"/>
            <a:ext cx="762595" cy="36271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62C7AC7-8947-2624-E0A7-D69EC73EC0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20674" r="23059" b="42878"/>
          <a:stretch/>
        </p:blipFill>
        <p:spPr>
          <a:xfrm>
            <a:off x="8329958" y="3143217"/>
            <a:ext cx="762595" cy="36271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6BD8E0D-639C-8D09-20C9-E593CC025E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20674" r="23059" b="42878"/>
          <a:stretch/>
        </p:blipFill>
        <p:spPr>
          <a:xfrm>
            <a:off x="9013446" y="3145195"/>
            <a:ext cx="762595" cy="36271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8F8FFF2-6170-0E6C-B9B0-FAD3AD234F20}"/>
              </a:ext>
            </a:extLst>
          </p:cNvPr>
          <p:cNvSpPr txBox="1"/>
          <p:nvPr/>
        </p:nvSpPr>
        <p:spPr>
          <a:xfrm>
            <a:off x="6296243" y="3103988"/>
            <a:ext cx="34068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Microcanonical</a:t>
            </a:r>
            <a:r>
              <a:rPr lang="fi-FI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Sampling</a:t>
            </a:r>
            <a:r>
              <a:rPr lang="fi-FI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76A13CA-690F-63F7-E2A2-CF31D21191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64654"/>
          <a:stretch/>
        </p:blipFill>
        <p:spPr>
          <a:xfrm>
            <a:off x="676890" y="3527999"/>
            <a:ext cx="1265202" cy="34669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0B6F225-7F1E-BA27-8983-2D18AF8F5D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64654"/>
          <a:stretch/>
        </p:blipFill>
        <p:spPr>
          <a:xfrm>
            <a:off x="1428023" y="3522088"/>
            <a:ext cx="1265202" cy="34669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25A35D6-C266-7FA2-F920-152F195837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64654"/>
          <a:stretch/>
        </p:blipFill>
        <p:spPr>
          <a:xfrm>
            <a:off x="1810649" y="3522196"/>
            <a:ext cx="1265202" cy="34669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2CF3091-EFDF-E566-C05E-299103DA0F43}"/>
              </a:ext>
            </a:extLst>
          </p:cNvPr>
          <p:cNvSpPr txBox="1"/>
          <p:nvPr/>
        </p:nvSpPr>
        <p:spPr>
          <a:xfrm>
            <a:off x="488039" y="3474256"/>
            <a:ext cx="2782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Full 3D MC EKRT</a:t>
            </a:r>
            <a:endParaRPr kumimoji="1" lang="ja-JP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149EA9-4971-C9B0-D975-0CD7690C7999}"/>
              </a:ext>
            </a:extLst>
          </p:cNvPr>
          <p:cNvSpPr txBox="1"/>
          <p:nvPr/>
        </p:nvSpPr>
        <p:spPr>
          <a:xfrm>
            <a:off x="393867" y="3130267"/>
            <a:ext cx="247738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Kuha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(Tue, poster)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50B83D-BBED-9025-7140-CFD4D6FED6A8}"/>
              </a:ext>
            </a:extLst>
          </p:cNvPr>
          <p:cNvSpPr txBox="1"/>
          <p:nvPr/>
        </p:nvSpPr>
        <p:spPr>
          <a:xfrm>
            <a:off x="3100891" y="3598125"/>
            <a:ext cx="2598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M. Kuha </a:t>
            </a:r>
            <a:r>
              <a:rPr kumimoji="1" lang="en-US" altLang="ja-JP" sz="1600" b="1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et al</a:t>
            </a:r>
            <a:r>
              <a:rPr kumimoji="1" lang="en-US" altLang="ja-JP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., in progress </a:t>
            </a:r>
            <a:endParaRPr lang="ja-JP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C2BE4F3-2010-D910-15D0-802269EA6FCD}"/>
              </a:ext>
            </a:extLst>
          </p:cNvPr>
          <p:cNvSpPr txBox="1"/>
          <p:nvPr/>
        </p:nvSpPr>
        <p:spPr>
          <a:xfrm>
            <a:off x="6569417" y="3479569"/>
            <a:ext cx="52582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altLang="ja-JP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 </a:t>
            </a:r>
            <a:r>
              <a:rPr lang="fi-FI" altLang="ja-JP" sz="16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Oliinychenko</a:t>
            </a:r>
            <a:r>
              <a:rPr lang="fi-FI" altLang="ja-JP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1600" b="1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altLang="ja-JP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(2019) (2020), K. Werner 2306.10277 </a:t>
            </a:r>
            <a:endParaRPr lang="fi-FI" altLang="ja-JP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E0D4B5-5C30-FFE1-4208-BB052F5D2411}"/>
              </a:ext>
            </a:extLst>
          </p:cNvPr>
          <p:cNvSpPr txBox="1"/>
          <p:nvPr/>
        </p:nvSpPr>
        <p:spPr>
          <a:xfrm>
            <a:off x="8328257" y="4544342"/>
            <a:ext cx="27956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K. Werner (2006), 2301.12517; </a:t>
            </a:r>
            <a:r>
              <a:rPr lang="da-DK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Y. Kanakubo </a:t>
            </a:r>
            <a:r>
              <a:rPr lang="da-DK" altLang="ja-JP" sz="1600" b="1" i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da-DK" altLang="ja-JP" sz="16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(2022)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B810B2-ABBD-136C-2936-CF6440EE4572}"/>
              </a:ext>
            </a:extLst>
          </p:cNvPr>
          <p:cNvSpPr txBox="1"/>
          <p:nvPr/>
        </p:nvSpPr>
        <p:spPr>
          <a:xfrm>
            <a:off x="280198" y="5300050"/>
            <a:ext cx="5258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For hydro works with extension to low energy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93DDBC2-F85E-1FF8-E889-3A86EFE9F6D5}"/>
              </a:ext>
            </a:extLst>
          </p:cNvPr>
          <p:cNvSpPr txBox="1"/>
          <p:nvPr/>
        </p:nvSpPr>
        <p:spPr>
          <a:xfrm>
            <a:off x="1212684" y="5661826"/>
            <a:ext cx="1082578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Du (Tue, parallel), C. Shen (Tue, parallel), D.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Almaalol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(Wed, parallel), I. Karpenko (Wed, parallel), B.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Tomasik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9ACA43-FF65-5C41-3F9A-53E5D50DB902}"/>
              </a:ext>
            </a:extLst>
          </p:cNvPr>
          <p:cNvSpPr txBox="1"/>
          <p:nvPr/>
        </p:nvSpPr>
        <p:spPr>
          <a:xfrm>
            <a:off x="827076" y="4632895"/>
            <a:ext cx="4877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condition with both </a:t>
            </a:r>
            <a:r>
              <a:rPr lang="en-US" altLang="ja-JP" sz="2000" b="1" dirty="0">
                <a:solidFill>
                  <a:srgbClr val="F77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 and hard</a:t>
            </a:r>
            <a:r>
              <a:rPr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1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67218-E27E-500D-49DF-EC2F7D35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131" y="106649"/>
            <a:ext cx="10515600" cy="863311"/>
          </a:xfrm>
        </p:spPr>
        <p:txBody>
          <a:bodyPr/>
          <a:lstStyle/>
          <a:p>
            <a:r>
              <a:rPr lang="en-US" altLang="ja-JP" sz="4400" dirty="0"/>
              <a:t>Collectivity in small systems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BD772C-7E1A-C1F0-2BCE-1F02D3FF4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B64059-C41D-403A-4A99-F36D2FA94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502F7-B7B5-121B-105A-01CD18EE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pic>
        <p:nvPicPr>
          <p:cNvPr id="6" name="Graphic 5" descr="Wave with solid fill">
            <a:extLst>
              <a:ext uri="{FF2B5EF4-FFF2-40B4-BE49-F238E27FC236}">
                <a16:creationId xmlns:a16="http://schemas.microsoft.com/office/drawing/2014/main" id="{4DC8429B-B5D2-7872-E710-E4DB1C9F2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8737" y="1641614"/>
            <a:ext cx="730268" cy="730268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3C83D177-9943-5306-9B6E-30B029686AE2}"/>
              </a:ext>
            </a:extLst>
          </p:cNvPr>
          <p:cNvSpPr/>
          <p:nvPr/>
        </p:nvSpPr>
        <p:spPr>
          <a:xfrm>
            <a:off x="2365543" y="2560325"/>
            <a:ext cx="2163727" cy="1023491"/>
          </a:xfrm>
          <a:prstGeom prst="downArrow">
            <a:avLst>
              <a:gd name="adj1" fmla="val 50000"/>
              <a:gd name="adj2" fmla="val 55865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2098A8B-892E-9E7B-9D0E-85AEB7DB3698}"/>
              </a:ext>
            </a:extLst>
          </p:cNvPr>
          <p:cNvSpPr/>
          <p:nvPr/>
        </p:nvSpPr>
        <p:spPr>
          <a:xfrm>
            <a:off x="367679" y="3384695"/>
            <a:ext cx="6499548" cy="2778387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39ABB7-2B92-6237-D3B9-55BF08FB34B3}"/>
              </a:ext>
            </a:extLst>
          </p:cNvPr>
          <p:cNvSpPr txBox="1"/>
          <p:nvPr/>
        </p:nvSpPr>
        <p:spPr>
          <a:xfrm>
            <a:off x="7388001" y="2735461"/>
            <a:ext cx="1886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Long range correlation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50AB30-5D89-69A2-5711-D52510AE8EA6}"/>
              </a:ext>
            </a:extLst>
          </p:cNvPr>
          <p:cNvSpPr txBox="1"/>
          <p:nvPr/>
        </p:nvSpPr>
        <p:spPr>
          <a:xfrm>
            <a:off x="9321313" y="2598003"/>
            <a:ext cx="2791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Flow from three distinct geometries</a:t>
            </a:r>
          </a:p>
        </p:txBody>
      </p:sp>
      <p:pic>
        <p:nvPicPr>
          <p:cNvPr id="13" name="Picture 12" descr="Chart, radar chart, surface chart&#10;&#10;Description automatically generated">
            <a:extLst>
              <a:ext uri="{FF2B5EF4-FFF2-40B4-BE49-F238E27FC236}">
                <a16:creationId xmlns:a16="http://schemas.microsoft.com/office/drawing/2014/main" id="{FF30F5EC-7B67-7A1E-C665-B0905947AD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421" y="1214419"/>
            <a:ext cx="2006624" cy="1666704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6AC3AC14-B3B3-131E-D25B-E0B1A5B7FD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045" y="1521106"/>
            <a:ext cx="2864443" cy="11154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D1DC29F-1255-D2AE-FF0E-12A7250D88BE}"/>
              </a:ext>
            </a:extLst>
          </p:cNvPr>
          <p:cNvSpPr txBox="1"/>
          <p:nvPr/>
        </p:nvSpPr>
        <p:spPr>
          <a:xfrm>
            <a:off x="9321313" y="3348694"/>
            <a:ext cx="28806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PHENIX Collaboration, Phys. Rev. C 97, 064904 (2018), </a:t>
            </a:r>
            <a:r>
              <a:rPr lang="fr-FR" sz="1100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Nature Phys. 15 (2019) 3, 214-220</a:t>
            </a:r>
            <a:endParaRPr lang="en-US" sz="1100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3855B5-63AB-8719-C3B8-936B8405B1BB}"/>
              </a:ext>
            </a:extLst>
          </p:cNvPr>
          <p:cNvSpPr txBox="1"/>
          <p:nvPr/>
        </p:nvSpPr>
        <p:spPr>
          <a:xfrm>
            <a:off x="7395407" y="3473309"/>
            <a:ext cx="171651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CMS Collaboration, JHEP 09 091 (2010)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5C7E9E-8841-D925-1C06-063D5ADF2402}"/>
              </a:ext>
            </a:extLst>
          </p:cNvPr>
          <p:cNvSpPr txBox="1"/>
          <p:nvPr/>
        </p:nvSpPr>
        <p:spPr>
          <a:xfrm>
            <a:off x="1431577" y="1740675"/>
            <a:ext cx="3966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Hydro-like collectivity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69E130-8161-7E4B-CF2F-75467E07C7C6}"/>
              </a:ext>
            </a:extLst>
          </p:cNvPr>
          <p:cNvSpPr txBox="1"/>
          <p:nvPr/>
        </p:nvSpPr>
        <p:spPr>
          <a:xfrm>
            <a:off x="530098" y="3384696"/>
            <a:ext cx="6130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QGP formation or not?</a:t>
            </a:r>
            <a:endParaRPr lang="en-US" sz="3200" b="1" dirty="0">
              <a:solidFill>
                <a:schemeClr val="accent2"/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E7525C-B95A-0B67-85CF-8415C1ECAFD0}"/>
              </a:ext>
            </a:extLst>
          </p:cNvPr>
          <p:cNvSpPr txBox="1"/>
          <p:nvPr/>
        </p:nvSpPr>
        <p:spPr>
          <a:xfrm>
            <a:off x="133888" y="1027733"/>
            <a:ext cx="67959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altLang="ja-JP" sz="2800" b="1" dirty="0">
                <a:solidFill>
                  <a:srgbClr val="F77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high-multiplicity</a:t>
            </a:r>
            <a:r>
              <a:rPr lang="en-US" altLang="ja-JP" sz="2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small systems…</a:t>
            </a:r>
            <a:endParaRPr lang="ja-JP" altLang="en-US" sz="28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74AFB6F-D4CF-FC73-6299-E72CD7165472}"/>
              </a:ext>
            </a:extLst>
          </p:cNvPr>
          <p:cNvSpPr/>
          <p:nvPr/>
        </p:nvSpPr>
        <p:spPr>
          <a:xfrm>
            <a:off x="1137374" y="1608727"/>
            <a:ext cx="5041233" cy="803274"/>
          </a:xfrm>
          <a:prstGeom prst="roundRect">
            <a:avLst>
              <a:gd name="adj" fmla="val 3503"/>
            </a:avLst>
          </a:prstGeom>
          <a:noFill/>
          <a:ln w="762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1EC7DC-8132-129C-2DF0-743470986005}"/>
              </a:ext>
            </a:extLst>
          </p:cNvPr>
          <p:cNvSpPr txBox="1"/>
          <p:nvPr/>
        </p:nvSpPr>
        <p:spPr>
          <a:xfrm>
            <a:off x="1289903" y="2446588"/>
            <a:ext cx="48551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Reviews</a:t>
            </a:r>
            <a:r>
              <a:rPr lang="fi-FI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B. </a:t>
            </a:r>
            <a:r>
              <a:rPr lang="fi-FI" sz="16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lang="fi-FI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(2021); J. L. </a:t>
            </a:r>
            <a:r>
              <a:rPr lang="fi-FI" sz="16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Nagle</a:t>
            </a:r>
            <a:r>
              <a:rPr lang="fi-FI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W. A. </a:t>
            </a:r>
            <a:r>
              <a:rPr lang="fi-FI" sz="16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Zajc</a:t>
            </a:r>
            <a:r>
              <a:rPr lang="fi-FI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(2018); K. </a:t>
            </a:r>
            <a:r>
              <a:rPr lang="fi-FI" sz="16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Dusling</a:t>
            </a:r>
            <a:r>
              <a:rPr lang="fi-FI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6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fi-FI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(2016)…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CF3330-F292-8091-7D70-B88F392CF38F}"/>
              </a:ext>
            </a:extLst>
          </p:cNvPr>
          <p:cNvSpPr txBox="1"/>
          <p:nvPr/>
        </p:nvSpPr>
        <p:spPr>
          <a:xfrm>
            <a:off x="736630" y="4745711"/>
            <a:ext cx="6130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Other possible sources of collectivity?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D56139-3859-1D29-3AB3-75F9A77191FF}"/>
              </a:ext>
            </a:extLst>
          </p:cNvPr>
          <p:cNvSpPr txBox="1"/>
          <p:nvPr/>
        </p:nvSpPr>
        <p:spPr>
          <a:xfrm>
            <a:off x="370086" y="5139353"/>
            <a:ext cx="4614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Momentum anisotropy in CGC?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584209-7DAE-9BD1-4FF6-F007B56834BB}"/>
              </a:ext>
            </a:extLst>
          </p:cNvPr>
          <p:cNvSpPr txBox="1"/>
          <p:nvPr/>
        </p:nvSpPr>
        <p:spPr>
          <a:xfrm>
            <a:off x="2120230" y="5469605"/>
            <a:ext cx="4212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Underlying event (e.g. MPI)?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C19D85-9977-4F7C-4827-EFEC9C005A47}"/>
              </a:ext>
            </a:extLst>
          </p:cNvPr>
          <p:cNvSpPr txBox="1"/>
          <p:nvPr/>
        </p:nvSpPr>
        <p:spPr>
          <a:xfrm>
            <a:off x="5766759" y="5636985"/>
            <a:ext cx="1100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etc.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C7904B-BC50-B928-D24B-43B807336AA3}"/>
              </a:ext>
            </a:extLst>
          </p:cNvPr>
          <p:cNvSpPr txBox="1"/>
          <p:nvPr/>
        </p:nvSpPr>
        <p:spPr>
          <a:xfrm>
            <a:off x="1410570" y="3798598"/>
            <a:ext cx="43242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Workshop </a:t>
            </a:r>
            <a:r>
              <a:rPr lang="fi-FI" sz="1600" b="1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series</a:t>
            </a:r>
            <a:r>
              <a:rPr lang="fi-FI" sz="16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QCD </a:t>
            </a:r>
            <a:r>
              <a:rPr lang="fi-FI" sz="1600" b="1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challenges</a:t>
            </a:r>
            <a:r>
              <a:rPr lang="fi-FI" sz="16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600" b="1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i-FI" sz="16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600" b="1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pp</a:t>
            </a:r>
            <a:r>
              <a:rPr lang="fi-FI" sz="16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AA</a:t>
            </a:r>
            <a:endParaRPr lang="fi-FI" sz="16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hlinkClick r:id="rId6"/>
            <a:extLst>
              <a:ext uri="{FF2B5EF4-FFF2-40B4-BE49-F238E27FC236}">
                <a16:creationId xmlns:a16="http://schemas.microsoft.com/office/drawing/2014/main" id="{52B84CFD-2CEF-7B4C-3AED-6F88821BC1F6}"/>
              </a:ext>
            </a:extLst>
          </p:cNvPr>
          <p:cNvSpPr txBox="1"/>
          <p:nvPr/>
        </p:nvSpPr>
        <p:spPr>
          <a:xfrm>
            <a:off x="1113606" y="4290768"/>
            <a:ext cx="14173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i-FI" sz="16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axco</a:t>
            </a:r>
            <a:r>
              <a:rPr lang="fi-FI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2016,</a:t>
            </a:r>
          </a:p>
        </p:txBody>
      </p:sp>
      <p:sp>
        <p:nvSpPr>
          <p:cNvPr id="28" name="TextBox 27">
            <a:hlinkClick r:id="rId7"/>
            <a:extLst>
              <a:ext uri="{FF2B5EF4-FFF2-40B4-BE49-F238E27FC236}">
                <a16:creationId xmlns:a16="http://schemas.microsoft.com/office/drawing/2014/main" id="{269AE1B3-4EA2-059A-770D-EC040DED1154}"/>
              </a:ext>
            </a:extLst>
          </p:cNvPr>
          <p:cNvSpPr txBox="1"/>
          <p:nvPr/>
        </p:nvSpPr>
        <p:spPr>
          <a:xfrm>
            <a:off x="2272174" y="4288880"/>
            <a:ext cx="1417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Puebla 2017,</a:t>
            </a:r>
            <a:endParaRPr lang="fi-FI" sz="16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hlinkClick r:id="rId8"/>
            <a:extLst>
              <a:ext uri="{FF2B5EF4-FFF2-40B4-BE49-F238E27FC236}">
                <a16:creationId xmlns:a16="http://schemas.microsoft.com/office/drawing/2014/main" id="{71CA938E-CF41-F19B-B95E-62F1F64FD159}"/>
              </a:ext>
            </a:extLst>
          </p:cNvPr>
          <p:cNvSpPr txBox="1"/>
          <p:nvPr/>
        </p:nvSpPr>
        <p:spPr>
          <a:xfrm>
            <a:off x="3529474" y="4288880"/>
            <a:ext cx="1417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Lund 2019,</a:t>
            </a:r>
            <a:endParaRPr lang="fi-FI" sz="16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hlinkClick r:id="rId9"/>
            <a:extLst>
              <a:ext uri="{FF2B5EF4-FFF2-40B4-BE49-F238E27FC236}">
                <a16:creationId xmlns:a16="http://schemas.microsoft.com/office/drawing/2014/main" id="{1293C1C3-A446-4EF3-D639-3F1ACBBCF7B8}"/>
              </a:ext>
            </a:extLst>
          </p:cNvPr>
          <p:cNvSpPr txBox="1"/>
          <p:nvPr/>
        </p:nvSpPr>
        <p:spPr>
          <a:xfrm>
            <a:off x="4649415" y="4286707"/>
            <a:ext cx="1417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Padova 2023</a:t>
            </a:r>
            <a:endParaRPr lang="fi-FI" sz="16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C2532C4-6C54-CBDA-3EE5-B3C683DBA4E5}"/>
              </a:ext>
            </a:extLst>
          </p:cNvPr>
          <p:cNvSpPr txBox="1"/>
          <p:nvPr/>
        </p:nvSpPr>
        <p:spPr>
          <a:xfrm>
            <a:off x="9375533" y="153293"/>
            <a:ext cx="247738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Sun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(Thu, plenary)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22C2AF6-E2DA-1833-CEB3-84992A5649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00619" y="4021186"/>
            <a:ext cx="3500436" cy="140582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9AECC8B-182F-3013-C1A2-2607A89F5EBE}"/>
              </a:ext>
            </a:extLst>
          </p:cNvPr>
          <p:cNvSpPr txBox="1"/>
          <p:nvPr/>
        </p:nvSpPr>
        <p:spPr>
          <a:xfrm>
            <a:off x="7960534" y="5336894"/>
            <a:ext cx="3382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Multiparticle azimuthal correlations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D6E20E-2A88-4141-7AF1-C58B6F34984F}"/>
              </a:ext>
            </a:extLst>
          </p:cNvPr>
          <p:cNvSpPr txBox="1"/>
          <p:nvPr/>
        </p:nvSpPr>
        <p:spPr>
          <a:xfrm>
            <a:off x="9627476" y="5701417"/>
            <a:ext cx="2105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ALICE Collaboration, P</a:t>
            </a:r>
            <a:r>
              <a:rPr lang="en-US" altLang="ja-JP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hys. Rev. Lett. 123 (2019) 14, 142301</a:t>
            </a:r>
            <a:endParaRPr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A4D778F-9CC1-1F4D-05DD-58A3025C61E0}"/>
              </a:ext>
            </a:extLst>
          </p:cNvPr>
          <p:cNvSpPr txBox="1"/>
          <p:nvPr/>
        </p:nvSpPr>
        <p:spPr>
          <a:xfrm>
            <a:off x="2907446" y="4042263"/>
            <a:ext cx="2721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altLang="ja-JP" sz="14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fi-FI" altLang="ja-JP" sz="1400" b="1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Adolfsson</a:t>
            </a:r>
            <a:r>
              <a:rPr lang="fi-FI" altLang="ja-JP" sz="14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1400" b="1" i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altLang="ja-JP" sz="14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fi-FI" altLang="ja-JP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altLang="ja-JP" sz="14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(2020)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849052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77FE834-80C1-9B78-C173-EC22F1219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0" y="3266337"/>
            <a:ext cx="9537087" cy="35466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1B98B50-8605-FD60-4046-0D165369F926}"/>
              </a:ext>
            </a:extLst>
          </p:cNvPr>
          <p:cNvSpPr/>
          <p:nvPr/>
        </p:nvSpPr>
        <p:spPr>
          <a:xfrm>
            <a:off x="2242579" y="1500492"/>
            <a:ext cx="9949421" cy="5357507"/>
          </a:xfrm>
          <a:prstGeom prst="rect">
            <a:avLst/>
          </a:prstGeom>
          <a:solidFill>
            <a:srgbClr val="003049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1F864A-D6C0-4625-AA63-383A35EC6E3A}"/>
              </a:ext>
            </a:extLst>
          </p:cNvPr>
          <p:cNvSpPr txBox="1"/>
          <p:nvPr/>
        </p:nvSpPr>
        <p:spPr>
          <a:xfrm>
            <a:off x="612710" y="4578008"/>
            <a:ext cx="10461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919620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EAED22-BEDA-48CE-E786-6FAB67F68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A1DCAA-10D8-4132-EC25-A145616AB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A9402-A7D5-9693-4D0A-B5E5B4883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41</a:t>
            </a:fld>
            <a:endParaRPr lang="ja-JP" alt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BE793D-7E47-6FBC-CF23-BA26C576ABE7}"/>
              </a:ext>
            </a:extLst>
          </p:cNvPr>
          <p:cNvSpPr/>
          <p:nvPr/>
        </p:nvSpPr>
        <p:spPr>
          <a:xfrm>
            <a:off x="850605" y="786808"/>
            <a:ext cx="10419908" cy="3412551"/>
          </a:xfrm>
          <a:prstGeom prst="roundRect">
            <a:avLst>
              <a:gd name="adj" fmla="val 9829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1D6068B-0166-5BB7-C5A2-225FD9384124}"/>
                  </a:ext>
                </a:extLst>
              </p:cNvPr>
              <p:cNvSpPr txBox="1"/>
              <p:nvPr/>
            </p:nvSpPr>
            <p:spPr>
              <a:xfrm>
                <a:off x="148637" y="827831"/>
                <a:ext cx="11907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3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Collectivity in relativistic nuclear collisions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en-US" altLang="ja-JP" sz="32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𝒗</m:t>
                        </m:r>
                      </m:e>
                      <m:sub>
                        <m:r>
                          <a:rPr kumimoji="1" lang="en-US" altLang="ja-JP" sz="3200" b="1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𝒏</m:t>
                        </m:r>
                      </m:sub>
                    </m:sSub>
                  </m:oMath>
                </a14:m>
                <a:endParaRPr kumimoji="1" lang="ja-JP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1D6068B-0166-5BB7-C5A2-225FD9384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37" y="827831"/>
                <a:ext cx="11907000" cy="584775"/>
              </a:xfrm>
              <a:prstGeom prst="rect">
                <a:avLst/>
              </a:prstGeom>
              <a:blipFill>
                <a:blip r:embed="rId3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itle 1">
            <a:extLst>
              <a:ext uri="{FF2B5EF4-FFF2-40B4-BE49-F238E27FC236}">
                <a16:creationId xmlns:a16="http://schemas.microsoft.com/office/drawing/2014/main" id="{38F51A5C-3A78-BDFC-147C-B293D0F42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7027" y="70951"/>
            <a:ext cx="12306054" cy="863311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E5EF23-93C9-3FF2-6F12-E053317D284A}"/>
              </a:ext>
            </a:extLst>
          </p:cNvPr>
          <p:cNvSpPr txBox="1"/>
          <p:nvPr/>
        </p:nvSpPr>
        <p:spPr>
          <a:xfrm>
            <a:off x="1448936" y="5695397"/>
            <a:ext cx="54805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experiments are awaiting!</a:t>
            </a:r>
            <a:endParaRPr lang="fi-FI" sz="2000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68F159-9E48-EFF8-3C01-C59C5CF61A92}"/>
              </a:ext>
            </a:extLst>
          </p:cNvPr>
          <p:cNvSpPr txBox="1"/>
          <p:nvPr/>
        </p:nvSpPr>
        <p:spPr>
          <a:xfrm>
            <a:off x="2695580" y="1638095"/>
            <a:ext cx="2987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physics?</a:t>
            </a:r>
            <a:endParaRPr lang="fi-FI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FE7A889-B3F5-0063-32BF-E5585F8BB60A}"/>
              </a:ext>
            </a:extLst>
          </p:cNvPr>
          <p:cNvSpPr txBox="1"/>
          <p:nvPr/>
        </p:nvSpPr>
        <p:spPr>
          <a:xfrm>
            <a:off x="6211470" y="1638095"/>
            <a:ext cx="2987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much?</a:t>
            </a:r>
            <a:endParaRPr lang="fi-FI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A6B3E0E-E396-0F71-AC08-350A39D7A767}"/>
              </a:ext>
            </a:extLst>
          </p:cNvPr>
          <p:cNvSpPr txBox="1"/>
          <p:nvPr/>
        </p:nvSpPr>
        <p:spPr>
          <a:xfrm>
            <a:off x="1723963" y="1283406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pAl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dAu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pPb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HeAu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ja-JP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RuRu</a:t>
            </a:r>
            <a:r>
              <a:rPr lang="en-US" altLang="ja-JP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ja-JP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ZrZr</a:t>
            </a:r>
            <a:r>
              <a:rPr lang="en-US" altLang="ja-JP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OO,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CuCu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CuAu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AuAu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UU,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XeXe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PbPb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fi-FI" sz="20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9E479E-593F-07E4-620E-EBF0172D238D}"/>
              </a:ext>
            </a:extLst>
          </p:cNvPr>
          <p:cNvSpPr txBox="1"/>
          <p:nvPr/>
        </p:nvSpPr>
        <p:spPr>
          <a:xfrm>
            <a:off x="5257965" y="5695397"/>
            <a:ext cx="54805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Theoretical models need to be ready.</a:t>
            </a:r>
            <a:endParaRPr lang="fi-FI" sz="2000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598578-EAFA-48ED-73C0-82020CC40939}"/>
              </a:ext>
            </a:extLst>
          </p:cNvPr>
          <p:cNvSpPr txBox="1"/>
          <p:nvPr/>
        </p:nvSpPr>
        <p:spPr>
          <a:xfrm>
            <a:off x="3335605" y="5992457"/>
            <a:ext cx="41132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e.g.   OO,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Brewer et al. 2103.01939</a:t>
            </a:r>
            <a:endParaRPr lang="fi-FI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0348D62-2A5E-F874-04B0-F2062A6B44B0}"/>
              </a:ext>
            </a:extLst>
          </p:cNvPr>
          <p:cNvSpPr txBox="1"/>
          <p:nvPr/>
        </p:nvSpPr>
        <p:spPr>
          <a:xfrm>
            <a:off x="7067413" y="5992884"/>
            <a:ext cx="39215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sPHENIX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Belmont et al. 2305.15491 etc.</a:t>
            </a:r>
            <a:endParaRPr lang="fi-FI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94909D9-CDB6-B53F-3587-019EBD6E591E}"/>
              </a:ext>
            </a:extLst>
          </p:cNvPr>
          <p:cNvSpPr txBox="1"/>
          <p:nvPr/>
        </p:nvSpPr>
        <p:spPr>
          <a:xfrm>
            <a:off x="1755793" y="5987678"/>
            <a:ext cx="18946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 size scan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</a:t>
            </a:r>
            <a:endParaRPr lang="fi-FI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63A2D2-26A9-EBC5-3502-95ADDADFFB86}"/>
              </a:ext>
            </a:extLst>
          </p:cNvPr>
          <p:cNvSpPr txBox="1"/>
          <p:nvPr/>
        </p:nvSpPr>
        <p:spPr>
          <a:xfrm>
            <a:off x="1826665" y="2315017"/>
            <a:ext cx="8550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generation dynamical models!</a:t>
            </a:r>
            <a:endParaRPr kumimoji="1" lang="ja-JP" altLang="en-US" sz="36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E6E590-272B-52FD-CBBA-7B88F25205C1}"/>
              </a:ext>
            </a:extLst>
          </p:cNvPr>
          <p:cNvSpPr txBox="1"/>
          <p:nvPr/>
        </p:nvSpPr>
        <p:spPr>
          <a:xfrm>
            <a:off x="1723963" y="2868255"/>
            <a:ext cx="404785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Event by event energy-momentum conservation</a:t>
            </a:r>
            <a:endParaRPr lang="fi-FI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03A78FA-7B09-80F5-5A24-DD2BDA8B6853}"/>
              </a:ext>
            </a:extLst>
          </p:cNvPr>
          <p:cNvSpPr txBox="1"/>
          <p:nvPr/>
        </p:nvSpPr>
        <p:spPr>
          <a:xfrm>
            <a:off x="6279197" y="2890823"/>
            <a:ext cx="40478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Entire momentum space</a:t>
            </a:r>
            <a:endParaRPr lang="fi-FI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2F5E994-680E-5EBE-907A-ED53E757BCA8}"/>
              </a:ext>
            </a:extLst>
          </p:cNvPr>
          <p:cNvSpPr txBox="1"/>
          <p:nvPr/>
        </p:nvSpPr>
        <p:spPr>
          <a:xfrm>
            <a:off x="6244822" y="3299142"/>
            <a:ext cx="42931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3B3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(full 3D + soft to hard)</a:t>
            </a:r>
            <a:endParaRPr lang="fi-FI" sz="28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0868378D-7746-5DD6-C9DD-A464C2093CF8}"/>
              </a:ext>
            </a:extLst>
          </p:cNvPr>
          <p:cNvSpPr/>
          <p:nvPr/>
        </p:nvSpPr>
        <p:spPr>
          <a:xfrm>
            <a:off x="5171894" y="4036838"/>
            <a:ext cx="1800672" cy="1284102"/>
          </a:xfrm>
          <a:prstGeom prst="downArrow">
            <a:avLst>
              <a:gd name="adj1" fmla="val 50000"/>
              <a:gd name="adj2" fmla="val 45526"/>
            </a:avLst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D606AF-49E3-CFC7-C768-1F155DB1AB1F}"/>
              </a:ext>
            </a:extLst>
          </p:cNvPr>
          <p:cNvSpPr txBox="1"/>
          <p:nvPr/>
        </p:nvSpPr>
        <p:spPr>
          <a:xfrm>
            <a:off x="1830375" y="4191595"/>
            <a:ext cx="8574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Powerful statistical tools 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(Bayesian analysis, Deep Learning etc.)</a:t>
            </a:r>
            <a:endParaRPr lang="en-US" sz="24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cartoon of a frog holding a pinwheel&#10;&#10;Description automatically generated">
            <a:extLst>
              <a:ext uri="{FF2B5EF4-FFF2-40B4-BE49-F238E27FC236}">
                <a16:creationId xmlns:a16="http://schemas.microsoft.com/office/drawing/2014/main" id="{28D630D4-A7AA-53FC-1893-CD30B87C26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04" b="56884"/>
          <a:stretch/>
        </p:blipFill>
        <p:spPr>
          <a:xfrm>
            <a:off x="0" y="4588828"/>
            <a:ext cx="1752115" cy="17587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50E5D7-E35D-4319-74F0-1691DAFC7B1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3018" y="6202759"/>
            <a:ext cx="276955" cy="1448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F7FC02-7075-C2DD-D320-086736FCEBF8}"/>
              </a:ext>
            </a:extLst>
          </p:cNvPr>
          <p:cNvSpPr txBox="1"/>
          <p:nvPr/>
        </p:nvSpPr>
        <p:spPr>
          <a:xfrm>
            <a:off x="3650484" y="5255867"/>
            <a:ext cx="4886510" cy="520608"/>
          </a:xfrm>
          <a:prstGeom prst="rect">
            <a:avLst/>
          </a:prstGeom>
          <a:solidFill>
            <a:schemeClr val="accent4">
              <a:alpha val="78000"/>
            </a:schemeClr>
          </a:solidFill>
        </p:spPr>
        <p:txBody>
          <a:bodyPr wrap="square">
            <a:spAutoFit/>
          </a:bodyPr>
          <a:lstStyle/>
          <a:p>
            <a:endParaRPr lang="ja-JP" alt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D7144B-6D9A-58BB-3929-5EB2191B3810}"/>
              </a:ext>
            </a:extLst>
          </p:cNvPr>
          <p:cNvSpPr txBox="1"/>
          <p:nvPr/>
        </p:nvSpPr>
        <p:spPr>
          <a:xfrm>
            <a:off x="1684399" y="4822154"/>
            <a:ext cx="9054142" cy="954107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Extraction of nuclear structure, initial state dynamics etc.</a:t>
            </a:r>
          </a:p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…and </a:t>
            </a:r>
            <a:r>
              <a:rPr lang="en-US" altLang="ja-JP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QCD matter properties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C5032C-6912-2161-CD9F-DCD6F2FF4DA5}"/>
              </a:ext>
            </a:extLst>
          </p:cNvPr>
          <p:cNvSpPr txBox="1"/>
          <p:nvPr/>
        </p:nvSpPr>
        <p:spPr>
          <a:xfrm>
            <a:off x="4238442" y="3676139"/>
            <a:ext cx="369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“all” observables</a:t>
            </a:r>
            <a:endParaRPr kumimoji="1" lang="ja-JP" altLang="en-US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0636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7E4F-D6E1-E56C-EFBB-653A4BD7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2023 </a:t>
            </a:r>
            <a:r>
              <a:rPr lang="fi-FI" dirty="0" err="1"/>
              <a:t>Yagi</a:t>
            </a:r>
            <a:r>
              <a:rPr lang="fi-FI" dirty="0"/>
              <a:t> </a:t>
            </a:r>
            <a:r>
              <a:rPr lang="fi-FI" dirty="0" err="1"/>
              <a:t>Award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C259F7-87C9-2421-12AB-8CFF38DEA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the XXXth International Conference on Ultra-relativistic Nucleus-Nucleus Collisions, </a:t>
            </a:r>
            <a:r>
              <a:rPr lang="fi-FI" altLang="ja-JP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2CE13-6C62-20A0-E9B6-F3C33AAD0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0E92C6-A9D8-C7C5-8656-5D693A0B0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42</a:t>
            </a:fld>
            <a:endParaRPr lang="ja-JP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71D662-97F8-E7B8-CAE9-723BBFB4B392}"/>
              </a:ext>
            </a:extLst>
          </p:cNvPr>
          <p:cNvSpPr txBox="1"/>
          <p:nvPr/>
        </p:nvSpPr>
        <p:spPr>
          <a:xfrm>
            <a:off x="3840629" y="974487"/>
            <a:ext cx="46422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https://ithems.riken.jp/en/about/yagi-award</a:t>
            </a:r>
            <a:endParaRPr lang="fi-FI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4EAA43-3C6D-08EF-C3A3-66082D39C5F8}"/>
              </a:ext>
            </a:extLst>
          </p:cNvPr>
          <p:cNvSpPr txBox="1"/>
          <p:nvPr/>
        </p:nvSpPr>
        <p:spPr>
          <a:xfrm>
            <a:off x="7766046" y="5456216"/>
            <a:ext cx="36703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</a:t>
            </a:r>
            <a:r>
              <a:rPr lang="fi-FI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Kohsuke</a:t>
            </a:r>
            <a:r>
              <a:rPr lang="fi-FI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Yagi</a:t>
            </a:r>
            <a:r>
              <a:rPr lang="fi-FI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(1934-2014) </a:t>
            </a:r>
            <a:r>
              <a:rPr lang="fi-FI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Quark</a:t>
            </a:r>
            <a:r>
              <a:rPr lang="fi-FI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Matter</a:t>
            </a:r>
            <a:r>
              <a:rPr lang="fi-FI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1997, Chair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ABF9CAB-45E9-279E-891B-09C7EB180E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5" t="22342" r="12076" b="19660"/>
          <a:stretch/>
        </p:blipFill>
        <p:spPr>
          <a:xfrm>
            <a:off x="-17703" y="-20998"/>
            <a:ext cx="2986751" cy="18735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2FD495-8FF3-5030-4BC3-58800EEDFC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19660"/>
          <a:stretch/>
        </p:blipFill>
        <p:spPr>
          <a:xfrm>
            <a:off x="-17702" y="1811121"/>
            <a:ext cx="3028044" cy="22832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6FE6DBC-3CBB-D9E4-9FFE-254BE9A851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19660"/>
          <a:stretch/>
        </p:blipFill>
        <p:spPr>
          <a:xfrm>
            <a:off x="23591" y="4052101"/>
            <a:ext cx="3028044" cy="228325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5826803-3CE6-BDE9-0228-3ED64E2E564F}"/>
              </a:ext>
            </a:extLst>
          </p:cNvPr>
          <p:cNvSpPr/>
          <p:nvPr/>
        </p:nvSpPr>
        <p:spPr>
          <a:xfrm>
            <a:off x="-17702" y="0"/>
            <a:ext cx="3259567" cy="633535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D61A36-5674-3B77-73A5-8FDD91F73CE7}"/>
              </a:ext>
            </a:extLst>
          </p:cNvPr>
          <p:cNvSpPr txBox="1"/>
          <p:nvPr/>
        </p:nvSpPr>
        <p:spPr>
          <a:xfrm>
            <a:off x="1233207" y="1964143"/>
            <a:ext cx="6064625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Kohsuke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Yagi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Award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(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Yagi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Award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is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donation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iTHEMS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bereaved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family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Professor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Kohsuke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Yagi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renowned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Japanese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physicist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Responding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family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award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aims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career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scientists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Japanese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nationality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to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promote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expand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country's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It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awarded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junior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Japanese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physicists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40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plenary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</a:t>
            </a:r>
            <a:r>
              <a:rPr lang="fi-FI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International Conference on Ultra-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relativistic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Nucleus-Nucleus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Collisions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held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1.5 </a:t>
            </a:r>
            <a:r>
              <a:rPr lang="fi-FI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lang="fi-FI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C300FA1-686B-B48B-CA01-9DA719ECE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9905" y="1372801"/>
            <a:ext cx="3082587" cy="411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2779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18301D6F-2DB4-9779-62D4-F5EABF7E81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35"/>
          <a:stretch/>
        </p:blipFill>
        <p:spPr>
          <a:xfrm>
            <a:off x="6446716" y="2598449"/>
            <a:ext cx="808719" cy="38399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1CAD16D7-6F87-1A84-1E97-A68AA6FF1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399" y="1969397"/>
            <a:ext cx="2912188" cy="10829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3D9371-609C-8C97-772D-C6722E7B4900}"/>
              </a:ext>
            </a:extLst>
          </p:cNvPr>
          <p:cNvSpPr txBox="1"/>
          <p:nvPr/>
        </p:nvSpPr>
        <p:spPr>
          <a:xfrm>
            <a:off x="104981" y="134406"/>
            <a:ext cx="118334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thanks for discussions on results</a:t>
            </a:r>
          </a:p>
          <a:p>
            <a:pPr algn="ctr"/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Giuliano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Giacalone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Henry Hirvonen, Mikko Kuha, Heikki </a:t>
            </a:r>
            <a:r>
              <a:rPr lang="fi-FI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Mäntysaari, </a:t>
            </a:r>
          </a:p>
          <a:p>
            <a:pPr algn="ctr"/>
            <a:r>
              <a:rPr lang="fi-FI" sz="28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Govert</a:t>
            </a:r>
            <a:r>
              <a:rPr lang="fi-FI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8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Njis</a:t>
            </a:r>
            <a:r>
              <a:rPr lang="fi-FI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Wouter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Ryssens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Wilke van der Schee, Pragya Singh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F30B6F-FBD9-810B-CDEF-2E2D7958988B}"/>
              </a:ext>
            </a:extLst>
          </p:cNvPr>
          <p:cNvSpPr txBox="1"/>
          <p:nvPr/>
        </p:nvSpPr>
        <p:spPr>
          <a:xfrm>
            <a:off x="3465603" y="1790985"/>
            <a:ext cx="494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all members of </a:t>
            </a:r>
          </a:p>
          <a:p>
            <a:pPr algn="ctr"/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Centre of Excellence in Quark Matter</a:t>
            </a:r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Jyväskylä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65F61E-67A7-02EF-CD94-37D78B268930}"/>
              </a:ext>
            </a:extLst>
          </p:cNvPr>
          <p:cNvSpPr txBox="1"/>
          <p:nvPr/>
        </p:nvSpPr>
        <p:spPr>
          <a:xfrm>
            <a:off x="8567946" y="2652278"/>
            <a:ext cx="26166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200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witterChirp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@coequarkmatter</a:t>
            </a:r>
            <a:endParaRPr lang="fi-FI" sz="2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B8FB5FF-1AC9-E75E-E66A-7B3FD85D973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9660" r="12076" b="19660"/>
          <a:stretch/>
        </p:blipFill>
        <p:spPr>
          <a:xfrm>
            <a:off x="10060" y="4547350"/>
            <a:ext cx="3028044" cy="22832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BBB7BCB-9F50-62BA-6E9A-A2D4800DB7E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4" t="11381" r="18105" b="9210"/>
          <a:stretch/>
        </p:blipFill>
        <p:spPr>
          <a:xfrm>
            <a:off x="3048754" y="4559285"/>
            <a:ext cx="3040166" cy="224988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0AE9938-0E81-1439-2F5E-7871101A727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3" t="11659" r="28821" b="10556"/>
          <a:stretch/>
        </p:blipFill>
        <p:spPr>
          <a:xfrm>
            <a:off x="6096000" y="4533250"/>
            <a:ext cx="2926491" cy="232475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E2CFCEB-6F14-A893-ACE1-60A3D373C7C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20674" r="23059" b="18992"/>
          <a:stretch/>
        </p:blipFill>
        <p:spPr>
          <a:xfrm>
            <a:off x="9036093" y="4549931"/>
            <a:ext cx="3165967" cy="2308069"/>
          </a:xfrm>
          <a:prstGeom prst="rect">
            <a:avLst/>
          </a:prstGeom>
        </p:spPr>
      </p:pic>
      <p:pic>
        <p:nvPicPr>
          <p:cNvPr id="31" name="Graphic 30" descr="Origami with solid fill">
            <a:extLst>
              <a:ext uri="{FF2B5EF4-FFF2-40B4-BE49-F238E27FC236}">
                <a16:creationId xmlns:a16="http://schemas.microsoft.com/office/drawing/2014/main" id="{4DBD9D46-4FFC-48D5-4F13-25580F6A77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866347">
            <a:off x="3212726" y="5675990"/>
            <a:ext cx="463740" cy="463740"/>
          </a:xfrm>
          <a:prstGeom prst="rect">
            <a:avLst/>
          </a:prstGeom>
        </p:spPr>
      </p:pic>
      <p:pic>
        <p:nvPicPr>
          <p:cNvPr id="32" name="Graphic 31" descr="Origami with solid fill">
            <a:extLst>
              <a:ext uri="{FF2B5EF4-FFF2-40B4-BE49-F238E27FC236}">
                <a16:creationId xmlns:a16="http://schemas.microsoft.com/office/drawing/2014/main" id="{1BEEDA8B-5E1A-76B3-D63C-D7655FB8294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140264" flipH="1">
            <a:off x="3635292" y="6030464"/>
            <a:ext cx="410289" cy="410289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5F4B2B89-FF15-582B-8BBB-40DDF31DC47D}"/>
              </a:ext>
            </a:extLst>
          </p:cNvPr>
          <p:cNvSpPr/>
          <p:nvPr/>
        </p:nvSpPr>
        <p:spPr>
          <a:xfrm>
            <a:off x="-10060" y="4517774"/>
            <a:ext cx="12192000" cy="2355702"/>
          </a:xfrm>
          <a:prstGeom prst="rect">
            <a:avLst/>
          </a:prstGeom>
          <a:solidFill>
            <a:srgbClr val="00304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1F864A-D6C0-4625-AA63-383A35EC6E3A}"/>
              </a:ext>
            </a:extLst>
          </p:cNvPr>
          <p:cNvSpPr txBox="1"/>
          <p:nvPr/>
        </p:nvSpPr>
        <p:spPr>
          <a:xfrm>
            <a:off x="441819" y="5824675"/>
            <a:ext cx="28500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768877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09AF0D0-DC3E-628E-9081-D2CFFC61DB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 t="35827" r="10804" b="36082"/>
          <a:stretch/>
        </p:blipFill>
        <p:spPr>
          <a:xfrm>
            <a:off x="1527933" y="2129952"/>
            <a:ext cx="10070399" cy="22596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7A5D25-361E-6258-A7BC-8FA1A562F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61"/>
            <a:ext cx="10515600" cy="863311"/>
          </a:xfrm>
        </p:spPr>
        <p:txBody>
          <a:bodyPr/>
          <a:lstStyle/>
          <a:p>
            <a:r>
              <a:rPr lang="en-GB" dirty="0" err="1"/>
              <a:t>Collectivity</a:t>
            </a:r>
            <a:r>
              <a:rPr lang="en-GB" dirty="0"/>
              <a:t> in </a:t>
            </a:r>
            <a:r>
              <a:rPr lang="en-GB" sz="5400" dirty="0">
                <a:solidFill>
                  <a:schemeClr val="accent2"/>
                </a:solidFill>
              </a:rPr>
              <a:t>2023</a:t>
            </a:r>
            <a:endParaRPr lang="fi-FI" dirty="0">
              <a:solidFill>
                <a:schemeClr val="accent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A8412-4A17-8916-0AB8-B0F1FDD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83941-610E-4D21-CBD0-A16CDCE7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D9E4F-76D5-3E95-A58A-87136A61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B67B1B3-0F24-8A13-3954-5D972B2BCC70}"/>
              </a:ext>
            </a:extLst>
          </p:cNvPr>
          <p:cNvSpPr txBox="1"/>
          <p:nvPr/>
        </p:nvSpPr>
        <p:spPr>
          <a:xfrm>
            <a:off x="1272032" y="3566706"/>
            <a:ext cx="209138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6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Initial state</a:t>
            </a:r>
            <a:endParaRPr lang="en-GB" sz="3200" b="1" dirty="0">
              <a:solidFill>
                <a:schemeClr val="accent6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AE9769-4D7C-E4B2-9E4E-FBA9798C7542}"/>
              </a:ext>
            </a:extLst>
          </p:cNvPr>
          <p:cNvSpPr txBox="1"/>
          <p:nvPr/>
        </p:nvSpPr>
        <p:spPr>
          <a:xfrm>
            <a:off x="7328863" y="3560655"/>
            <a:ext cx="387922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Hadronic afterburner</a:t>
            </a:r>
            <a:endParaRPr lang="en-GB" sz="3200" b="1" dirty="0">
              <a:solidFill>
                <a:schemeClr val="accent2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D0D3DD0-D04E-E778-0775-C8AC7F3B2A55}"/>
              </a:ext>
            </a:extLst>
          </p:cNvPr>
          <p:cNvSpPr txBox="1"/>
          <p:nvPr/>
        </p:nvSpPr>
        <p:spPr>
          <a:xfrm>
            <a:off x="3756136" y="3565242"/>
            <a:ext cx="3212317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Evolution of QGP</a:t>
            </a:r>
            <a:endParaRPr lang="en-GB" sz="3200" b="1" dirty="0">
              <a:solidFill>
                <a:schemeClr val="accent5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D7A18EF4-F7F7-F5E8-8BD6-D10EEF234986}"/>
              </a:ext>
            </a:extLst>
          </p:cNvPr>
          <p:cNvSpPr/>
          <p:nvPr/>
        </p:nvSpPr>
        <p:spPr>
          <a:xfrm>
            <a:off x="7027481" y="2346961"/>
            <a:ext cx="4570851" cy="1811050"/>
          </a:xfrm>
          <a:prstGeom prst="roundRect">
            <a:avLst>
              <a:gd name="adj" fmla="val 9829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9DF24EF-9AAA-13E0-880A-AB95ACC3ECC8}"/>
              </a:ext>
            </a:extLst>
          </p:cNvPr>
          <p:cNvSpPr/>
          <p:nvPr/>
        </p:nvSpPr>
        <p:spPr>
          <a:xfrm>
            <a:off x="3815164" y="2346961"/>
            <a:ext cx="3102316" cy="1811050"/>
          </a:xfrm>
          <a:prstGeom prst="roundRect">
            <a:avLst>
              <a:gd name="adj" fmla="val 9829"/>
            </a:avLst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8E56FCA9-37FD-B60A-FBCD-3AF67FBC58B7}"/>
              </a:ext>
            </a:extLst>
          </p:cNvPr>
          <p:cNvSpPr/>
          <p:nvPr/>
        </p:nvSpPr>
        <p:spPr>
          <a:xfrm>
            <a:off x="1166508" y="2343358"/>
            <a:ext cx="2247843" cy="1811050"/>
          </a:xfrm>
          <a:prstGeom prst="roundRect">
            <a:avLst>
              <a:gd name="adj" fmla="val 9829"/>
            </a:avLst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F894134B-E849-2A11-67EC-40D9D3F0E737}"/>
              </a:ext>
            </a:extLst>
          </p:cNvPr>
          <p:cNvSpPr/>
          <p:nvPr/>
        </p:nvSpPr>
        <p:spPr>
          <a:xfrm rot="16200000">
            <a:off x="6595824" y="2890217"/>
            <a:ext cx="863312" cy="717331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Arrow: Down 108">
            <a:extLst>
              <a:ext uri="{FF2B5EF4-FFF2-40B4-BE49-F238E27FC236}">
                <a16:creationId xmlns:a16="http://schemas.microsoft.com/office/drawing/2014/main" id="{3DF866F9-CDE1-D352-C45C-12943C47B9BB}"/>
              </a:ext>
            </a:extLst>
          </p:cNvPr>
          <p:cNvSpPr/>
          <p:nvPr/>
        </p:nvSpPr>
        <p:spPr>
          <a:xfrm rot="16200000">
            <a:off x="3235585" y="2877085"/>
            <a:ext cx="863312" cy="895124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4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4595B8-BFC3-839B-5EB6-FB1DBF8FF50A}"/>
              </a:ext>
            </a:extLst>
          </p:cNvPr>
          <p:cNvSpPr txBox="1"/>
          <p:nvPr/>
        </p:nvSpPr>
        <p:spPr>
          <a:xfrm>
            <a:off x="2578636" y="1042381"/>
            <a:ext cx="877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3B3838"/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Correlation of particles in momentum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ED00A4-8274-F186-E419-D64B9CB03772}"/>
                  </a:ext>
                </a:extLst>
              </p:cNvPr>
              <p:cNvSpPr txBox="1"/>
              <p:nvPr/>
            </p:nvSpPr>
            <p:spPr>
              <a:xfrm>
                <a:off x="1391556" y="508747"/>
                <a:ext cx="99880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i-FI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  <m:t>𝒗</m:t>
                          </m:r>
                        </m:e>
                        <m:sub>
                          <m:r>
                            <a:rPr lang="en-US" sz="8800" b="1" i="1" smtClean="0">
                              <a:solidFill>
                                <a:srgbClr val="524F4F"/>
                              </a:solidFill>
                              <a:latin typeface="Cambria Math" panose="02040503050406030204" pitchFamily="18" charset="0"/>
                              <a:ea typeface="Yu Gothic UI" panose="020B0500000000000000" pitchFamily="34" charset="-128"/>
                              <a:cs typeface="Calibri" panose="020F0502020204030204" pitchFamily="34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8800" b="1" dirty="0">
                  <a:solidFill>
                    <a:srgbClr val="524F4F"/>
                  </a:solidFill>
                  <a:latin typeface="Calibri" panose="020F0502020204030204" pitchFamily="34" charset="0"/>
                  <a:ea typeface="Yu Gothic UI" panose="020B0500000000000000" pitchFamily="34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ED00A4-8274-F186-E419-D64B9CB03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556" y="508747"/>
                <a:ext cx="998804" cy="1446550"/>
              </a:xfrm>
              <a:prstGeom prst="rect">
                <a:avLst/>
              </a:prstGeom>
              <a:blipFill>
                <a:blip r:embed="rId3"/>
                <a:stretch>
                  <a:fillRect l="-231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29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09AF0D0-DC3E-628E-9081-D2CFFC61DB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 t="35827" r="10804" b="36082"/>
          <a:stretch/>
        </p:blipFill>
        <p:spPr>
          <a:xfrm>
            <a:off x="1527933" y="2129952"/>
            <a:ext cx="10070399" cy="22596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7A5D25-361E-6258-A7BC-8FA1A562F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61"/>
            <a:ext cx="10515600" cy="863311"/>
          </a:xfrm>
        </p:spPr>
        <p:txBody>
          <a:bodyPr/>
          <a:lstStyle/>
          <a:p>
            <a:r>
              <a:rPr lang="en-GB" dirty="0" err="1"/>
              <a:t>Collectivity</a:t>
            </a:r>
            <a:r>
              <a:rPr lang="en-GB" dirty="0"/>
              <a:t> in </a:t>
            </a:r>
            <a:r>
              <a:rPr lang="en-GB" sz="5400" dirty="0">
                <a:solidFill>
                  <a:schemeClr val="accent2"/>
                </a:solidFill>
              </a:rPr>
              <a:t>2023</a:t>
            </a:r>
            <a:endParaRPr lang="fi-FI" dirty="0">
              <a:solidFill>
                <a:schemeClr val="accent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A8412-4A17-8916-0AB8-B0F1FDD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83941-610E-4D21-CBD0-A16CDCE7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D9E4F-76D5-3E95-A58A-87136A61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B67B1B3-0F24-8A13-3954-5D972B2BCC70}"/>
              </a:ext>
            </a:extLst>
          </p:cNvPr>
          <p:cNvSpPr txBox="1"/>
          <p:nvPr/>
        </p:nvSpPr>
        <p:spPr>
          <a:xfrm>
            <a:off x="1272032" y="3566706"/>
            <a:ext cx="209138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6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Initial state</a:t>
            </a:r>
            <a:endParaRPr lang="en-GB" sz="3200" b="1" dirty="0">
              <a:solidFill>
                <a:schemeClr val="accent6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AE9769-4D7C-E4B2-9E4E-FBA9798C7542}"/>
              </a:ext>
            </a:extLst>
          </p:cNvPr>
          <p:cNvSpPr txBox="1"/>
          <p:nvPr/>
        </p:nvSpPr>
        <p:spPr>
          <a:xfrm>
            <a:off x="7328863" y="3560655"/>
            <a:ext cx="387922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Hadronic afterburner</a:t>
            </a:r>
            <a:endParaRPr lang="en-GB" sz="3200" b="1" dirty="0">
              <a:solidFill>
                <a:schemeClr val="accent2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D0D3DD0-D04E-E778-0775-C8AC7F3B2A55}"/>
              </a:ext>
            </a:extLst>
          </p:cNvPr>
          <p:cNvSpPr txBox="1"/>
          <p:nvPr/>
        </p:nvSpPr>
        <p:spPr>
          <a:xfrm>
            <a:off x="3756136" y="3565242"/>
            <a:ext cx="3212317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Evolution of QGP</a:t>
            </a:r>
            <a:endParaRPr lang="en-GB" sz="3200" b="1" dirty="0">
              <a:solidFill>
                <a:schemeClr val="accent5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D7A18EF4-F7F7-F5E8-8BD6-D10EEF234986}"/>
              </a:ext>
            </a:extLst>
          </p:cNvPr>
          <p:cNvSpPr/>
          <p:nvPr/>
        </p:nvSpPr>
        <p:spPr>
          <a:xfrm>
            <a:off x="7027481" y="2346961"/>
            <a:ext cx="4570851" cy="1811050"/>
          </a:xfrm>
          <a:prstGeom prst="roundRect">
            <a:avLst>
              <a:gd name="adj" fmla="val 9829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9DF24EF-9AAA-13E0-880A-AB95ACC3ECC8}"/>
              </a:ext>
            </a:extLst>
          </p:cNvPr>
          <p:cNvSpPr/>
          <p:nvPr/>
        </p:nvSpPr>
        <p:spPr>
          <a:xfrm>
            <a:off x="3815164" y="2346961"/>
            <a:ext cx="3102316" cy="1811050"/>
          </a:xfrm>
          <a:prstGeom prst="roundRect">
            <a:avLst>
              <a:gd name="adj" fmla="val 9829"/>
            </a:avLst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8E56FCA9-37FD-B60A-FBCD-3AF67FBC58B7}"/>
              </a:ext>
            </a:extLst>
          </p:cNvPr>
          <p:cNvSpPr/>
          <p:nvPr/>
        </p:nvSpPr>
        <p:spPr>
          <a:xfrm>
            <a:off x="1166508" y="2343358"/>
            <a:ext cx="2247843" cy="1811050"/>
          </a:xfrm>
          <a:prstGeom prst="roundRect">
            <a:avLst>
              <a:gd name="adj" fmla="val 9829"/>
            </a:avLst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F894134B-E849-2A11-67EC-40D9D3F0E737}"/>
              </a:ext>
            </a:extLst>
          </p:cNvPr>
          <p:cNvSpPr/>
          <p:nvPr/>
        </p:nvSpPr>
        <p:spPr>
          <a:xfrm rot="16200000">
            <a:off x="6595824" y="2890217"/>
            <a:ext cx="863312" cy="717331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Arrow: Down 108">
            <a:extLst>
              <a:ext uri="{FF2B5EF4-FFF2-40B4-BE49-F238E27FC236}">
                <a16:creationId xmlns:a16="http://schemas.microsoft.com/office/drawing/2014/main" id="{3DF866F9-CDE1-D352-C45C-12943C47B9BB}"/>
              </a:ext>
            </a:extLst>
          </p:cNvPr>
          <p:cNvSpPr/>
          <p:nvPr/>
        </p:nvSpPr>
        <p:spPr>
          <a:xfrm rot="16200000">
            <a:off x="3235585" y="2877085"/>
            <a:ext cx="863312" cy="895124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4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E30BF6-AFCC-6698-9AA6-A6DF3017E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351" y="926175"/>
            <a:ext cx="2825616" cy="1519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5122C-2D37-EEDE-1195-27B4FAAD7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602" y="947321"/>
            <a:ext cx="2032987" cy="14492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7AA145-3DC8-13E5-ABAD-5DB03178EAE7}"/>
              </a:ext>
            </a:extLst>
          </p:cNvPr>
          <p:cNvSpPr txBox="1"/>
          <p:nvPr/>
        </p:nvSpPr>
        <p:spPr>
          <a:xfrm>
            <a:off x="6958130" y="772287"/>
            <a:ext cx="1937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L. Oliva </a:t>
            </a:r>
            <a:r>
              <a:rPr lang="en-US" altLang="ja-JP" sz="1400" b="1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</a:t>
            </a:r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(2020)</a:t>
            </a:r>
            <a:endParaRPr lang="ja-JP" altLang="en-US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A18947-F309-6E1A-A0E9-D0E3292398C1}"/>
              </a:ext>
            </a:extLst>
          </p:cNvPr>
          <p:cNvSpPr txBox="1"/>
          <p:nvPr/>
        </p:nvSpPr>
        <p:spPr>
          <a:xfrm>
            <a:off x="3325221" y="772286"/>
            <a:ext cx="1837444" cy="307777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X. Zhao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(2023)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181FC37-5E0B-057F-9464-47ABC28649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958"/>
          <a:stretch/>
        </p:blipFill>
        <p:spPr>
          <a:xfrm>
            <a:off x="9262072" y="718744"/>
            <a:ext cx="1603364" cy="15865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A7BE2E-AE45-291C-50FD-5A43ABF904CA}"/>
              </a:ext>
            </a:extLst>
          </p:cNvPr>
          <p:cNvSpPr txBox="1"/>
          <p:nvPr/>
        </p:nvSpPr>
        <p:spPr>
          <a:xfrm>
            <a:off x="10871281" y="1143824"/>
            <a:ext cx="1403950" cy="523220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Bierlich </a:t>
            </a:r>
            <a:r>
              <a:rPr lang="fi-FI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(2021)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7C29A2-C788-DD6E-D622-AADACE15AC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090" y="4642953"/>
            <a:ext cx="2151738" cy="15192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4A98FF-5322-4C15-23B8-C0E9E1B23BD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927"/>
          <a:stretch/>
        </p:blipFill>
        <p:spPr>
          <a:xfrm>
            <a:off x="2116952" y="4479286"/>
            <a:ext cx="1739565" cy="16237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AC507B3-0C28-8E85-68A0-765FF85FACD2}"/>
              </a:ext>
            </a:extLst>
          </p:cNvPr>
          <p:cNvSpPr txBox="1"/>
          <p:nvPr/>
        </p:nvSpPr>
        <p:spPr>
          <a:xfrm>
            <a:off x="272876" y="4414504"/>
            <a:ext cx="19710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Greif </a:t>
            </a:r>
            <a:r>
              <a:rPr lang="en-US" altLang="ja-JP" sz="1400" b="1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(2021)</a:t>
            </a:r>
            <a:endParaRPr lang="ja-JP" altLang="en-US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6A5AFB-5696-BD12-4274-97AD943A6E2E}"/>
              </a:ext>
            </a:extLst>
          </p:cNvPr>
          <p:cNvSpPr txBox="1"/>
          <p:nvPr/>
        </p:nvSpPr>
        <p:spPr>
          <a:xfrm>
            <a:off x="5880940" y="4172859"/>
            <a:ext cx="15757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W. Zhao </a:t>
            </a:r>
            <a:r>
              <a:rPr lang="fr-FR" altLang="ja-JP" sz="1400" b="1" i="1" dirty="0">
                <a:solidFill>
                  <a:schemeClr val="tx2"/>
                </a:solidFill>
                <a:latin typeface="-apple-system"/>
              </a:rPr>
              <a:t>et al.</a:t>
            </a:r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 </a:t>
            </a:r>
            <a:r>
              <a:rPr lang="fr-FR" altLang="ja-JP" sz="1400" b="1" dirty="0">
                <a:solidFill>
                  <a:schemeClr val="tx2"/>
                </a:solidFill>
                <a:effectLst/>
                <a:latin typeface="-apple-system"/>
              </a:rPr>
              <a:t>(2020)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C0A87C-2C2D-D84C-997F-A782845B4386}"/>
              </a:ext>
            </a:extLst>
          </p:cNvPr>
          <p:cNvSpPr txBox="1"/>
          <p:nvPr/>
        </p:nvSpPr>
        <p:spPr>
          <a:xfrm>
            <a:off x="2342862" y="4198747"/>
            <a:ext cx="17395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fi-FI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lang="fi-FI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(2021)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4723908-7550-6579-2FEE-32850DC519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9446" y="5172974"/>
            <a:ext cx="3103584" cy="11638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A71860F-85CB-4E6F-8A6B-8241A89CFC9A}"/>
              </a:ext>
            </a:extLst>
          </p:cNvPr>
          <p:cNvSpPr txBox="1"/>
          <p:nvPr/>
        </p:nvSpPr>
        <p:spPr>
          <a:xfrm>
            <a:off x="5969031" y="4999553"/>
            <a:ext cx="24264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Schenke </a:t>
            </a:r>
            <a:r>
              <a:rPr lang="en-US" altLang="ja-JP" sz="1400" b="1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</a:t>
            </a:r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(2020)</a:t>
            </a:r>
            <a:endParaRPr lang="ja-JP" altLang="en-US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CD9ED0-27D9-491F-F95A-24587825D9E4}"/>
              </a:ext>
            </a:extLst>
          </p:cNvPr>
          <p:cNvSpPr txBox="1"/>
          <p:nvPr/>
        </p:nvSpPr>
        <p:spPr>
          <a:xfrm>
            <a:off x="11093776" y="5623197"/>
            <a:ext cx="100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etc. </a:t>
            </a:r>
            <a:endParaRPr lang="en-US" sz="40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5D0CAEE-B7FB-9134-1746-9D71FE5106CD}"/>
              </a:ext>
            </a:extLst>
          </p:cNvPr>
          <p:cNvGrpSpPr/>
          <p:nvPr/>
        </p:nvGrpSpPr>
        <p:grpSpPr>
          <a:xfrm>
            <a:off x="4363933" y="4153034"/>
            <a:ext cx="1512164" cy="1138133"/>
            <a:chOff x="4198164" y="4070665"/>
            <a:chExt cx="1621602" cy="122050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66B76D3-0DDC-0288-1A0B-722612396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35641" r="32867"/>
            <a:stretch/>
          </p:blipFill>
          <p:spPr>
            <a:xfrm>
              <a:off x="4453717" y="4077380"/>
              <a:ext cx="1366049" cy="121378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E029F7B-AFDF-7A7C-D25D-BA3BCEE83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328" r="92651"/>
            <a:stretch/>
          </p:blipFill>
          <p:spPr>
            <a:xfrm>
              <a:off x="4198164" y="4070665"/>
              <a:ext cx="261177" cy="1213787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649A40B3-0602-1B96-836A-4A3684D666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6469" y="673428"/>
            <a:ext cx="2261239" cy="158373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B0A2E10-3A8F-773D-C87E-24D68C8E8A18}"/>
              </a:ext>
            </a:extLst>
          </p:cNvPr>
          <p:cNvSpPr txBox="1"/>
          <p:nvPr/>
        </p:nvSpPr>
        <p:spPr>
          <a:xfrm>
            <a:off x="462119" y="380190"/>
            <a:ext cx="24069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fr-FR" altLang="ja-JP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Giacalone</a:t>
            </a:r>
            <a:r>
              <a:rPr lang="fr-FR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2308.09699 </a:t>
            </a:r>
            <a:endParaRPr lang="ja-JP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6AFC9A5-2911-5C91-63A9-05C38CA3361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-2121"/>
          <a:stretch/>
        </p:blipFill>
        <p:spPr>
          <a:xfrm>
            <a:off x="8399867" y="4230219"/>
            <a:ext cx="1724409" cy="210086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CADEFB6-1696-8BCD-CD0C-FD6067E64F78}"/>
              </a:ext>
            </a:extLst>
          </p:cNvPr>
          <p:cNvSpPr txBox="1"/>
          <p:nvPr/>
        </p:nvSpPr>
        <p:spPr>
          <a:xfrm>
            <a:off x="10124276" y="4479286"/>
            <a:ext cx="1083815" cy="523220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Bierlich </a:t>
            </a:r>
            <a:r>
              <a:rPr lang="fi-FI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(2021)</a:t>
            </a:r>
          </a:p>
        </p:txBody>
      </p:sp>
    </p:spTree>
    <p:extLst>
      <p:ext uri="{BB962C8B-B14F-4D97-AF65-F5344CB8AC3E}">
        <p14:creationId xmlns:p14="http://schemas.microsoft.com/office/powerpoint/2010/main" val="280997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43B97A80-FC3B-8982-0395-CAAC7B1D4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6350" y="385517"/>
            <a:ext cx="3620001" cy="18661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9AF0D0-DC3E-628E-9081-D2CFFC61DB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 t="35827" r="10804" b="36082"/>
          <a:stretch/>
        </p:blipFill>
        <p:spPr>
          <a:xfrm>
            <a:off x="1527933" y="2129952"/>
            <a:ext cx="10070399" cy="225969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A8412-4A17-8916-0AB8-B0F1FDD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83941-610E-4D21-CBD0-A16CDCE7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D9E4F-76D5-3E95-A58A-87136A61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B67B1B3-0F24-8A13-3954-5D972B2BCC70}"/>
              </a:ext>
            </a:extLst>
          </p:cNvPr>
          <p:cNvSpPr txBox="1"/>
          <p:nvPr/>
        </p:nvSpPr>
        <p:spPr>
          <a:xfrm>
            <a:off x="1272032" y="3566706"/>
            <a:ext cx="209138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6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Initial state</a:t>
            </a:r>
            <a:endParaRPr lang="en-GB" sz="3200" b="1" dirty="0">
              <a:solidFill>
                <a:schemeClr val="accent6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AE9769-4D7C-E4B2-9E4E-FBA9798C7542}"/>
              </a:ext>
            </a:extLst>
          </p:cNvPr>
          <p:cNvSpPr txBox="1"/>
          <p:nvPr/>
        </p:nvSpPr>
        <p:spPr>
          <a:xfrm>
            <a:off x="7328863" y="3560655"/>
            <a:ext cx="387922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Hadronic afterburner</a:t>
            </a:r>
            <a:endParaRPr lang="en-GB" sz="3200" b="1" dirty="0">
              <a:solidFill>
                <a:schemeClr val="accent2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D0D3DD0-D04E-E778-0775-C8AC7F3B2A55}"/>
              </a:ext>
            </a:extLst>
          </p:cNvPr>
          <p:cNvSpPr txBox="1"/>
          <p:nvPr/>
        </p:nvSpPr>
        <p:spPr>
          <a:xfrm>
            <a:off x="3756136" y="3565242"/>
            <a:ext cx="3212317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Evolution of QGP</a:t>
            </a:r>
            <a:endParaRPr lang="en-GB" sz="3200" b="1" dirty="0">
              <a:solidFill>
                <a:schemeClr val="accent5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D7A18EF4-F7F7-F5E8-8BD6-D10EEF234986}"/>
              </a:ext>
            </a:extLst>
          </p:cNvPr>
          <p:cNvSpPr/>
          <p:nvPr/>
        </p:nvSpPr>
        <p:spPr>
          <a:xfrm>
            <a:off x="7027481" y="2346961"/>
            <a:ext cx="4570851" cy="1811050"/>
          </a:xfrm>
          <a:prstGeom prst="roundRect">
            <a:avLst>
              <a:gd name="adj" fmla="val 9829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9DF24EF-9AAA-13E0-880A-AB95ACC3ECC8}"/>
              </a:ext>
            </a:extLst>
          </p:cNvPr>
          <p:cNvSpPr/>
          <p:nvPr/>
        </p:nvSpPr>
        <p:spPr>
          <a:xfrm>
            <a:off x="3815164" y="2346961"/>
            <a:ext cx="3102316" cy="1811050"/>
          </a:xfrm>
          <a:prstGeom prst="roundRect">
            <a:avLst>
              <a:gd name="adj" fmla="val 9829"/>
            </a:avLst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8E56FCA9-37FD-B60A-FBCD-3AF67FBC58B7}"/>
              </a:ext>
            </a:extLst>
          </p:cNvPr>
          <p:cNvSpPr/>
          <p:nvPr/>
        </p:nvSpPr>
        <p:spPr>
          <a:xfrm>
            <a:off x="1166508" y="2343358"/>
            <a:ext cx="2247843" cy="1811050"/>
          </a:xfrm>
          <a:prstGeom prst="roundRect">
            <a:avLst>
              <a:gd name="adj" fmla="val 9829"/>
            </a:avLst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F894134B-E849-2A11-67EC-40D9D3F0E737}"/>
              </a:ext>
            </a:extLst>
          </p:cNvPr>
          <p:cNvSpPr/>
          <p:nvPr/>
        </p:nvSpPr>
        <p:spPr>
          <a:xfrm rot="16200000">
            <a:off x="6595824" y="2890217"/>
            <a:ext cx="863312" cy="717331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Arrow: Down 108">
            <a:extLst>
              <a:ext uri="{FF2B5EF4-FFF2-40B4-BE49-F238E27FC236}">
                <a16:creationId xmlns:a16="http://schemas.microsoft.com/office/drawing/2014/main" id="{3DF866F9-CDE1-D352-C45C-12943C47B9BB}"/>
              </a:ext>
            </a:extLst>
          </p:cNvPr>
          <p:cNvSpPr/>
          <p:nvPr/>
        </p:nvSpPr>
        <p:spPr>
          <a:xfrm rot="16200000">
            <a:off x="3235585" y="2877085"/>
            <a:ext cx="863312" cy="895124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4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6A5AFB-5696-BD12-4274-97AD943A6E2E}"/>
              </a:ext>
            </a:extLst>
          </p:cNvPr>
          <p:cNvSpPr txBox="1"/>
          <p:nvPr/>
        </p:nvSpPr>
        <p:spPr>
          <a:xfrm>
            <a:off x="5502569" y="4154798"/>
            <a:ext cx="15757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W. Zhao </a:t>
            </a:r>
            <a:r>
              <a:rPr lang="fr-FR" altLang="ja-JP" sz="1400" b="1" i="1" dirty="0">
                <a:solidFill>
                  <a:schemeClr val="tx2"/>
                </a:solidFill>
                <a:latin typeface="-apple-system"/>
              </a:rPr>
              <a:t>et al.</a:t>
            </a:r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 </a:t>
            </a:r>
            <a:r>
              <a:rPr lang="fr-FR" altLang="ja-JP" sz="1400" b="1" dirty="0">
                <a:solidFill>
                  <a:schemeClr val="tx2"/>
                </a:solidFill>
                <a:effectLst/>
                <a:latin typeface="-apple-system"/>
              </a:rPr>
              <a:t>(2020)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5506BC-D46A-5363-80C4-ADE6A353632A}"/>
              </a:ext>
            </a:extLst>
          </p:cNvPr>
          <p:cNvSpPr txBox="1"/>
          <p:nvPr/>
        </p:nvSpPr>
        <p:spPr>
          <a:xfrm>
            <a:off x="11153190" y="4718969"/>
            <a:ext cx="11139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W. Zhao </a:t>
            </a:r>
            <a:r>
              <a:rPr lang="fr-FR" altLang="ja-JP" sz="1400" b="1" i="1" dirty="0">
                <a:solidFill>
                  <a:schemeClr val="tx2"/>
                </a:solidFill>
                <a:latin typeface="-apple-system"/>
              </a:rPr>
              <a:t>et al.</a:t>
            </a:r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 </a:t>
            </a:r>
            <a:r>
              <a:rPr lang="fr-FR" altLang="ja-JP" sz="1400" b="1" dirty="0">
                <a:solidFill>
                  <a:schemeClr val="tx2"/>
                </a:solidFill>
                <a:effectLst/>
                <a:latin typeface="-apple-system"/>
              </a:rPr>
              <a:t>(2023)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CD9ED0-27D9-491F-F95A-24587825D9E4}"/>
              </a:ext>
            </a:extLst>
          </p:cNvPr>
          <p:cNvSpPr txBox="1"/>
          <p:nvPr/>
        </p:nvSpPr>
        <p:spPr>
          <a:xfrm>
            <a:off x="11093776" y="5623197"/>
            <a:ext cx="100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etc. </a:t>
            </a:r>
            <a:endParaRPr lang="en-US" sz="40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5D0CAEE-B7FB-9134-1746-9D71FE5106CD}"/>
              </a:ext>
            </a:extLst>
          </p:cNvPr>
          <p:cNvGrpSpPr/>
          <p:nvPr/>
        </p:nvGrpSpPr>
        <p:grpSpPr>
          <a:xfrm>
            <a:off x="3985562" y="4134973"/>
            <a:ext cx="1512164" cy="1138133"/>
            <a:chOff x="4198164" y="4070665"/>
            <a:chExt cx="1621602" cy="122050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66B76D3-0DDC-0288-1A0B-722612396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5641" r="32867"/>
            <a:stretch/>
          </p:blipFill>
          <p:spPr>
            <a:xfrm>
              <a:off x="4453717" y="4077380"/>
              <a:ext cx="1366049" cy="121378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E029F7B-AFDF-7A7C-D25D-BA3BCEE83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28" r="92651"/>
            <a:stretch/>
          </p:blipFill>
          <p:spPr>
            <a:xfrm>
              <a:off x="4198164" y="4070665"/>
              <a:ext cx="261177" cy="121378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12D26D53-A732-32D5-FD45-F009B0FC11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4578" y="4142967"/>
            <a:ext cx="3409426" cy="219613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C6534F7-3CFC-0C02-14A0-4B21B0D09DBD}"/>
              </a:ext>
            </a:extLst>
          </p:cNvPr>
          <p:cNvSpPr txBox="1"/>
          <p:nvPr/>
        </p:nvSpPr>
        <p:spPr>
          <a:xfrm>
            <a:off x="4087281" y="4319093"/>
            <a:ext cx="257985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Singh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7B6AC0-D44E-1442-918D-DFFC9562A18D}"/>
              </a:ext>
            </a:extLst>
          </p:cNvPr>
          <p:cNvSpPr txBox="1"/>
          <p:nvPr/>
        </p:nvSpPr>
        <p:spPr>
          <a:xfrm>
            <a:off x="3926200" y="4630849"/>
            <a:ext cx="2936061" cy="400110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Minijet-hydro interaction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53FAB9A-AC4D-256F-730B-8D7932B610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0417" y="595948"/>
            <a:ext cx="2260107" cy="159872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3D62EA9-BF82-89C4-A10B-5DAB7D3F398E}"/>
              </a:ext>
            </a:extLst>
          </p:cNvPr>
          <p:cNvSpPr txBox="1"/>
          <p:nvPr/>
        </p:nvSpPr>
        <p:spPr>
          <a:xfrm>
            <a:off x="2094629" y="1449522"/>
            <a:ext cx="1768256" cy="707886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Flow from pre equilibrium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7047983-E601-D9A0-88AE-BB68DD6DA699}"/>
              </a:ext>
            </a:extLst>
          </p:cNvPr>
          <p:cNvSpPr txBox="1"/>
          <p:nvPr/>
        </p:nvSpPr>
        <p:spPr>
          <a:xfrm>
            <a:off x="1968940" y="2210979"/>
            <a:ext cx="216206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kumimoji="1"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Bozek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3DB5201-FD5C-6905-453A-43C93D445F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9101" y="4504318"/>
            <a:ext cx="3703615" cy="181105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F995B7B-1A4E-F43B-4136-75B2B560ECCB}"/>
              </a:ext>
            </a:extLst>
          </p:cNvPr>
          <p:cNvSpPr txBox="1"/>
          <p:nvPr/>
        </p:nvSpPr>
        <p:spPr>
          <a:xfrm>
            <a:off x="7319109" y="4183476"/>
            <a:ext cx="440740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Shen (Tue, parallel)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kumimoji="1"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4E8164-4196-4CC7-E864-ED915D3F7623}"/>
              </a:ext>
            </a:extLst>
          </p:cNvPr>
          <p:cNvSpPr txBox="1"/>
          <p:nvPr/>
        </p:nvSpPr>
        <p:spPr>
          <a:xfrm>
            <a:off x="7720583" y="4537150"/>
            <a:ext cx="3518859" cy="400110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3D-Glauber+hydro+afterburner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600131D-D10B-AD54-978A-9DEB0A6A68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865" y="207940"/>
            <a:ext cx="1834808" cy="273117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4F4DB67-85BF-3986-45AB-197EC6A3B836}"/>
              </a:ext>
            </a:extLst>
          </p:cNvPr>
          <p:cNvSpPr txBox="1"/>
          <p:nvPr/>
        </p:nvSpPr>
        <p:spPr>
          <a:xfrm>
            <a:off x="292711" y="498201"/>
            <a:ext cx="1628484" cy="1015663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Deformed nuclei with JIMWLK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2AD11C0-4EC7-97CE-2CF4-B135F9D39256}"/>
              </a:ext>
            </a:extLst>
          </p:cNvPr>
          <p:cNvSpPr txBox="1"/>
          <p:nvPr/>
        </p:nvSpPr>
        <p:spPr>
          <a:xfrm>
            <a:off x="105846" y="84439"/>
            <a:ext cx="231986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Singh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B2F7E58-A716-52F3-A1C7-14D01CFEC8FF}"/>
              </a:ext>
            </a:extLst>
          </p:cNvPr>
          <p:cNvSpPr txBox="1"/>
          <p:nvPr/>
        </p:nvSpPr>
        <p:spPr>
          <a:xfrm>
            <a:off x="9002523" y="188362"/>
            <a:ext cx="235127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Pihan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17DF8B-B3BA-A90E-128C-B08FA97CD5BE}"/>
              </a:ext>
            </a:extLst>
          </p:cNvPr>
          <p:cNvSpPr txBox="1"/>
          <p:nvPr/>
        </p:nvSpPr>
        <p:spPr>
          <a:xfrm>
            <a:off x="8530096" y="552183"/>
            <a:ext cx="3233232" cy="707886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Conserved charge evolution in </a:t>
            </a:r>
            <a:r>
              <a:rPr lang="en-GB" sz="2000" b="1" dirty="0" err="1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iEBE</a:t>
            </a:r>
            <a:r>
              <a:rPr lang="en-GB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-MUSIC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2A6ABB06-A36A-63FA-F598-E2B598E40F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88856" y="818952"/>
            <a:ext cx="2029106" cy="2126741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59F91955-CD23-7AD4-41B0-A41158BF9B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2612" y="1220343"/>
            <a:ext cx="1657288" cy="10566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BD21B86-9D97-679B-B4DD-A2F0006A398A}"/>
                  </a:ext>
                </a:extLst>
              </p:cNvPr>
              <p:cNvSpPr txBox="1"/>
              <p:nvPr/>
            </p:nvSpPr>
            <p:spPr>
              <a:xfrm>
                <a:off x="4447040" y="1402020"/>
                <a:ext cx="2747594" cy="707886"/>
              </a:xfrm>
              <a:prstGeom prst="rect">
                <a:avLst/>
              </a:prstGeom>
              <a:solidFill>
                <a:schemeClr val="bg1">
                  <a:alpha val="7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Yu Gothic" panose="020B0400000000000000" pitchFamily="34" charset="-128"/>
                    <a:cs typeface="Calibri" panose="020F0502020204030204" pitchFamily="34" charset="0"/>
                  </a:rPr>
                  <a:t>Probing initial baryon production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Yu Gothic" panose="020B0400000000000000" pitchFamily="34" charset="-128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Yu Gothic" panose="020B0400000000000000" pitchFamily="34" charset="-128"/>
                            <a:cs typeface="Calibri" panose="020F0502020204030204" pitchFamily="34" charset="0"/>
                          </a:rPr>
                          <m:t>𝒗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Yu Gothic" panose="020B0400000000000000" pitchFamily="34" charset="-128"/>
                            <a:cs typeface="Calibri" panose="020F0502020204030204" pitchFamily="34" charset="0"/>
                          </a:rPr>
                          <m:t>𝟏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Yu Gothic" panose="020B0400000000000000" pitchFamily="34" charset="-128"/>
                        <a:cs typeface="Calibri" panose="020F0502020204030204" pitchFamily="34" charset="0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Yu Gothic" panose="020B0400000000000000" pitchFamily="34" charset="-128"/>
                        <a:cs typeface="Calibri" panose="020F0502020204030204" pitchFamily="34" charset="0"/>
                      </a:rPr>
                      <m:t>𝒚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Yu Gothic" panose="020B0400000000000000" pitchFamily="34" charset="-128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endParaRPr lang="en-GB" sz="2000" b="1" dirty="0">
                  <a:solidFill>
                    <a:srgbClr val="C00000"/>
                  </a:solidFill>
                  <a:latin typeface="Calibri" panose="020F0502020204030204" pitchFamily="34" charset="0"/>
                  <a:ea typeface="Yu Gothic" panose="020B0400000000000000" pitchFamily="34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BD21B86-9D97-679B-B4DD-A2F0006A3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040" y="1402020"/>
                <a:ext cx="2747594" cy="707886"/>
              </a:xfrm>
              <a:prstGeom prst="rect">
                <a:avLst/>
              </a:prstGeom>
              <a:blipFill>
                <a:blip r:embed="rId11"/>
                <a:stretch>
                  <a:fillRect t="-5172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>
            <a:extLst>
              <a:ext uri="{FF2B5EF4-FFF2-40B4-BE49-F238E27FC236}">
                <a16:creationId xmlns:a16="http://schemas.microsoft.com/office/drawing/2014/main" id="{1E6F8A93-4325-DE00-F47D-6232D2DB6B1A}"/>
              </a:ext>
            </a:extLst>
          </p:cNvPr>
          <p:cNvSpPr txBox="1"/>
          <p:nvPr/>
        </p:nvSpPr>
        <p:spPr>
          <a:xfrm>
            <a:off x="4103229" y="1074831"/>
            <a:ext cx="2026671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Du 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(Tue,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24AE4BC5-A10F-1052-C76B-FFC61F60AE9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396" y="5450155"/>
            <a:ext cx="3339955" cy="8259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7A5D25-361E-6258-A7BC-8FA1A562F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61"/>
            <a:ext cx="10515600" cy="863311"/>
          </a:xfrm>
        </p:spPr>
        <p:txBody>
          <a:bodyPr/>
          <a:lstStyle/>
          <a:p>
            <a:r>
              <a:rPr lang="en-GB" dirty="0" err="1"/>
              <a:t>Collectivity</a:t>
            </a:r>
            <a:r>
              <a:rPr lang="en-GB" dirty="0"/>
              <a:t> in </a:t>
            </a:r>
            <a:r>
              <a:rPr lang="en-GB" sz="5400" dirty="0">
                <a:solidFill>
                  <a:schemeClr val="accent2"/>
                </a:solidFill>
              </a:rPr>
              <a:t>2023</a:t>
            </a:r>
            <a:endParaRPr lang="fi-FI" dirty="0">
              <a:solidFill>
                <a:schemeClr val="accent2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CD25110-9306-7925-6EE0-3BFD03779285}"/>
              </a:ext>
            </a:extLst>
          </p:cNvPr>
          <p:cNvSpPr txBox="1"/>
          <p:nvPr/>
        </p:nvSpPr>
        <p:spPr>
          <a:xfrm>
            <a:off x="63717" y="4663005"/>
            <a:ext cx="3702937" cy="707886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MUFFIN: </a:t>
            </a:r>
            <a:r>
              <a:rPr lang="en-US" sz="2000" b="1" dirty="0" err="1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MUlti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 Fluid simulation for Fast </a:t>
            </a:r>
            <a:r>
              <a:rPr lang="en-US" sz="2000" b="1" dirty="0" err="1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IoN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 collisions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7BCE57E-A94B-2687-25EE-159309B502E5}"/>
              </a:ext>
            </a:extLst>
          </p:cNvPr>
          <p:cNvSpPr txBox="1"/>
          <p:nvPr/>
        </p:nvSpPr>
        <p:spPr>
          <a:xfrm>
            <a:off x="1232775" y="5220940"/>
            <a:ext cx="2250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en-US" altLang="ja-JP" sz="1400" b="1" dirty="0" err="1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Cimerman</a:t>
            </a:r>
            <a:r>
              <a:rPr lang="en-US" altLang="ja-JP" sz="1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(2023)</a:t>
            </a:r>
            <a:endParaRPr lang="ja-JP" altLang="en-US" sz="14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FD04067-D662-94AB-05D9-93CB710508B6}"/>
              </a:ext>
            </a:extLst>
          </p:cNvPr>
          <p:cNvSpPr txBox="1"/>
          <p:nvPr/>
        </p:nvSpPr>
        <p:spPr>
          <a:xfrm>
            <a:off x="552709" y="4089387"/>
            <a:ext cx="2600735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 Karpenko (Wed, parallel), B. </a:t>
            </a:r>
            <a:r>
              <a:rPr lang="en-US" altLang="ja-JP" sz="16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Tomasik</a:t>
            </a:r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(Wed, parallel)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A5664F-8E3F-26E0-5638-DE665DD0277A}"/>
              </a:ext>
            </a:extLst>
          </p:cNvPr>
          <p:cNvSpPr txBox="1"/>
          <p:nvPr/>
        </p:nvSpPr>
        <p:spPr>
          <a:xfrm>
            <a:off x="3218281" y="5991145"/>
            <a:ext cx="273695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 D. Chinellato </a:t>
            </a:r>
            <a:r>
              <a:rPr kumimoji="1" lang="en-US" altLang="ja-JP" sz="16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(Thu, plenary)</a:t>
            </a:r>
            <a:endParaRPr kumimoji="1" lang="ja-JP" altLang="en-US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EDE341-E027-CBD0-077C-784796B70ED3}"/>
              </a:ext>
            </a:extLst>
          </p:cNvPr>
          <p:cNvSpPr txBox="1"/>
          <p:nvPr/>
        </p:nvSpPr>
        <p:spPr>
          <a:xfrm>
            <a:off x="6000232" y="6015664"/>
            <a:ext cx="2529864" cy="338554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for experimental summary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EC6AED2-FB2C-91C8-346E-6173D475A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73786">
            <a:off x="3984039" y="1188080"/>
            <a:ext cx="3368250" cy="417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821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65E4886-5D1B-9C9D-928B-15A1C58A13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8"/>
          <a:stretch/>
        </p:blipFill>
        <p:spPr>
          <a:xfrm>
            <a:off x="9262072" y="718744"/>
            <a:ext cx="1603364" cy="15865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9AF0D0-DC3E-628E-9081-D2CFFC61DB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 t="35827" r="10804" b="36082"/>
          <a:stretch/>
        </p:blipFill>
        <p:spPr>
          <a:xfrm>
            <a:off x="1527933" y="2129952"/>
            <a:ext cx="10070399" cy="22596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7A5D25-361E-6258-A7BC-8FA1A562F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61"/>
            <a:ext cx="10515600" cy="863311"/>
          </a:xfrm>
        </p:spPr>
        <p:txBody>
          <a:bodyPr/>
          <a:lstStyle/>
          <a:p>
            <a:r>
              <a:rPr lang="en-GB" dirty="0" err="1"/>
              <a:t>Collectivity</a:t>
            </a:r>
            <a:r>
              <a:rPr lang="en-GB" dirty="0"/>
              <a:t> in </a:t>
            </a:r>
            <a:r>
              <a:rPr lang="en-GB" sz="5400" dirty="0">
                <a:solidFill>
                  <a:schemeClr val="accent2"/>
                </a:solidFill>
              </a:rPr>
              <a:t>2023</a:t>
            </a:r>
            <a:endParaRPr lang="fi-FI" dirty="0">
              <a:solidFill>
                <a:schemeClr val="accent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A8412-4A17-8916-0AB8-B0F1FDD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83941-610E-4D21-CBD0-A16CDCE7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D9E4F-76D5-3E95-A58A-87136A61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B67B1B3-0F24-8A13-3954-5D972B2BCC70}"/>
              </a:ext>
            </a:extLst>
          </p:cNvPr>
          <p:cNvSpPr txBox="1"/>
          <p:nvPr/>
        </p:nvSpPr>
        <p:spPr>
          <a:xfrm>
            <a:off x="1272032" y="3566706"/>
            <a:ext cx="209138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6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Initial state</a:t>
            </a:r>
            <a:endParaRPr lang="en-GB" sz="3200" b="1" dirty="0">
              <a:solidFill>
                <a:schemeClr val="accent6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AE9769-4D7C-E4B2-9E4E-FBA9798C7542}"/>
              </a:ext>
            </a:extLst>
          </p:cNvPr>
          <p:cNvSpPr txBox="1"/>
          <p:nvPr/>
        </p:nvSpPr>
        <p:spPr>
          <a:xfrm>
            <a:off x="7328863" y="3560655"/>
            <a:ext cx="387922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Hadronic afterburner</a:t>
            </a:r>
            <a:endParaRPr lang="en-GB" sz="3200" b="1" dirty="0">
              <a:solidFill>
                <a:schemeClr val="accent2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D0D3DD0-D04E-E778-0775-C8AC7F3B2A55}"/>
              </a:ext>
            </a:extLst>
          </p:cNvPr>
          <p:cNvSpPr txBox="1"/>
          <p:nvPr/>
        </p:nvSpPr>
        <p:spPr>
          <a:xfrm>
            <a:off x="3756136" y="3565242"/>
            <a:ext cx="3212317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Evolution of QGP</a:t>
            </a:r>
            <a:endParaRPr lang="en-GB" sz="3200" b="1" dirty="0">
              <a:solidFill>
                <a:schemeClr val="accent5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D7A18EF4-F7F7-F5E8-8BD6-D10EEF234986}"/>
              </a:ext>
            </a:extLst>
          </p:cNvPr>
          <p:cNvSpPr/>
          <p:nvPr/>
        </p:nvSpPr>
        <p:spPr>
          <a:xfrm>
            <a:off x="7027481" y="2346961"/>
            <a:ext cx="4570851" cy="1811050"/>
          </a:xfrm>
          <a:prstGeom prst="roundRect">
            <a:avLst>
              <a:gd name="adj" fmla="val 9829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9DF24EF-9AAA-13E0-880A-AB95ACC3ECC8}"/>
              </a:ext>
            </a:extLst>
          </p:cNvPr>
          <p:cNvSpPr/>
          <p:nvPr/>
        </p:nvSpPr>
        <p:spPr>
          <a:xfrm>
            <a:off x="3815164" y="2346961"/>
            <a:ext cx="3102316" cy="1811050"/>
          </a:xfrm>
          <a:prstGeom prst="roundRect">
            <a:avLst>
              <a:gd name="adj" fmla="val 9829"/>
            </a:avLst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8E56FCA9-37FD-B60A-FBCD-3AF67FBC58B7}"/>
              </a:ext>
            </a:extLst>
          </p:cNvPr>
          <p:cNvSpPr/>
          <p:nvPr/>
        </p:nvSpPr>
        <p:spPr>
          <a:xfrm>
            <a:off x="1166508" y="2343358"/>
            <a:ext cx="2247843" cy="1811050"/>
          </a:xfrm>
          <a:prstGeom prst="roundRect">
            <a:avLst>
              <a:gd name="adj" fmla="val 9829"/>
            </a:avLst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F894134B-E849-2A11-67EC-40D9D3F0E737}"/>
              </a:ext>
            </a:extLst>
          </p:cNvPr>
          <p:cNvSpPr/>
          <p:nvPr/>
        </p:nvSpPr>
        <p:spPr>
          <a:xfrm rot="16200000">
            <a:off x="6595824" y="2890217"/>
            <a:ext cx="863312" cy="717331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Arrow: Down 108">
            <a:extLst>
              <a:ext uri="{FF2B5EF4-FFF2-40B4-BE49-F238E27FC236}">
                <a16:creationId xmlns:a16="http://schemas.microsoft.com/office/drawing/2014/main" id="{3DF866F9-CDE1-D352-C45C-12943C47B9BB}"/>
              </a:ext>
            </a:extLst>
          </p:cNvPr>
          <p:cNvSpPr/>
          <p:nvPr/>
        </p:nvSpPr>
        <p:spPr>
          <a:xfrm rot="16200000">
            <a:off x="3235585" y="2877085"/>
            <a:ext cx="863312" cy="895124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4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E30BF6-AFCC-6698-9AA6-A6DF3017E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351" y="926175"/>
            <a:ext cx="2825616" cy="1519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5122C-2D37-EEDE-1195-27B4FAAD72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5602" y="947321"/>
            <a:ext cx="2032987" cy="1449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AC6969-440C-BDC3-F21A-27093F054B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999" y="1098755"/>
            <a:ext cx="2261239" cy="15837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A7BE2E-AE45-291C-50FD-5A43ABF904CA}"/>
              </a:ext>
            </a:extLst>
          </p:cNvPr>
          <p:cNvSpPr txBox="1"/>
          <p:nvPr/>
        </p:nvSpPr>
        <p:spPr>
          <a:xfrm>
            <a:off x="10871281" y="1143824"/>
            <a:ext cx="1403950" cy="523220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Bierlich </a:t>
            </a:r>
            <a:r>
              <a:rPr lang="fi-FI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(2021)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7C29A2-C788-DD6E-D622-AADACE15AC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090" y="4642953"/>
            <a:ext cx="2151738" cy="15192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4A98FF-5322-4C15-23B8-C0E9E1B23BD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927"/>
          <a:stretch/>
        </p:blipFill>
        <p:spPr>
          <a:xfrm>
            <a:off x="2116952" y="4479286"/>
            <a:ext cx="1739565" cy="16237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68CD6F-5783-ADD3-934A-089C07291B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97816" y="4055630"/>
            <a:ext cx="1781981" cy="22754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AC507B3-0C28-8E85-68A0-765FF85FACD2}"/>
              </a:ext>
            </a:extLst>
          </p:cNvPr>
          <p:cNvSpPr txBox="1"/>
          <p:nvPr/>
        </p:nvSpPr>
        <p:spPr>
          <a:xfrm>
            <a:off x="272876" y="4414504"/>
            <a:ext cx="19710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Greif </a:t>
            </a:r>
            <a:r>
              <a:rPr lang="en-US" altLang="ja-JP" sz="1400" b="1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(2021)</a:t>
            </a:r>
            <a:endParaRPr lang="ja-JP" altLang="en-US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6A5AFB-5696-BD12-4274-97AD943A6E2E}"/>
              </a:ext>
            </a:extLst>
          </p:cNvPr>
          <p:cNvSpPr txBox="1"/>
          <p:nvPr/>
        </p:nvSpPr>
        <p:spPr>
          <a:xfrm>
            <a:off x="5880940" y="4172859"/>
            <a:ext cx="15757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W. Zhao </a:t>
            </a:r>
            <a:r>
              <a:rPr lang="fr-FR" altLang="ja-JP" sz="1400" b="1" i="1" dirty="0">
                <a:solidFill>
                  <a:schemeClr val="tx2"/>
                </a:solidFill>
                <a:latin typeface="-apple-system"/>
              </a:rPr>
              <a:t>et al.</a:t>
            </a:r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 </a:t>
            </a:r>
            <a:r>
              <a:rPr lang="fr-FR" altLang="ja-JP" sz="1400" b="1" dirty="0">
                <a:solidFill>
                  <a:schemeClr val="tx2"/>
                </a:solidFill>
                <a:effectLst/>
                <a:latin typeface="-apple-system"/>
              </a:rPr>
              <a:t>(2020)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C0A87C-2C2D-D84C-997F-A782845B4386}"/>
              </a:ext>
            </a:extLst>
          </p:cNvPr>
          <p:cNvSpPr txBox="1"/>
          <p:nvPr/>
        </p:nvSpPr>
        <p:spPr>
          <a:xfrm>
            <a:off x="2342862" y="4198747"/>
            <a:ext cx="17395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fi-FI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lang="fi-FI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(2021)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5506BC-D46A-5363-80C4-ADE6A353632A}"/>
              </a:ext>
            </a:extLst>
          </p:cNvPr>
          <p:cNvSpPr txBox="1"/>
          <p:nvPr/>
        </p:nvSpPr>
        <p:spPr>
          <a:xfrm>
            <a:off x="9979797" y="4799661"/>
            <a:ext cx="1824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W. Zhao </a:t>
            </a:r>
            <a:r>
              <a:rPr lang="fr-FR" altLang="ja-JP" sz="1400" b="1" i="1" dirty="0">
                <a:solidFill>
                  <a:schemeClr val="tx2"/>
                </a:solidFill>
                <a:latin typeface="-apple-system"/>
              </a:rPr>
              <a:t>et al.</a:t>
            </a:r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 </a:t>
            </a:r>
            <a:r>
              <a:rPr lang="fr-FR" altLang="ja-JP" sz="1400" b="1" dirty="0">
                <a:solidFill>
                  <a:schemeClr val="tx2"/>
                </a:solidFill>
                <a:effectLst/>
                <a:latin typeface="-apple-system"/>
              </a:rPr>
              <a:t>(2023)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4723908-7550-6579-2FEE-32850DC519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79446" y="5172974"/>
            <a:ext cx="3103584" cy="11638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A71860F-85CB-4E6F-8A6B-8241A89CFC9A}"/>
              </a:ext>
            </a:extLst>
          </p:cNvPr>
          <p:cNvSpPr txBox="1"/>
          <p:nvPr/>
        </p:nvSpPr>
        <p:spPr>
          <a:xfrm>
            <a:off x="5969031" y="4999553"/>
            <a:ext cx="24264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Schenke </a:t>
            </a:r>
            <a:r>
              <a:rPr lang="en-US" altLang="ja-JP" sz="1400" b="1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</a:t>
            </a:r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(2020)</a:t>
            </a:r>
            <a:endParaRPr lang="ja-JP" altLang="en-US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CD9ED0-27D9-491F-F95A-24587825D9E4}"/>
              </a:ext>
            </a:extLst>
          </p:cNvPr>
          <p:cNvSpPr txBox="1"/>
          <p:nvPr/>
        </p:nvSpPr>
        <p:spPr>
          <a:xfrm>
            <a:off x="11093776" y="5623197"/>
            <a:ext cx="100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etc. </a:t>
            </a:r>
            <a:endParaRPr lang="en-US" sz="40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5D0CAEE-B7FB-9134-1746-9D71FE5106CD}"/>
              </a:ext>
            </a:extLst>
          </p:cNvPr>
          <p:cNvGrpSpPr/>
          <p:nvPr/>
        </p:nvGrpSpPr>
        <p:grpSpPr>
          <a:xfrm>
            <a:off x="4363933" y="4153034"/>
            <a:ext cx="1512164" cy="1138133"/>
            <a:chOff x="4198164" y="4070665"/>
            <a:chExt cx="1621602" cy="122050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66B76D3-0DDC-0288-1A0B-722612396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35641" r="32867"/>
            <a:stretch/>
          </p:blipFill>
          <p:spPr>
            <a:xfrm>
              <a:off x="4453717" y="4077380"/>
              <a:ext cx="1366049" cy="121378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E029F7B-AFDF-7A7C-D25D-BA3BCEE83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328" r="92651"/>
            <a:stretch/>
          </p:blipFill>
          <p:spPr>
            <a:xfrm>
              <a:off x="4198164" y="4070665"/>
              <a:ext cx="261177" cy="1213787"/>
            </a:xfrm>
            <a:prstGeom prst="rect">
              <a:avLst/>
            </a:prstGeom>
          </p:spPr>
        </p:pic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11BEF50-3F71-E730-51B9-E68EFC0D2F5D}"/>
              </a:ext>
            </a:extLst>
          </p:cNvPr>
          <p:cNvSpPr/>
          <p:nvPr/>
        </p:nvSpPr>
        <p:spPr>
          <a:xfrm>
            <a:off x="912368" y="4551879"/>
            <a:ext cx="10441432" cy="977250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E859C0-1A31-6CFE-26E5-8E83025FE334}"/>
              </a:ext>
            </a:extLst>
          </p:cNvPr>
          <p:cNvSpPr txBox="1"/>
          <p:nvPr/>
        </p:nvSpPr>
        <p:spPr>
          <a:xfrm>
            <a:off x="2620511" y="4712321"/>
            <a:ext cx="6959402" cy="707886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Collectivity is from everywhere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6442484-B6A1-6018-5040-FE5B3203BFBC}"/>
              </a:ext>
            </a:extLst>
          </p:cNvPr>
          <p:cNvSpPr/>
          <p:nvPr/>
        </p:nvSpPr>
        <p:spPr>
          <a:xfrm>
            <a:off x="95639" y="971775"/>
            <a:ext cx="11987934" cy="5266948"/>
          </a:xfrm>
          <a:prstGeom prst="rect">
            <a:avLst/>
          </a:prstGeom>
          <a:solidFill>
            <a:schemeClr val="tx2">
              <a:lumMod val="20000"/>
              <a:lumOff val="8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A6AF93-73D5-DCCB-9B79-6F39492D43BE}"/>
              </a:ext>
            </a:extLst>
          </p:cNvPr>
          <p:cNvSpPr txBox="1"/>
          <p:nvPr/>
        </p:nvSpPr>
        <p:spPr>
          <a:xfrm>
            <a:off x="2690329" y="2185202"/>
            <a:ext cx="2385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Collectivity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48816F-2FB7-4E9A-4CD0-F60FA02BB311}"/>
              </a:ext>
            </a:extLst>
          </p:cNvPr>
          <p:cNvSpPr txBox="1"/>
          <p:nvPr/>
        </p:nvSpPr>
        <p:spPr>
          <a:xfrm>
            <a:off x="6553821" y="1969758"/>
            <a:ext cx="37480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Hydrodynamic </a:t>
            </a:r>
          </a:p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behavior of QGP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E65F4BF-5BAD-971B-0E44-F1BE2B7099F5}"/>
                  </a:ext>
                </a:extLst>
              </p:cNvPr>
              <p:cNvSpPr txBox="1"/>
              <p:nvPr/>
            </p:nvSpPr>
            <p:spPr>
              <a:xfrm>
                <a:off x="4896782" y="1836096"/>
                <a:ext cx="238564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⇏</m:t>
                      </m:r>
                    </m:oMath>
                  </m:oMathPara>
                </a14:m>
                <a:endParaRPr lang="en-US" sz="8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Yu Gothic UI" panose="020B0500000000000000" pitchFamily="34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E65F4BF-5BAD-971B-0E44-F1BE2B709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6782" y="1836096"/>
                <a:ext cx="2385647" cy="132343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534427D-9B24-D08B-8708-0F8245DFF07C}"/>
                  </a:ext>
                </a:extLst>
              </p:cNvPr>
              <p:cNvSpPr txBox="1"/>
              <p:nvPr/>
            </p:nvSpPr>
            <p:spPr>
              <a:xfrm>
                <a:off x="1622923" y="1128571"/>
                <a:ext cx="8965761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altLang="ja-JP" sz="4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Various possible contributions to final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0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fi-FI" altLang="ja-JP" sz="40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</a:rPr>
                          <m:t>𝒗</m:t>
                        </m:r>
                      </m:e>
                      <m:sub>
                        <m:r>
                          <a:rPr lang="en-US" altLang="ja-JP" sz="40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</a:rPr>
                          <m:t>𝒏</m:t>
                        </m:r>
                      </m:sub>
                    </m:sSub>
                  </m:oMath>
                </a14:m>
                <a:endPara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534427D-9B24-D08B-8708-0F8245DFF0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923" y="1128571"/>
                <a:ext cx="8965761" cy="707886"/>
              </a:xfrm>
              <a:prstGeom prst="rect">
                <a:avLst/>
              </a:prstGeom>
              <a:blipFill>
                <a:blip r:embed="rId13"/>
                <a:stretch>
                  <a:fillRect l="-2379" t="-15517" b="-362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A71A9225-9C0E-D09F-A9DA-45B8D9AC502A}"/>
              </a:ext>
            </a:extLst>
          </p:cNvPr>
          <p:cNvSpPr/>
          <p:nvPr/>
        </p:nvSpPr>
        <p:spPr>
          <a:xfrm>
            <a:off x="763855" y="3150002"/>
            <a:ext cx="4654908" cy="2637408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FA907D-DB18-5C44-AE0A-4FE0020C2E73}"/>
              </a:ext>
            </a:extLst>
          </p:cNvPr>
          <p:cNvSpPr txBox="1"/>
          <p:nvPr/>
        </p:nvSpPr>
        <p:spPr>
          <a:xfrm>
            <a:off x="1116767" y="3638345"/>
            <a:ext cx="38995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Opportunities to study…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561ADB7-52DE-00D3-555D-EF81EC00BFF0}"/>
              </a:ext>
            </a:extLst>
          </p:cNvPr>
          <p:cNvSpPr txBox="1"/>
          <p:nvPr/>
        </p:nvSpPr>
        <p:spPr>
          <a:xfrm>
            <a:off x="844866" y="4810995"/>
            <a:ext cx="4520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Nuclear structure, feature of CGC, properties of QGP etc.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D8B977-1B91-C512-16FA-9D6144C9C588}"/>
              </a:ext>
            </a:extLst>
          </p:cNvPr>
          <p:cNvSpPr txBox="1"/>
          <p:nvPr/>
        </p:nvSpPr>
        <p:spPr>
          <a:xfrm>
            <a:off x="1702020" y="3120142"/>
            <a:ext cx="2677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Good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E14C793-B29B-9C7B-5A8D-736BB478F085}"/>
              </a:ext>
            </a:extLst>
          </p:cNvPr>
          <p:cNvSpPr/>
          <p:nvPr/>
        </p:nvSpPr>
        <p:spPr>
          <a:xfrm>
            <a:off x="6725029" y="3117488"/>
            <a:ext cx="4654908" cy="2637408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18122D-5D1A-37B0-E5F7-52A04DAE5B64}"/>
              </a:ext>
            </a:extLst>
          </p:cNvPr>
          <p:cNvSpPr txBox="1"/>
          <p:nvPr/>
        </p:nvSpPr>
        <p:spPr>
          <a:xfrm>
            <a:off x="7102700" y="3796697"/>
            <a:ext cx="38995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Large theoretical uncertainty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E624A37-A19B-45EF-14E2-3F9492CBEE6C}"/>
              </a:ext>
            </a:extLst>
          </p:cNvPr>
          <p:cNvSpPr txBox="1"/>
          <p:nvPr/>
        </p:nvSpPr>
        <p:spPr>
          <a:xfrm>
            <a:off x="6850679" y="5011312"/>
            <a:ext cx="452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Which physics? How much?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806334B-29DB-A5BB-0F70-31E9759A9E87}"/>
              </a:ext>
            </a:extLst>
          </p:cNvPr>
          <p:cNvSpPr txBox="1"/>
          <p:nvPr/>
        </p:nvSpPr>
        <p:spPr>
          <a:xfrm>
            <a:off x="7614033" y="3106105"/>
            <a:ext cx="2677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Bad</a:t>
            </a:r>
          </a:p>
        </p:txBody>
      </p:sp>
    </p:spTree>
    <p:extLst>
      <p:ext uri="{BB962C8B-B14F-4D97-AF65-F5344CB8AC3E}">
        <p14:creationId xmlns:p14="http://schemas.microsoft.com/office/powerpoint/2010/main" val="3996079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F955124-3F69-E22D-3895-9B2036D0CD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8"/>
          <a:stretch/>
        </p:blipFill>
        <p:spPr>
          <a:xfrm>
            <a:off x="9262072" y="718744"/>
            <a:ext cx="1603364" cy="15865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9AF0D0-DC3E-628E-9081-D2CFFC61DB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 t="35827" r="10804" b="36082"/>
          <a:stretch/>
        </p:blipFill>
        <p:spPr>
          <a:xfrm>
            <a:off x="1527933" y="2129952"/>
            <a:ext cx="10070399" cy="22596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7A5D25-361E-6258-A7BC-8FA1A562F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61"/>
            <a:ext cx="10515600" cy="863311"/>
          </a:xfrm>
        </p:spPr>
        <p:txBody>
          <a:bodyPr/>
          <a:lstStyle/>
          <a:p>
            <a:r>
              <a:rPr lang="en-GB" dirty="0" err="1"/>
              <a:t>Collectivity</a:t>
            </a:r>
            <a:r>
              <a:rPr lang="en-GB" dirty="0"/>
              <a:t> in </a:t>
            </a:r>
            <a:r>
              <a:rPr lang="en-GB" sz="5400" dirty="0">
                <a:solidFill>
                  <a:schemeClr val="accent2"/>
                </a:solidFill>
              </a:rPr>
              <a:t>2023</a:t>
            </a:r>
            <a:endParaRPr lang="fi-FI" dirty="0">
              <a:solidFill>
                <a:schemeClr val="accent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A8412-4A17-8916-0AB8-B0F1FDDA2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the </a:t>
            </a:r>
            <a:r>
              <a:rPr lang="en-US" altLang="ja-JP" dirty="0" err="1"/>
              <a:t>XXXth</a:t>
            </a:r>
            <a:r>
              <a:rPr lang="en-US" altLang="ja-JP" dirty="0"/>
              <a:t> International Conference on Ultra-relativistic Nucleus-Nucleus Collisions, </a:t>
            </a:r>
            <a:r>
              <a:rPr lang="fi-FI" altLang="ja-JP" dirty="0"/>
              <a:t>07/09/2023, Houston, USA</a:t>
            </a:r>
            <a:endParaRPr lang="ja-JP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83941-610E-4D21-CBD0-A16CDCE7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altLang="zh-CN"/>
              <a:t>Yuuka Kanakubo (University of Jyväskylä)</a:t>
            </a:r>
            <a:endParaRPr lang="ja-JP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D9E4F-76D5-3E95-A58A-87136A61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B285C-654F-4A5B-870C-7C676C8AE05A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B67B1B3-0F24-8A13-3954-5D972B2BCC70}"/>
              </a:ext>
            </a:extLst>
          </p:cNvPr>
          <p:cNvSpPr txBox="1"/>
          <p:nvPr/>
        </p:nvSpPr>
        <p:spPr>
          <a:xfrm>
            <a:off x="1272032" y="3566706"/>
            <a:ext cx="209138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6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Initial state</a:t>
            </a:r>
            <a:endParaRPr lang="en-GB" sz="3200" b="1" dirty="0">
              <a:solidFill>
                <a:schemeClr val="accent6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AE9769-4D7C-E4B2-9E4E-FBA9798C7542}"/>
              </a:ext>
            </a:extLst>
          </p:cNvPr>
          <p:cNvSpPr txBox="1"/>
          <p:nvPr/>
        </p:nvSpPr>
        <p:spPr>
          <a:xfrm>
            <a:off x="7328863" y="3560655"/>
            <a:ext cx="3879228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accent2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Hadronic afterburner</a:t>
            </a:r>
            <a:endParaRPr lang="en-GB" sz="3200" b="1" dirty="0">
              <a:solidFill>
                <a:schemeClr val="accent2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D0D3DD0-D04E-E778-0775-C8AC7F3B2A55}"/>
              </a:ext>
            </a:extLst>
          </p:cNvPr>
          <p:cNvSpPr txBox="1"/>
          <p:nvPr/>
        </p:nvSpPr>
        <p:spPr>
          <a:xfrm>
            <a:off x="3756136" y="3565242"/>
            <a:ext cx="3212317" cy="5847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Evolution of QGP</a:t>
            </a:r>
            <a:endParaRPr lang="en-GB" sz="3200" b="1" dirty="0">
              <a:solidFill>
                <a:schemeClr val="accent5"/>
              </a:solidFill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D7A18EF4-F7F7-F5E8-8BD6-D10EEF234986}"/>
              </a:ext>
            </a:extLst>
          </p:cNvPr>
          <p:cNvSpPr/>
          <p:nvPr/>
        </p:nvSpPr>
        <p:spPr>
          <a:xfrm>
            <a:off x="7027481" y="2346961"/>
            <a:ext cx="4570851" cy="1811050"/>
          </a:xfrm>
          <a:prstGeom prst="roundRect">
            <a:avLst>
              <a:gd name="adj" fmla="val 9829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9DF24EF-9AAA-13E0-880A-AB95ACC3ECC8}"/>
              </a:ext>
            </a:extLst>
          </p:cNvPr>
          <p:cNvSpPr/>
          <p:nvPr/>
        </p:nvSpPr>
        <p:spPr>
          <a:xfrm>
            <a:off x="3815164" y="2346961"/>
            <a:ext cx="3102316" cy="1811050"/>
          </a:xfrm>
          <a:prstGeom prst="roundRect">
            <a:avLst>
              <a:gd name="adj" fmla="val 9829"/>
            </a:avLst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8E56FCA9-37FD-B60A-FBCD-3AF67FBC58B7}"/>
              </a:ext>
            </a:extLst>
          </p:cNvPr>
          <p:cNvSpPr/>
          <p:nvPr/>
        </p:nvSpPr>
        <p:spPr>
          <a:xfrm>
            <a:off x="1166508" y="2343358"/>
            <a:ext cx="2247843" cy="1811050"/>
          </a:xfrm>
          <a:prstGeom prst="roundRect">
            <a:avLst>
              <a:gd name="adj" fmla="val 9829"/>
            </a:avLst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F894134B-E849-2A11-67EC-40D9D3F0E737}"/>
              </a:ext>
            </a:extLst>
          </p:cNvPr>
          <p:cNvSpPr/>
          <p:nvPr/>
        </p:nvSpPr>
        <p:spPr>
          <a:xfrm rot="16200000">
            <a:off x="6595824" y="2890217"/>
            <a:ext cx="863312" cy="717331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Arrow: Down 108">
            <a:extLst>
              <a:ext uri="{FF2B5EF4-FFF2-40B4-BE49-F238E27FC236}">
                <a16:creationId xmlns:a16="http://schemas.microsoft.com/office/drawing/2014/main" id="{3DF866F9-CDE1-D352-C45C-12943C47B9BB}"/>
              </a:ext>
            </a:extLst>
          </p:cNvPr>
          <p:cNvSpPr/>
          <p:nvPr/>
        </p:nvSpPr>
        <p:spPr>
          <a:xfrm rot="16200000">
            <a:off x="3235585" y="2877085"/>
            <a:ext cx="863312" cy="895124"/>
          </a:xfrm>
          <a:prstGeom prst="downArrow">
            <a:avLst>
              <a:gd name="adj1" fmla="val 50000"/>
              <a:gd name="adj2" fmla="val 60152"/>
            </a:avLst>
          </a:prstGeom>
          <a:solidFill>
            <a:schemeClr val="accent4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E30BF6-AFCC-6698-9AA6-A6DF3017E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351" y="926175"/>
            <a:ext cx="2825616" cy="1519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5122C-2D37-EEDE-1195-27B4FAAD72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5602" y="947321"/>
            <a:ext cx="2032987" cy="1449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AC6969-440C-BDC3-F21A-27093F054B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999" y="1098755"/>
            <a:ext cx="2261239" cy="15837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A7BE2E-AE45-291C-50FD-5A43ABF904CA}"/>
              </a:ext>
            </a:extLst>
          </p:cNvPr>
          <p:cNvSpPr txBox="1"/>
          <p:nvPr/>
        </p:nvSpPr>
        <p:spPr>
          <a:xfrm>
            <a:off x="10871281" y="1143824"/>
            <a:ext cx="1403950" cy="523220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Bierlich </a:t>
            </a:r>
            <a:r>
              <a:rPr lang="fi-FI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fi-FI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(2021)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7C29A2-C788-DD6E-D622-AADACE15AC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090" y="4642953"/>
            <a:ext cx="2151738" cy="15192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4A98FF-5322-4C15-23B8-C0E9E1B23BD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927"/>
          <a:stretch/>
        </p:blipFill>
        <p:spPr>
          <a:xfrm>
            <a:off x="2116952" y="4479286"/>
            <a:ext cx="1739565" cy="16237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68CD6F-5783-ADD3-934A-089C07291B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97816" y="4055630"/>
            <a:ext cx="1781981" cy="22754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AC507B3-0C28-8E85-68A0-765FF85FACD2}"/>
              </a:ext>
            </a:extLst>
          </p:cNvPr>
          <p:cNvSpPr txBox="1"/>
          <p:nvPr/>
        </p:nvSpPr>
        <p:spPr>
          <a:xfrm>
            <a:off x="272876" y="4414504"/>
            <a:ext cx="19710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Greif </a:t>
            </a:r>
            <a:r>
              <a:rPr lang="en-US" altLang="ja-JP" sz="1400" b="1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(2021)</a:t>
            </a:r>
            <a:endParaRPr lang="ja-JP" altLang="en-US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6A5AFB-5696-BD12-4274-97AD943A6E2E}"/>
              </a:ext>
            </a:extLst>
          </p:cNvPr>
          <p:cNvSpPr txBox="1"/>
          <p:nvPr/>
        </p:nvSpPr>
        <p:spPr>
          <a:xfrm>
            <a:off x="5880940" y="4172859"/>
            <a:ext cx="15757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W. Zhao </a:t>
            </a:r>
            <a:r>
              <a:rPr lang="fr-FR" altLang="ja-JP" sz="1400" b="1" i="1" dirty="0">
                <a:solidFill>
                  <a:schemeClr val="tx2"/>
                </a:solidFill>
                <a:latin typeface="-apple-system"/>
              </a:rPr>
              <a:t>et al.</a:t>
            </a:r>
            <a:r>
              <a:rPr lang="fr-FR" altLang="ja-JP" sz="1400" b="1" dirty="0">
                <a:solidFill>
                  <a:schemeClr val="tx2"/>
                </a:solidFill>
                <a:latin typeface="-apple-system"/>
              </a:rPr>
              <a:t> </a:t>
            </a:r>
            <a:r>
              <a:rPr lang="fr-FR" altLang="ja-JP" sz="1400" b="1" dirty="0">
                <a:solidFill>
                  <a:schemeClr val="tx2"/>
                </a:solidFill>
                <a:effectLst/>
                <a:latin typeface="-apple-system"/>
              </a:rPr>
              <a:t>(2020)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C0A87C-2C2D-D84C-997F-A782845B4386}"/>
              </a:ext>
            </a:extLst>
          </p:cNvPr>
          <p:cNvSpPr txBox="1"/>
          <p:nvPr/>
        </p:nvSpPr>
        <p:spPr>
          <a:xfrm>
            <a:off x="2342862" y="4198747"/>
            <a:ext cx="17395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fi-FI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Schenke</a:t>
            </a:r>
            <a:r>
              <a:rPr lang="fi-FI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(2021)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4723908-7550-6579-2FEE-32850DC519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79446" y="5172974"/>
            <a:ext cx="3103584" cy="11638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A71860F-85CB-4E6F-8A6B-8241A89CFC9A}"/>
              </a:ext>
            </a:extLst>
          </p:cNvPr>
          <p:cNvSpPr txBox="1"/>
          <p:nvPr/>
        </p:nvSpPr>
        <p:spPr>
          <a:xfrm>
            <a:off x="5969031" y="4999553"/>
            <a:ext cx="24264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Schenke </a:t>
            </a:r>
            <a:r>
              <a:rPr lang="en-US" altLang="ja-JP" sz="1400" b="1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</a:t>
            </a:r>
            <a:r>
              <a:rPr lang="en-US" altLang="ja-JP" sz="14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(2020)</a:t>
            </a:r>
            <a:endParaRPr lang="ja-JP" altLang="en-US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CD9ED0-27D9-491F-F95A-24587825D9E4}"/>
              </a:ext>
            </a:extLst>
          </p:cNvPr>
          <p:cNvSpPr txBox="1"/>
          <p:nvPr/>
        </p:nvSpPr>
        <p:spPr>
          <a:xfrm>
            <a:off x="11093776" y="5623197"/>
            <a:ext cx="100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etc. </a:t>
            </a:r>
            <a:endParaRPr lang="en-US" sz="40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Yu Gothic UI" panose="020B0500000000000000" pitchFamily="34" charset="-128"/>
              <a:cs typeface="Calibri" panose="020F050202020403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5D0CAEE-B7FB-9134-1746-9D71FE5106CD}"/>
              </a:ext>
            </a:extLst>
          </p:cNvPr>
          <p:cNvGrpSpPr/>
          <p:nvPr/>
        </p:nvGrpSpPr>
        <p:grpSpPr>
          <a:xfrm>
            <a:off x="4363933" y="4153034"/>
            <a:ext cx="1512164" cy="1138133"/>
            <a:chOff x="4198164" y="4070665"/>
            <a:chExt cx="1621602" cy="122050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66B76D3-0DDC-0288-1A0B-722612396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35641" r="32867"/>
            <a:stretch/>
          </p:blipFill>
          <p:spPr>
            <a:xfrm>
              <a:off x="4453717" y="4077380"/>
              <a:ext cx="1366049" cy="121378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E029F7B-AFDF-7A7C-D25D-BA3BCEE83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328" r="92651"/>
            <a:stretch/>
          </p:blipFill>
          <p:spPr>
            <a:xfrm>
              <a:off x="4198164" y="4070665"/>
              <a:ext cx="261177" cy="1213787"/>
            </a:xfrm>
            <a:prstGeom prst="rect">
              <a:avLst/>
            </a:prstGeom>
          </p:spPr>
        </p:pic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11BEF50-3F71-E730-51B9-E68EFC0D2F5D}"/>
              </a:ext>
            </a:extLst>
          </p:cNvPr>
          <p:cNvSpPr/>
          <p:nvPr/>
        </p:nvSpPr>
        <p:spPr>
          <a:xfrm>
            <a:off x="912368" y="4551879"/>
            <a:ext cx="10441432" cy="977250"/>
          </a:xfrm>
          <a:prstGeom prst="roundRect">
            <a:avLst>
              <a:gd name="adj" fmla="val 982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E859C0-1A31-6CFE-26E5-8E83025FE334}"/>
              </a:ext>
            </a:extLst>
          </p:cNvPr>
          <p:cNvSpPr txBox="1"/>
          <p:nvPr/>
        </p:nvSpPr>
        <p:spPr>
          <a:xfrm>
            <a:off x="2620511" y="4712321"/>
            <a:ext cx="6959402" cy="707886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  <a:sym typeface="Wingdings" panose="05000000000000000000" pitchFamily="2" charset="2"/>
              </a:rPr>
              <a:t>Collectivity is from everywhere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6442484-B6A1-6018-5040-FE5B3203BFBC}"/>
              </a:ext>
            </a:extLst>
          </p:cNvPr>
          <p:cNvSpPr/>
          <p:nvPr/>
        </p:nvSpPr>
        <p:spPr>
          <a:xfrm>
            <a:off x="95639" y="971775"/>
            <a:ext cx="11987934" cy="5266948"/>
          </a:xfrm>
          <a:prstGeom prst="rect">
            <a:avLst/>
          </a:prstGeom>
          <a:solidFill>
            <a:schemeClr val="tx2">
              <a:lumMod val="20000"/>
              <a:lumOff val="8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A6AF93-73D5-DCCB-9B79-6F39492D43BE}"/>
              </a:ext>
            </a:extLst>
          </p:cNvPr>
          <p:cNvSpPr txBox="1"/>
          <p:nvPr/>
        </p:nvSpPr>
        <p:spPr>
          <a:xfrm>
            <a:off x="2690329" y="2185202"/>
            <a:ext cx="2385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Collectivity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48816F-2FB7-4E9A-4CD0-F60FA02BB311}"/>
              </a:ext>
            </a:extLst>
          </p:cNvPr>
          <p:cNvSpPr txBox="1"/>
          <p:nvPr/>
        </p:nvSpPr>
        <p:spPr>
          <a:xfrm>
            <a:off x="6553821" y="1969758"/>
            <a:ext cx="37480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Hydrodynamic </a:t>
            </a:r>
          </a:p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behavior of QGP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E65F4BF-5BAD-971B-0E44-F1BE2B7099F5}"/>
                  </a:ext>
                </a:extLst>
              </p:cNvPr>
              <p:cNvSpPr txBox="1"/>
              <p:nvPr/>
            </p:nvSpPr>
            <p:spPr>
              <a:xfrm>
                <a:off x="4896782" y="1836096"/>
                <a:ext cx="238564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⇏</m:t>
                      </m:r>
                    </m:oMath>
                  </m:oMathPara>
                </a14:m>
                <a:endParaRPr lang="en-US" sz="8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Yu Gothic UI" panose="020B0500000000000000" pitchFamily="34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E65F4BF-5BAD-971B-0E44-F1BE2B709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6782" y="1836096"/>
                <a:ext cx="2385647" cy="132343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534427D-9B24-D08B-8708-0F8245DFF07C}"/>
                  </a:ext>
                </a:extLst>
              </p:cNvPr>
              <p:cNvSpPr txBox="1"/>
              <p:nvPr/>
            </p:nvSpPr>
            <p:spPr>
              <a:xfrm>
                <a:off x="1622923" y="1128571"/>
                <a:ext cx="8965761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altLang="ja-JP" sz="4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Various possible contributions to final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0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fi-FI" altLang="ja-JP" sz="40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</a:rPr>
                          <m:t>𝒗</m:t>
                        </m:r>
                      </m:e>
                      <m:sub>
                        <m:r>
                          <a:rPr lang="en-US" altLang="ja-JP" sz="40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Yu Gothic UI" panose="020B0500000000000000" pitchFamily="34" charset="-128"/>
                            <a:cs typeface="Calibri" panose="020F0502020204030204" pitchFamily="34" charset="0"/>
                          </a:rPr>
                          <m:t>𝒏</m:t>
                        </m:r>
                      </m:sub>
                    </m:sSub>
                  </m:oMath>
                </a14:m>
                <a:endPara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534427D-9B24-D08B-8708-0F8245DFF0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923" y="1128571"/>
                <a:ext cx="8965761" cy="707886"/>
              </a:xfrm>
              <a:prstGeom prst="rect">
                <a:avLst/>
              </a:prstGeom>
              <a:blipFill>
                <a:blip r:embed="rId13"/>
                <a:stretch>
                  <a:fillRect l="-2379" t="-15517" b="-362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A71A9225-9C0E-D09F-A9DA-45B8D9AC502A}"/>
              </a:ext>
            </a:extLst>
          </p:cNvPr>
          <p:cNvSpPr/>
          <p:nvPr/>
        </p:nvSpPr>
        <p:spPr>
          <a:xfrm>
            <a:off x="763855" y="3150002"/>
            <a:ext cx="4654908" cy="2637408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FA907D-DB18-5C44-AE0A-4FE0020C2E73}"/>
              </a:ext>
            </a:extLst>
          </p:cNvPr>
          <p:cNvSpPr txBox="1"/>
          <p:nvPr/>
        </p:nvSpPr>
        <p:spPr>
          <a:xfrm>
            <a:off x="1116767" y="3638345"/>
            <a:ext cx="38995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Opportunities to study…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561ADB7-52DE-00D3-555D-EF81EC00BFF0}"/>
              </a:ext>
            </a:extLst>
          </p:cNvPr>
          <p:cNvSpPr txBox="1"/>
          <p:nvPr/>
        </p:nvSpPr>
        <p:spPr>
          <a:xfrm>
            <a:off x="844866" y="4810995"/>
            <a:ext cx="4520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Nuclear structure, feature of CGC, properties of QGP etc.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D8B977-1B91-C512-16FA-9D6144C9C588}"/>
              </a:ext>
            </a:extLst>
          </p:cNvPr>
          <p:cNvSpPr txBox="1"/>
          <p:nvPr/>
        </p:nvSpPr>
        <p:spPr>
          <a:xfrm>
            <a:off x="1702020" y="3120142"/>
            <a:ext cx="2677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Good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E14C793-B29B-9C7B-5A8D-736BB478F085}"/>
              </a:ext>
            </a:extLst>
          </p:cNvPr>
          <p:cNvSpPr/>
          <p:nvPr/>
        </p:nvSpPr>
        <p:spPr>
          <a:xfrm>
            <a:off x="6725029" y="3117488"/>
            <a:ext cx="4654908" cy="2637408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18122D-5D1A-37B0-E5F7-52A04DAE5B64}"/>
              </a:ext>
            </a:extLst>
          </p:cNvPr>
          <p:cNvSpPr txBox="1"/>
          <p:nvPr/>
        </p:nvSpPr>
        <p:spPr>
          <a:xfrm>
            <a:off x="7102700" y="3796697"/>
            <a:ext cx="38995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Large theoretical uncertainty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806334B-29DB-A5BB-0F70-31E9759A9E87}"/>
              </a:ext>
            </a:extLst>
          </p:cNvPr>
          <p:cNvSpPr txBox="1"/>
          <p:nvPr/>
        </p:nvSpPr>
        <p:spPr>
          <a:xfrm>
            <a:off x="7614033" y="3106105"/>
            <a:ext cx="2677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Bad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B69604-640A-945C-2B64-9ECA1E67E66F}"/>
              </a:ext>
            </a:extLst>
          </p:cNvPr>
          <p:cNvSpPr txBox="1"/>
          <p:nvPr/>
        </p:nvSpPr>
        <p:spPr>
          <a:xfrm>
            <a:off x="7220091" y="5023631"/>
            <a:ext cx="3743499" cy="4556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fi-FI" sz="3200" b="1" dirty="0">
              <a:solidFill>
                <a:srgbClr val="3B383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9BDACC-406A-6DC7-F802-C59E2B4BDD42}"/>
              </a:ext>
            </a:extLst>
          </p:cNvPr>
          <p:cNvSpPr txBox="1"/>
          <p:nvPr/>
        </p:nvSpPr>
        <p:spPr>
          <a:xfrm>
            <a:off x="6850679" y="5011312"/>
            <a:ext cx="452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Yu Gothic UI" panose="020B0500000000000000" pitchFamily="34" charset="-128"/>
                <a:cs typeface="Calibri" panose="020F0502020204030204" pitchFamily="34" charset="0"/>
              </a:rPr>
              <a:t>Which physics? How much?</a:t>
            </a:r>
          </a:p>
        </p:txBody>
      </p:sp>
    </p:spTree>
    <p:extLst>
      <p:ext uri="{BB962C8B-B14F-4D97-AF65-F5344CB8AC3E}">
        <p14:creationId xmlns:p14="http://schemas.microsoft.com/office/powerpoint/2010/main" val="2716566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215D37C-E19B-4830-9C4A-34D77DF6C3D1}">
  <we:reference id="4b785c87-866c-4bad-85d8-5d1ae467ac9a" version="3.1.0.0" store="EXCatalog" storeType="EXCatalog"/>
  <we:alternateReferences>
    <we:reference id="WA104381909" version="3.1.0.0" store="fi-FI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30501</TotalTime>
  <Words>4409</Words>
  <Application>Microsoft Office PowerPoint</Application>
  <PresentationFormat>Widescreen</PresentationFormat>
  <Paragraphs>673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7" baseType="lpstr">
      <vt:lpstr>-apple-system</vt:lpstr>
      <vt:lpstr>Nanum GangBuJangNimCe</vt:lpstr>
      <vt:lpstr>TwitterChirp</vt:lpstr>
      <vt:lpstr>Yu Gothic UI Light</vt:lpstr>
      <vt:lpstr>Yu Gothic UI Semibold</vt:lpstr>
      <vt:lpstr>游ゴシック</vt:lpstr>
      <vt:lpstr>游ゴシック Light</vt:lpstr>
      <vt:lpstr>Arial</vt:lpstr>
      <vt:lpstr>Calibri</vt:lpstr>
      <vt:lpstr>Cambria Math</vt:lpstr>
      <vt:lpstr>Dreaming Outloud Pro</vt:lpstr>
      <vt:lpstr>Times New Roman</vt:lpstr>
      <vt:lpstr>Wingdings</vt:lpstr>
      <vt:lpstr>Office Theme</vt:lpstr>
      <vt:lpstr>PowerPoint Presentation</vt:lpstr>
      <vt:lpstr>PowerPoint Presentation</vt:lpstr>
      <vt:lpstr>Collectivity in early 2000s</vt:lpstr>
      <vt:lpstr>Collectivity in small systems</vt:lpstr>
      <vt:lpstr>Collectivity in 2023</vt:lpstr>
      <vt:lpstr>Collectivity in 2023</vt:lpstr>
      <vt:lpstr>Collectivity in 2023</vt:lpstr>
      <vt:lpstr>Collectivity in 2023</vt:lpstr>
      <vt:lpstr>Collectivity in 2023</vt:lpstr>
      <vt:lpstr>PowerPoint Presentation</vt:lpstr>
      <vt:lpstr>PowerPoint Presentation</vt:lpstr>
      <vt:lpstr>Ultra Peripheral Collisions (UPC)</vt:lpstr>
      <vt:lpstr>Ultra Peripheral Collisions (UPC)</vt:lpstr>
      <vt:lpstr>Ultra Peripheral Collisions (UPC)</vt:lpstr>
      <vt:lpstr>Ultra Peripheral Collisions (UPC)</vt:lpstr>
      <vt:lpstr>Origin of collectivity in IP-Glasma</vt:lpstr>
      <vt:lpstr>Origin of collectivity in IP-Glasma</vt:lpstr>
      <vt:lpstr>Origin of collectivity in IP-Glasma</vt:lpstr>
      <vt:lpstr>Nuclear imaging</vt:lpstr>
      <vt:lpstr>Nuclear imaging</vt:lpstr>
      <vt:lpstr>Nuclear imaging</vt:lpstr>
      <vt:lpstr>Woods-Saxon parameters from microscopics</vt:lpstr>
      <vt:lpstr>Woods-Saxon parameters from microscopics</vt:lpstr>
      <vt:lpstr>PowerPoint Presentation</vt:lpstr>
      <vt:lpstr>Model-data comparisons with Bayesian analysis</vt:lpstr>
      <vt:lpstr>Model-data comparisons with Bayesian analysis</vt:lpstr>
      <vt:lpstr>Caveat on Bayesian results</vt:lpstr>
      <vt:lpstr>“Skipping” hydro simulation with Deep Learning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2023 Yagi Award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Kanakubo Yuuka</dc:creator>
  <cp:lastModifiedBy>Kanakubo Yuuka</cp:lastModifiedBy>
  <cp:revision>1026</cp:revision>
  <dcterms:created xsi:type="dcterms:W3CDTF">2021-11-03T00:10:18Z</dcterms:created>
  <dcterms:modified xsi:type="dcterms:W3CDTF">2023-09-07T02:09:00Z</dcterms:modified>
</cp:coreProperties>
</file>