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2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4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5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6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7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8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9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10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11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12.xml" ContentType="application/vnd.openxmlformats-officedocument.presentationml.notesSl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13.xml" ContentType="application/vnd.openxmlformats-officedocument.presentationml.notesSl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notesSlides/notesSlide14.xml" ContentType="application/vnd.openxmlformats-officedocument.presentationml.notesSlide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15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16.xml" ContentType="application/vnd.openxmlformats-officedocument.presentationml.notesSlid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notesSlides/notesSlide17.xml" ContentType="application/vnd.openxmlformats-officedocument.presentationml.notesSlide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notesSlides/notesSlide18.xml" ContentType="application/vnd.openxmlformats-officedocument.presentationml.notesSlide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48" r:id="rId4"/>
  </p:sldMasterIdLst>
  <p:notesMasterIdLst>
    <p:notesMasterId r:id="rId34"/>
  </p:notesMasterIdLst>
  <p:sldIdLst>
    <p:sldId id="256" r:id="rId5"/>
    <p:sldId id="401" r:id="rId6"/>
    <p:sldId id="274" r:id="rId7"/>
    <p:sldId id="462" r:id="rId8"/>
    <p:sldId id="409" r:id="rId9"/>
    <p:sldId id="304" r:id="rId10"/>
    <p:sldId id="450" r:id="rId11"/>
    <p:sldId id="348" r:id="rId12"/>
    <p:sldId id="338" r:id="rId13"/>
    <p:sldId id="405" r:id="rId14"/>
    <p:sldId id="436" r:id="rId15"/>
    <p:sldId id="404" r:id="rId16"/>
    <p:sldId id="461" r:id="rId17"/>
    <p:sldId id="421" r:id="rId18"/>
    <p:sldId id="406" r:id="rId19"/>
    <p:sldId id="330" r:id="rId20"/>
    <p:sldId id="439" r:id="rId21"/>
    <p:sldId id="267" r:id="rId22"/>
    <p:sldId id="459" r:id="rId23"/>
    <p:sldId id="276" r:id="rId24"/>
    <p:sldId id="403" r:id="rId25"/>
    <p:sldId id="440" r:id="rId26"/>
    <p:sldId id="463" r:id="rId27"/>
    <p:sldId id="458" r:id="rId28"/>
    <p:sldId id="314" r:id="rId29"/>
    <p:sldId id="277" r:id="rId30"/>
    <p:sldId id="407" r:id="rId31"/>
    <p:sldId id="441" r:id="rId32"/>
    <p:sldId id="443" r:id="rId3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AAD8F8"/>
    <a:srgbClr val="0B54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07A653-94CF-405F-8883-A8930F9FCD71}" v="740" dt="2023-09-06T17:33:57.9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5442" autoAdjust="0"/>
  </p:normalViewPr>
  <p:slideViewPr>
    <p:cSldViewPr snapToGrid="0">
      <p:cViewPr varScale="1">
        <p:scale>
          <a:sx n="117" d="100"/>
          <a:sy n="117" d="100"/>
        </p:scale>
        <p:origin x="499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6/11/relationships/changesInfo" Target="changesInfos/changesInfo1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krayat Almaalol" userId="4b39556e35352e2d" providerId="LiveId" clId="{3C07A653-94CF-405F-8883-A8930F9FCD71}"/>
    <pc:docChg chg="undo custSel addSld delSld modSld sldOrd modMainMaster">
      <pc:chgData name="Dekrayat Almaalol" userId="4b39556e35352e2d" providerId="LiveId" clId="{3C07A653-94CF-405F-8883-A8930F9FCD71}" dt="2023-09-06T17:33:57.981" v="1383"/>
      <pc:docMkLst>
        <pc:docMk/>
      </pc:docMkLst>
      <pc:sldChg chg="modTransition">
        <pc:chgData name="Dekrayat Almaalol" userId="4b39556e35352e2d" providerId="LiveId" clId="{3C07A653-94CF-405F-8883-A8930F9FCD71}" dt="2023-09-06T17:33:57.981" v="1383"/>
        <pc:sldMkLst>
          <pc:docMk/>
          <pc:sldMk cId="2383266848" sldId="256"/>
        </pc:sldMkLst>
      </pc:sldChg>
      <pc:sldChg chg="addSp modSp mod modTransition">
        <pc:chgData name="Dekrayat Almaalol" userId="4b39556e35352e2d" providerId="LiveId" clId="{3C07A653-94CF-405F-8883-A8930F9FCD71}" dt="2023-09-06T17:33:57.981" v="1383"/>
        <pc:sldMkLst>
          <pc:docMk/>
          <pc:sldMk cId="2157940165" sldId="267"/>
        </pc:sldMkLst>
        <pc:picChg chg="add mod">
          <ac:chgData name="Dekrayat Almaalol" userId="4b39556e35352e2d" providerId="LiveId" clId="{3C07A653-94CF-405F-8883-A8930F9FCD71}" dt="2023-09-06T13:54:07.600" v="691" actId="1076"/>
          <ac:picMkLst>
            <pc:docMk/>
            <pc:sldMk cId="2157940165" sldId="267"/>
            <ac:picMk id="6" creationId="{70F74E50-3310-D962-DEEA-DC19F4B6A233}"/>
          </ac:picMkLst>
        </pc:picChg>
      </pc:sldChg>
      <pc:sldChg chg="modTransition">
        <pc:chgData name="Dekrayat Almaalol" userId="4b39556e35352e2d" providerId="LiveId" clId="{3C07A653-94CF-405F-8883-A8930F9FCD71}" dt="2023-09-06T17:33:57.981" v="1383"/>
        <pc:sldMkLst>
          <pc:docMk/>
          <pc:sldMk cId="1448019468" sldId="274"/>
        </pc:sldMkLst>
      </pc:sldChg>
      <pc:sldChg chg="modTransition">
        <pc:chgData name="Dekrayat Almaalol" userId="4b39556e35352e2d" providerId="LiveId" clId="{3C07A653-94CF-405F-8883-A8930F9FCD71}" dt="2023-09-06T17:33:57.981" v="1383"/>
        <pc:sldMkLst>
          <pc:docMk/>
          <pc:sldMk cId="579395740" sldId="276"/>
        </pc:sldMkLst>
      </pc:sldChg>
      <pc:sldChg chg="delSp mod modTransition">
        <pc:chgData name="Dekrayat Almaalol" userId="4b39556e35352e2d" providerId="LiveId" clId="{3C07A653-94CF-405F-8883-A8930F9FCD71}" dt="2023-09-06T17:33:57.981" v="1383"/>
        <pc:sldMkLst>
          <pc:docMk/>
          <pc:sldMk cId="2474185814" sldId="277"/>
        </pc:sldMkLst>
        <pc:picChg chg="del">
          <ac:chgData name="Dekrayat Almaalol" userId="4b39556e35352e2d" providerId="LiveId" clId="{3C07A653-94CF-405F-8883-A8930F9FCD71}" dt="2023-09-06T17:19:15.793" v="1381" actId="478"/>
          <ac:picMkLst>
            <pc:docMk/>
            <pc:sldMk cId="2474185814" sldId="277"/>
            <ac:picMk id="4" creationId="{3EFEC604-F68B-B57E-3623-548992B16C55}"/>
          </ac:picMkLst>
        </pc:picChg>
      </pc:sldChg>
      <pc:sldChg chg="delSp modSp del mod">
        <pc:chgData name="Dekrayat Almaalol" userId="4b39556e35352e2d" providerId="LiveId" clId="{3C07A653-94CF-405F-8883-A8930F9FCD71}" dt="2023-09-06T17:18:12.348" v="1377" actId="47"/>
        <pc:sldMkLst>
          <pc:docMk/>
          <pc:sldMk cId="4198813427" sldId="287"/>
        </pc:sldMkLst>
        <pc:spChg chg="mod">
          <ac:chgData name="Dekrayat Almaalol" userId="4b39556e35352e2d" providerId="LiveId" clId="{3C07A653-94CF-405F-8883-A8930F9FCD71}" dt="2023-09-06T16:38:04.460" v="1084" actId="14100"/>
          <ac:spMkLst>
            <pc:docMk/>
            <pc:sldMk cId="4198813427" sldId="287"/>
            <ac:spMk id="4" creationId="{F56CA1D8-2DA7-3C4C-11C4-6C774F9ECA7A}"/>
          </ac:spMkLst>
        </pc:spChg>
        <pc:picChg chg="del">
          <ac:chgData name="Dekrayat Almaalol" userId="4b39556e35352e2d" providerId="LiveId" clId="{3C07A653-94CF-405F-8883-A8930F9FCD71}" dt="2023-09-06T16:37:59.487" v="1083" actId="478"/>
          <ac:picMkLst>
            <pc:docMk/>
            <pc:sldMk cId="4198813427" sldId="287"/>
            <ac:picMk id="8" creationId="{3D446B7B-48B4-3371-06AC-56DCECD265FB}"/>
          </ac:picMkLst>
        </pc:picChg>
      </pc:sldChg>
      <pc:sldChg chg="addSp delSp modSp mod modTransition">
        <pc:chgData name="Dekrayat Almaalol" userId="4b39556e35352e2d" providerId="LiveId" clId="{3C07A653-94CF-405F-8883-A8930F9FCD71}" dt="2023-09-06T17:33:57.981" v="1383"/>
        <pc:sldMkLst>
          <pc:docMk/>
          <pc:sldMk cId="1299554447" sldId="304"/>
        </pc:sldMkLst>
        <pc:spChg chg="add del">
          <ac:chgData name="Dekrayat Almaalol" userId="4b39556e35352e2d" providerId="LiveId" clId="{3C07A653-94CF-405F-8883-A8930F9FCD71}" dt="2023-09-06T13:24:41.335" v="36" actId="478"/>
          <ac:spMkLst>
            <pc:docMk/>
            <pc:sldMk cId="1299554447" sldId="304"/>
            <ac:spMk id="3" creationId="{A175DA5B-EFCF-8CFE-C194-13FF50B659FB}"/>
          </ac:spMkLst>
        </pc:spChg>
        <pc:spChg chg="mod">
          <ac:chgData name="Dekrayat Almaalol" userId="4b39556e35352e2d" providerId="LiveId" clId="{3C07A653-94CF-405F-8883-A8930F9FCD71}" dt="2023-09-06T13:31:24.496" v="322" actId="20577"/>
          <ac:spMkLst>
            <pc:docMk/>
            <pc:sldMk cId="1299554447" sldId="304"/>
            <ac:spMk id="4" creationId="{C1B68B0D-73C1-8DCD-4B7C-3D21FCA73B41}"/>
          </ac:spMkLst>
        </pc:spChg>
        <pc:picChg chg="del mod replST">
          <ac:chgData name="Dekrayat Almaalol" userId="4b39556e35352e2d" providerId="LiveId" clId="{3C07A653-94CF-405F-8883-A8930F9FCD71}" dt="2023-09-06T13:25:35.267" v="84" actId="478"/>
          <ac:picMkLst>
            <pc:docMk/>
            <pc:sldMk cId="1299554447" sldId="304"/>
            <ac:picMk id="11" creationId="{47AFF023-C657-ED99-6C3B-2F1F1CCFBE16}"/>
          </ac:picMkLst>
        </pc:picChg>
        <pc:picChg chg="del mod ord replST">
          <ac:chgData name="Dekrayat Almaalol" userId="4b39556e35352e2d" providerId="LiveId" clId="{3C07A653-94CF-405F-8883-A8930F9FCD71}" dt="2023-09-06T13:25:43.101" v="112" actId="478"/>
          <ac:picMkLst>
            <pc:docMk/>
            <pc:sldMk cId="1299554447" sldId="304"/>
            <ac:picMk id="13" creationId="{F7395475-3AB8-4D8B-FDA5-E629000DA51A}"/>
          </ac:picMkLst>
        </pc:picChg>
        <pc:picChg chg="mod ord replST">
          <ac:chgData name="Dekrayat Almaalol" userId="4b39556e35352e2d" providerId="LiveId" clId="{3C07A653-94CF-405F-8883-A8930F9FCD71}" dt="2023-09-06T13:27:36.538" v="245" actId="1076"/>
          <ac:picMkLst>
            <pc:docMk/>
            <pc:sldMk cId="1299554447" sldId="304"/>
            <ac:picMk id="15" creationId="{F283A59F-C47B-DB67-5B95-14C32B49B4D2}"/>
          </ac:picMkLst>
        </pc:picChg>
        <pc:picChg chg="mod ord replST">
          <ac:chgData name="Dekrayat Almaalol" userId="4b39556e35352e2d" providerId="LiveId" clId="{3C07A653-94CF-405F-8883-A8930F9FCD71}" dt="2023-09-06T13:26:25.464" v="154" actId="1076"/>
          <ac:picMkLst>
            <pc:docMk/>
            <pc:sldMk cId="1299554447" sldId="304"/>
            <ac:picMk id="17" creationId="{3F2FC7AE-9071-DDC3-7370-10ED770F1AE7}"/>
          </ac:picMkLst>
        </pc:picChg>
        <pc:picChg chg="mod ord replST">
          <ac:chgData name="Dekrayat Almaalol" userId="4b39556e35352e2d" providerId="LiveId" clId="{3C07A653-94CF-405F-8883-A8930F9FCD71}" dt="2023-09-06T13:26:35.333" v="193" actId="962"/>
          <ac:picMkLst>
            <pc:docMk/>
            <pc:sldMk cId="1299554447" sldId="304"/>
            <ac:picMk id="20" creationId="{FFC404EB-14C1-BD84-599E-DD2AE4A3B8FF}"/>
          </ac:picMkLst>
        </pc:picChg>
        <pc:picChg chg="del mod replST">
          <ac:chgData name="Dekrayat Almaalol" userId="4b39556e35352e2d" providerId="LiveId" clId="{3C07A653-94CF-405F-8883-A8930F9FCD71}" dt="2023-09-06T13:27:27.815" v="241" actId="478"/>
          <ac:picMkLst>
            <pc:docMk/>
            <pc:sldMk cId="1299554447" sldId="304"/>
            <ac:picMk id="23" creationId="{C589AE18-24E1-8960-5605-F0FFE339DA12}"/>
          </ac:picMkLst>
        </pc:picChg>
        <pc:picChg chg="mod ord replST">
          <ac:chgData name="Dekrayat Almaalol" userId="4b39556e35352e2d" providerId="LiveId" clId="{3C07A653-94CF-405F-8883-A8930F9FCD71}" dt="2023-09-06T13:27:32.345" v="244" actId="1076"/>
          <ac:picMkLst>
            <pc:docMk/>
            <pc:sldMk cId="1299554447" sldId="304"/>
            <ac:picMk id="25" creationId="{8ACDF915-64E6-1765-5702-478EF81CC2BA}"/>
          </ac:picMkLst>
        </pc:picChg>
        <pc:picChg chg="mod">
          <ac:chgData name="Dekrayat Almaalol" userId="4b39556e35352e2d" providerId="LiveId" clId="{3C07A653-94CF-405F-8883-A8930F9FCD71}" dt="2023-09-06T13:26:04.970" v="117" actId="1076"/>
          <ac:picMkLst>
            <pc:docMk/>
            <pc:sldMk cId="1299554447" sldId="304"/>
            <ac:picMk id="52" creationId="{C43DD33B-3E59-7205-2B37-E939B9ED28D4}"/>
          </ac:picMkLst>
        </pc:picChg>
        <pc:picChg chg="del mod">
          <ac:chgData name="Dekrayat Almaalol" userId="4b39556e35352e2d" providerId="LiveId" clId="{3C07A653-94CF-405F-8883-A8930F9FCD71}" dt="2023-09-06T13:26:21.717" v="151" actId="478"/>
          <ac:picMkLst>
            <pc:docMk/>
            <pc:sldMk cId="1299554447" sldId="304"/>
            <ac:picMk id="56" creationId="{92867DE9-5314-AB3E-72BA-515491D7EE59}"/>
          </ac:picMkLst>
        </pc:picChg>
        <pc:picChg chg="del">
          <ac:chgData name="Dekrayat Almaalol" userId="4b39556e35352e2d" providerId="LiveId" clId="{3C07A653-94CF-405F-8883-A8930F9FCD71}" dt="2023-09-06T13:26:35.333" v="191" actId="478"/>
          <ac:picMkLst>
            <pc:docMk/>
            <pc:sldMk cId="1299554447" sldId="304"/>
            <ac:picMk id="81" creationId="{3FBF262E-C4BC-9E60-C671-1A33CF78ADE0}"/>
          </ac:picMkLst>
        </pc:picChg>
      </pc:sldChg>
      <pc:sldChg chg="del">
        <pc:chgData name="Dekrayat Almaalol" userId="4b39556e35352e2d" providerId="LiveId" clId="{3C07A653-94CF-405F-8883-A8930F9FCD71}" dt="2023-09-06T17:18:02.921" v="1375" actId="47"/>
        <pc:sldMkLst>
          <pc:docMk/>
          <pc:sldMk cId="462005197" sldId="313"/>
        </pc:sldMkLst>
      </pc:sldChg>
      <pc:sldChg chg="modTransition">
        <pc:chgData name="Dekrayat Almaalol" userId="4b39556e35352e2d" providerId="LiveId" clId="{3C07A653-94CF-405F-8883-A8930F9FCD71}" dt="2023-09-06T17:33:57.981" v="1383"/>
        <pc:sldMkLst>
          <pc:docMk/>
          <pc:sldMk cId="3318016741" sldId="314"/>
        </pc:sldMkLst>
      </pc:sldChg>
      <pc:sldChg chg="modTransition">
        <pc:chgData name="Dekrayat Almaalol" userId="4b39556e35352e2d" providerId="LiveId" clId="{3C07A653-94CF-405F-8883-A8930F9FCD71}" dt="2023-09-06T17:33:57.981" v="1383"/>
        <pc:sldMkLst>
          <pc:docMk/>
          <pc:sldMk cId="1358528967" sldId="330"/>
        </pc:sldMkLst>
      </pc:sldChg>
      <pc:sldChg chg="del">
        <pc:chgData name="Dekrayat Almaalol" userId="4b39556e35352e2d" providerId="LiveId" clId="{3C07A653-94CF-405F-8883-A8930F9FCD71}" dt="2023-09-06T17:18:09.831" v="1376" actId="47"/>
        <pc:sldMkLst>
          <pc:docMk/>
          <pc:sldMk cId="3988908609" sldId="336"/>
        </pc:sldMkLst>
      </pc:sldChg>
      <pc:sldChg chg="delSp modSp mod modTransition">
        <pc:chgData name="Dekrayat Almaalol" userId="4b39556e35352e2d" providerId="LiveId" clId="{3C07A653-94CF-405F-8883-A8930F9FCD71}" dt="2023-09-06T17:33:57.981" v="1383"/>
        <pc:sldMkLst>
          <pc:docMk/>
          <pc:sldMk cId="1685707154" sldId="338"/>
        </pc:sldMkLst>
        <pc:picChg chg="mod">
          <ac:chgData name="Dekrayat Almaalol" userId="4b39556e35352e2d" providerId="LiveId" clId="{3C07A653-94CF-405F-8883-A8930F9FCD71}" dt="2023-09-06T13:34:24.728" v="456" actId="1076"/>
          <ac:picMkLst>
            <pc:docMk/>
            <pc:sldMk cId="1685707154" sldId="338"/>
            <ac:picMk id="7" creationId="{4FB0128D-C69B-42AF-EFBE-229A4112AAB1}"/>
          </ac:picMkLst>
        </pc:picChg>
        <pc:picChg chg="mod ord replST">
          <ac:chgData name="Dekrayat Almaalol" userId="4b39556e35352e2d" providerId="LiveId" clId="{3C07A653-94CF-405F-8883-A8930F9FCD71}" dt="2023-09-06T13:33:12.926" v="408" actId="962"/>
          <ac:picMkLst>
            <pc:docMk/>
            <pc:sldMk cId="1685707154" sldId="338"/>
            <ac:picMk id="9" creationId="{36D4B048-EB2F-482A-08AD-BCBFF4395E25}"/>
          </ac:picMkLst>
        </pc:picChg>
        <pc:picChg chg="mod replST">
          <ac:chgData name="Dekrayat Almaalol" userId="4b39556e35352e2d" providerId="LiveId" clId="{3C07A653-94CF-405F-8883-A8930F9FCD71}" dt="2023-09-06T13:33:40.097" v="431" actId="1076"/>
          <ac:picMkLst>
            <pc:docMk/>
            <pc:sldMk cId="1685707154" sldId="338"/>
            <ac:picMk id="11" creationId="{57CA1B20-BC1F-368A-EE88-60523ABF60A1}"/>
          </ac:picMkLst>
        </pc:picChg>
        <pc:picChg chg="mod replST">
          <ac:chgData name="Dekrayat Almaalol" userId="4b39556e35352e2d" providerId="LiveId" clId="{3C07A653-94CF-405F-8883-A8930F9FCD71}" dt="2023-09-06T13:34:12.273" v="454" actId="1076"/>
          <ac:picMkLst>
            <pc:docMk/>
            <pc:sldMk cId="1685707154" sldId="338"/>
            <ac:picMk id="13" creationId="{6DD95DB0-C0FD-8937-53CD-2C05C0CB1409}"/>
          </ac:picMkLst>
        </pc:picChg>
        <pc:picChg chg="del mod">
          <ac:chgData name="Dekrayat Almaalol" userId="4b39556e35352e2d" providerId="LiveId" clId="{3C07A653-94CF-405F-8883-A8930F9FCD71}" dt="2023-09-06T13:33:12.926" v="406" actId="478"/>
          <ac:picMkLst>
            <pc:docMk/>
            <pc:sldMk cId="1685707154" sldId="338"/>
            <ac:picMk id="104" creationId="{8BAC3F3D-9E2D-D7F3-B2DB-6388E19D8E1C}"/>
          </ac:picMkLst>
        </pc:picChg>
      </pc:sldChg>
      <pc:sldChg chg="delSp modSp mod modTransition">
        <pc:chgData name="Dekrayat Almaalol" userId="4b39556e35352e2d" providerId="LiveId" clId="{3C07A653-94CF-405F-8883-A8930F9FCD71}" dt="2023-09-06T17:33:57.981" v="1383"/>
        <pc:sldMkLst>
          <pc:docMk/>
          <pc:sldMk cId="1126097769" sldId="348"/>
        </pc:sldMkLst>
        <pc:picChg chg="mod ord replST">
          <ac:chgData name="Dekrayat Almaalol" userId="4b39556e35352e2d" providerId="LiveId" clId="{3C07A653-94CF-405F-8883-A8930F9FCD71}" dt="2023-09-06T13:32:03.770" v="360" actId="1076"/>
          <ac:picMkLst>
            <pc:docMk/>
            <pc:sldMk cId="1126097769" sldId="348"/>
            <ac:picMk id="10" creationId="{E4184044-5A81-1AE6-D6AA-75F971E72CA2}"/>
          </ac:picMkLst>
        </pc:picChg>
        <pc:picChg chg="del">
          <ac:chgData name="Dekrayat Almaalol" userId="4b39556e35352e2d" providerId="LiveId" clId="{3C07A653-94CF-405F-8883-A8930F9FCD71}" dt="2023-09-06T13:32:01.143" v="357" actId="478"/>
          <ac:picMkLst>
            <pc:docMk/>
            <pc:sldMk cId="1126097769" sldId="348"/>
            <ac:picMk id="15" creationId="{25E5DEF6-0D97-4F4E-A7F2-87EBA98BC311}"/>
          </ac:picMkLst>
        </pc:picChg>
        <pc:picChg chg="mod">
          <ac:chgData name="Dekrayat Almaalol" userId="4b39556e35352e2d" providerId="LiveId" clId="{3C07A653-94CF-405F-8883-A8930F9FCD71}" dt="2023-09-06T13:32:07.554" v="361" actId="1076"/>
          <ac:picMkLst>
            <pc:docMk/>
            <pc:sldMk cId="1126097769" sldId="348"/>
            <ac:picMk id="22" creationId="{EF949453-BED5-2886-506B-153AD7976AEE}"/>
          </ac:picMkLst>
        </pc:picChg>
      </pc:sldChg>
      <pc:sldChg chg="del modTransition">
        <pc:chgData name="Dekrayat Almaalol" userId="4b39556e35352e2d" providerId="LiveId" clId="{3C07A653-94CF-405F-8883-A8930F9FCD71}" dt="2023-09-06T17:17:46.378" v="1370" actId="47"/>
        <pc:sldMkLst>
          <pc:docMk/>
          <pc:sldMk cId="1472540677" sldId="358"/>
        </pc:sldMkLst>
      </pc:sldChg>
      <pc:sldChg chg="del modTransition">
        <pc:chgData name="Dekrayat Almaalol" userId="4b39556e35352e2d" providerId="LiveId" clId="{3C07A653-94CF-405F-8883-A8930F9FCD71}" dt="2023-09-06T17:17:44.764" v="1369" actId="47"/>
        <pc:sldMkLst>
          <pc:docMk/>
          <pc:sldMk cId="3370083577" sldId="388"/>
        </pc:sldMkLst>
      </pc:sldChg>
      <pc:sldChg chg="delSp modSp mod modTransition">
        <pc:chgData name="Dekrayat Almaalol" userId="4b39556e35352e2d" providerId="LiveId" clId="{3C07A653-94CF-405F-8883-A8930F9FCD71}" dt="2023-09-06T17:33:57.981" v="1383"/>
        <pc:sldMkLst>
          <pc:docMk/>
          <pc:sldMk cId="1782481473" sldId="401"/>
        </pc:sldMkLst>
        <pc:spChg chg="mod">
          <ac:chgData name="Dekrayat Almaalol" userId="4b39556e35352e2d" providerId="LiveId" clId="{3C07A653-94CF-405F-8883-A8930F9FCD71}" dt="2023-09-06T13:30:27.054" v="266" actId="1076"/>
          <ac:spMkLst>
            <pc:docMk/>
            <pc:sldMk cId="1782481473" sldId="401"/>
            <ac:spMk id="8" creationId="{88F4846B-AFC9-8A80-5755-7D47F10E59ED}"/>
          </ac:spMkLst>
        </pc:spChg>
        <pc:picChg chg="mod ord replST">
          <ac:chgData name="Dekrayat Almaalol" userId="4b39556e35352e2d" providerId="LiveId" clId="{3C07A653-94CF-405F-8883-A8930F9FCD71}" dt="2023-09-06T13:30:57.338" v="307" actId="962"/>
          <ac:picMkLst>
            <pc:docMk/>
            <pc:sldMk cId="1782481473" sldId="401"/>
            <ac:picMk id="10" creationId="{358C64EB-99B0-C727-1180-031A501DBED0}"/>
          </ac:picMkLst>
        </pc:picChg>
        <pc:picChg chg="del mod">
          <ac:chgData name="Dekrayat Almaalol" userId="4b39556e35352e2d" providerId="LiveId" clId="{3C07A653-94CF-405F-8883-A8930F9FCD71}" dt="2023-09-06T13:30:57.338" v="305" actId="478"/>
          <ac:picMkLst>
            <pc:docMk/>
            <pc:sldMk cId="1782481473" sldId="401"/>
            <ac:picMk id="37" creationId="{FF71FC64-B395-CCB8-28C4-40ED4EFF5B4C}"/>
          </ac:picMkLst>
        </pc:picChg>
      </pc:sldChg>
      <pc:sldChg chg="del">
        <pc:chgData name="Dekrayat Almaalol" userId="4b39556e35352e2d" providerId="LiveId" clId="{3C07A653-94CF-405F-8883-A8930F9FCD71}" dt="2023-09-06T17:17:37.909" v="1368" actId="47"/>
        <pc:sldMkLst>
          <pc:docMk/>
          <pc:sldMk cId="3632822775" sldId="402"/>
        </pc:sldMkLst>
      </pc:sldChg>
      <pc:sldChg chg="modTransition">
        <pc:chgData name="Dekrayat Almaalol" userId="4b39556e35352e2d" providerId="LiveId" clId="{3C07A653-94CF-405F-8883-A8930F9FCD71}" dt="2023-09-06T17:33:57.981" v="1383"/>
        <pc:sldMkLst>
          <pc:docMk/>
          <pc:sldMk cId="1007765014" sldId="403"/>
        </pc:sldMkLst>
      </pc:sldChg>
      <pc:sldChg chg="modTransition">
        <pc:chgData name="Dekrayat Almaalol" userId="4b39556e35352e2d" providerId="LiveId" clId="{3C07A653-94CF-405F-8883-A8930F9FCD71}" dt="2023-09-06T17:33:57.981" v="1383"/>
        <pc:sldMkLst>
          <pc:docMk/>
          <pc:sldMk cId="1685410939" sldId="404"/>
        </pc:sldMkLst>
      </pc:sldChg>
      <pc:sldChg chg="delSp modSp mod modTransition modAnim">
        <pc:chgData name="Dekrayat Almaalol" userId="4b39556e35352e2d" providerId="LiveId" clId="{3C07A653-94CF-405F-8883-A8930F9FCD71}" dt="2023-09-06T17:33:57.981" v="1383"/>
        <pc:sldMkLst>
          <pc:docMk/>
          <pc:sldMk cId="3554892437" sldId="405"/>
        </pc:sldMkLst>
        <pc:spChg chg="mod">
          <ac:chgData name="Dekrayat Almaalol" userId="4b39556e35352e2d" providerId="LiveId" clId="{3C07A653-94CF-405F-8883-A8930F9FCD71}" dt="2023-09-06T16:45:28.471" v="1153" actId="1076"/>
          <ac:spMkLst>
            <pc:docMk/>
            <pc:sldMk cId="3554892437" sldId="405"/>
            <ac:spMk id="2" creationId="{5517639A-4903-9D1E-F5BE-C79151C4B957}"/>
          </ac:spMkLst>
        </pc:spChg>
        <pc:picChg chg="mod ord replST">
          <ac:chgData name="Dekrayat Almaalol" userId="4b39556e35352e2d" providerId="LiveId" clId="{3C07A653-94CF-405F-8883-A8930F9FCD71}" dt="2023-09-06T13:36:11.142" v="490" actId="1076"/>
          <ac:picMkLst>
            <pc:docMk/>
            <pc:sldMk cId="3554892437" sldId="405"/>
            <ac:picMk id="8" creationId="{C22803DA-5C9A-1134-568E-0A4475E1B7F9}"/>
          </ac:picMkLst>
        </pc:picChg>
        <pc:picChg chg="mod">
          <ac:chgData name="Dekrayat Almaalol" userId="4b39556e35352e2d" providerId="LiveId" clId="{3C07A653-94CF-405F-8883-A8930F9FCD71}" dt="2023-09-06T16:45:32.706" v="1154" actId="1076"/>
          <ac:picMkLst>
            <pc:docMk/>
            <pc:sldMk cId="3554892437" sldId="405"/>
            <ac:picMk id="26" creationId="{CD537D96-27C0-43C8-196B-FAFAD481464B}"/>
          </ac:picMkLst>
        </pc:picChg>
        <pc:picChg chg="del mod">
          <ac:chgData name="Dekrayat Almaalol" userId="4b39556e35352e2d" providerId="LiveId" clId="{3C07A653-94CF-405F-8883-A8930F9FCD71}" dt="2023-09-06T13:35:44.672" v="487" actId="478"/>
          <ac:picMkLst>
            <pc:docMk/>
            <pc:sldMk cId="3554892437" sldId="405"/>
            <ac:picMk id="28" creationId="{DD6EE1A1-4730-3CE2-9CC5-200A84D9A6D6}"/>
          </ac:picMkLst>
        </pc:picChg>
        <pc:picChg chg="del">
          <ac:chgData name="Dekrayat Almaalol" userId="4b39556e35352e2d" providerId="LiveId" clId="{3C07A653-94CF-405F-8883-A8930F9FCD71}" dt="2023-09-06T13:36:13.139" v="491" actId="478"/>
          <ac:picMkLst>
            <pc:docMk/>
            <pc:sldMk cId="3554892437" sldId="405"/>
            <ac:picMk id="31" creationId="{1E9C985B-56A0-4BEA-FB74-7AD38FECAB4F}"/>
          </ac:picMkLst>
        </pc:picChg>
      </pc:sldChg>
      <pc:sldChg chg="modTransition">
        <pc:chgData name="Dekrayat Almaalol" userId="4b39556e35352e2d" providerId="LiveId" clId="{3C07A653-94CF-405F-8883-A8930F9FCD71}" dt="2023-09-06T17:33:57.981" v="1383"/>
        <pc:sldMkLst>
          <pc:docMk/>
          <pc:sldMk cId="2450303650" sldId="406"/>
        </pc:sldMkLst>
      </pc:sldChg>
      <pc:sldChg chg="modTransition">
        <pc:chgData name="Dekrayat Almaalol" userId="4b39556e35352e2d" providerId="LiveId" clId="{3C07A653-94CF-405F-8883-A8930F9FCD71}" dt="2023-09-06T17:33:57.981" v="1383"/>
        <pc:sldMkLst>
          <pc:docMk/>
          <pc:sldMk cId="4277943678" sldId="407"/>
        </pc:sldMkLst>
      </pc:sldChg>
      <pc:sldChg chg="addSp delSp modSp mod modTransition">
        <pc:chgData name="Dekrayat Almaalol" userId="4b39556e35352e2d" providerId="LiveId" clId="{3C07A653-94CF-405F-8883-A8930F9FCD71}" dt="2023-09-06T17:33:57.981" v="1383"/>
        <pc:sldMkLst>
          <pc:docMk/>
          <pc:sldMk cId="3384166535" sldId="409"/>
        </pc:sldMkLst>
        <pc:picChg chg="mod ord replST">
          <ac:chgData name="Dekrayat Almaalol" userId="4b39556e35352e2d" providerId="LiveId" clId="{3C07A653-94CF-405F-8883-A8930F9FCD71}" dt="2023-09-06T13:23:25.505" v="33" actId="1076"/>
          <ac:picMkLst>
            <pc:docMk/>
            <pc:sldMk cId="3384166535" sldId="409"/>
            <ac:picMk id="6" creationId="{2AC30AAE-1F50-549A-1EB9-B96180D55211}"/>
          </ac:picMkLst>
        </pc:picChg>
        <pc:picChg chg="add mod">
          <ac:chgData name="Dekrayat Almaalol" userId="4b39556e35352e2d" providerId="LiveId" clId="{3C07A653-94CF-405F-8883-A8930F9FCD71}" dt="2023-09-06T13:23:28.982" v="34" actId="1076"/>
          <ac:picMkLst>
            <pc:docMk/>
            <pc:sldMk cId="3384166535" sldId="409"/>
            <ac:picMk id="8" creationId="{DDCBED77-6396-3B3F-FCC5-7C151EAB9446}"/>
          </ac:picMkLst>
        </pc:picChg>
        <pc:picChg chg="del mod">
          <ac:chgData name="Dekrayat Almaalol" userId="4b39556e35352e2d" providerId="LiveId" clId="{3C07A653-94CF-405F-8883-A8930F9FCD71}" dt="2023-09-06T13:22:29.404" v="25" actId="478"/>
          <ac:picMkLst>
            <pc:docMk/>
            <pc:sldMk cId="3384166535" sldId="409"/>
            <ac:picMk id="15" creationId="{2DDEF5C6-5F6B-8E61-3C3E-EA74B3CD4DBC}"/>
          </ac:picMkLst>
        </pc:picChg>
      </pc:sldChg>
      <pc:sldChg chg="del modTransition">
        <pc:chgData name="Dekrayat Almaalol" userId="4b39556e35352e2d" providerId="LiveId" clId="{3C07A653-94CF-405F-8883-A8930F9FCD71}" dt="2023-09-06T17:17:35.991" v="1367" actId="47"/>
        <pc:sldMkLst>
          <pc:docMk/>
          <pc:sldMk cId="1346648543" sldId="420"/>
        </pc:sldMkLst>
      </pc:sldChg>
      <pc:sldChg chg="addSp delSp modSp mod modTransition">
        <pc:chgData name="Dekrayat Almaalol" userId="4b39556e35352e2d" providerId="LiveId" clId="{3C07A653-94CF-405F-8883-A8930F9FCD71}" dt="2023-09-06T17:33:57.981" v="1383"/>
        <pc:sldMkLst>
          <pc:docMk/>
          <pc:sldMk cId="4180653258" sldId="421"/>
        </pc:sldMkLst>
        <pc:spChg chg="add mod">
          <ac:chgData name="Dekrayat Almaalol" userId="4b39556e35352e2d" providerId="LiveId" clId="{3C07A653-94CF-405F-8883-A8930F9FCD71}" dt="2023-09-06T17:05:49.567" v="1344" actId="207"/>
          <ac:spMkLst>
            <pc:docMk/>
            <pc:sldMk cId="4180653258" sldId="421"/>
            <ac:spMk id="16" creationId="{80EF550C-45B0-B00C-0A76-3F32D413CF7B}"/>
          </ac:spMkLst>
        </pc:spChg>
        <pc:picChg chg="add mod">
          <ac:chgData name="Dekrayat Almaalol" userId="4b39556e35352e2d" providerId="LiveId" clId="{3C07A653-94CF-405F-8883-A8930F9FCD71}" dt="2023-09-06T17:03:51.401" v="1249" actId="1076"/>
          <ac:picMkLst>
            <pc:docMk/>
            <pc:sldMk cId="4180653258" sldId="421"/>
            <ac:picMk id="6" creationId="{748558DF-F0BE-A7B7-1E9D-FF4AC8C20CA7}"/>
          </ac:picMkLst>
        </pc:picChg>
        <pc:picChg chg="del">
          <ac:chgData name="Dekrayat Almaalol" userId="4b39556e35352e2d" providerId="LiveId" clId="{3C07A653-94CF-405F-8883-A8930F9FCD71}" dt="2023-09-06T13:51:57.044" v="676" actId="478"/>
          <ac:picMkLst>
            <pc:docMk/>
            <pc:sldMk cId="4180653258" sldId="421"/>
            <ac:picMk id="7" creationId="{8B97F305-35B9-F12E-918F-72F82728B84B}"/>
          </ac:picMkLst>
        </pc:picChg>
        <pc:picChg chg="mod">
          <ac:chgData name="Dekrayat Almaalol" userId="4b39556e35352e2d" providerId="LiveId" clId="{3C07A653-94CF-405F-8883-A8930F9FCD71}" dt="2023-09-06T17:03:35.170" v="1245" actId="1076"/>
          <ac:picMkLst>
            <pc:docMk/>
            <pc:sldMk cId="4180653258" sldId="421"/>
            <ac:picMk id="8" creationId="{F25314AC-FCE4-C0CC-6027-8F92D1BC0402}"/>
          </ac:picMkLst>
        </pc:picChg>
        <pc:picChg chg="del">
          <ac:chgData name="Dekrayat Almaalol" userId="4b39556e35352e2d" providerId="LiveId" clId="{3C07A653-94CF-405F-8883-A8930F9FCD71}" dt="2023-09-06T13:51:55.352" v="675" actId="478"/>
          <ac:picMkLst>
            <pc:docMk/>
            <pc:sldMk cId="4180653258" sldId="421"/>
            <ac:picMk id="10" creationId="{DF755A57-3D29-429D-FAA1-E4839546B683}"/>
          </ac:picMkLst>
        </pc:picChg>
        <pc:picChg chg="del mod ord replST">
          <ac:chgData name="Dekrayat Almaalol" userId="4b39556e35352e2d" providerId="LiveId" clId="{3C07A653-94CF-405F-8883-A8930F9FCD71}" dt="2023-09-06T17:03:12.483" v="1238" actId="478"/>
          <ac:picMkLst>
            <pc:docMk/>
            <pc:sldMk cId="4180653258" sldId="421"/>
            <ac:picMk id="11" creationId="{31488A19-16FA-0E55-04A9-0A43C7F43EF8}"/>
          </ac:picMkLst>
        </pc:picChg>
        <pc:picChg chg="mod">
          <ac:chgData name="Dekrayat Almaalol" userId="4b39556e35352e2d" providerId="LiveId" clId="{3C07A653-94CF-405F-8883-A8930F9FCD71}" dt="2023-09-06T17:03:48.020" v="1248" actId="1076"/>
          <ac:picMkLst>
            <pc:docMk/>
            <pc:sldMk cId="4180653258" sldId="421"/>
            <ac:picMk id="13" creationId="{E54BBD9D-A605-AB98-7C8C-2F0933902E80}"/>
          </ac:picMkLst>
        </pc:picChg>
        <pc:picChg chg="del">
          <ac:chgData name="Dekrayat Almaalol" userId="4b39556e35352e2d" providerId="LiveId" clId="{3C07A653-94CF-405F-8883-A8930F9FCD71}" dt="2023-09-06T13:51:51.319" v="674" actId="478"/>
          <ac:picMkLst>
            <pc:docMk/>
            <pc:sldMk cId="4180653258" sldId="421"/>
            <ac:picMk id="14" creationId="{71B5C05D-56A4-9F0C-CD4F-3B85133667CF}"/>
          </ac:picMkLst>
        </pc:picChg>
        <pc:picChg chg="del mod ord replST">
          <ac:chgData name="Dekrayat Almaalol" userId="4b39556e35352e2d" providerId="LiveId" clId="{3C07A653-94CF-405F-8883-A8930F9FCD71}" dt="2023-09-06T17:04:55.108" v="1288" actId="478"/>
          <ac:picMkLst>
            <pc:docMk/>
            <pc:sldMk cId="4180653258" sldId="421"/>
            <ac:picMk id="15" creationId="{52E58D72-13AF-3C2A-AF9B-6ED8870C8953}"/>
          </ac:picMkLst>
        </pc:picChg>
        <pc:picChg chg="mod ord replST">
          <ac:chgData name="Dekrayat Almaalol" userId="4b39556e35352e2d" providerId="LiveId" clId="{3C07A653-94CF-405F-8883-A8930F9FCD71}" dt="2023-09-06T17:04:58.877" v="1291" actId="1076"/>
          <ac:picMkLst>
            <pc:docMk/>
            <pc:sldMk cId="4180653258" sldId="421"/>
            <ac:picMk id="18" creationId="{CEB0AB04-23A0-F9D7-63FD-B5A81D0654E6}"/>
          </ac:picMkLst>
        </pc:picChg>
        <pc:picChg chg="del mod replST">
          <ac:chgData name="Dekrayat Almaalol" userId="4b39556e35352e2d" providerId="LiveId" clId="{3C07A653-94CF-405F-8883-A8930F9FCD71}" dt="2023-09-06T17:05:31.325" v="1339" actId="478"/>
          <ac:picMkLst>
            <pc:docMk/>
            <pc:sldMk cId="4180653258" sldId="421"/>
            <ac:picMk id="20" creationId="{1074D4DF-CC06-7207-1974-633B9DF7C647}"/>
          </ac:picMkLst>
        </pc:picChg>
        <pc:picChg chg="mod ord replST">
          <ac:chgData name="Dekrayat Almaalol" userId="4b39556e35352e2d" providerId="LiveId" clId="{3C07A653-94CF-405F-8883-A8930F9FCD71}" dt="2023-09-06T17:05:52.879" v="1345" actId="1076"/>
          <ac:picMkLst>
            <pc:docMk/>
            <pc:sldMk cId="4180653258" sldId="421"/>
            <ac:picMk id="22" creationId="{F129280D-BD1B-A1B2-41CC-EBB7D0190A1C}"/>
          </ac:picMkLst>
        </pc:picChg>
        <pc:picChg chg="mod">
          <ac:chgData name="Dekrayat Almaalol" userId="4b39556e35352e2d" providerId="LiveId" clId="{3C07A653-94CF-405F-8883-A8930F9FCD71}" dt="2023-09-06T17:03:44.650" v="1247" actId="1076"/>
          <ac:picMkLst>
            <pc:docMk/>
            <pc:sldMk cId="4180653258" sldId="421"/>
            <ac:picMk id="26" creationId="{6092195F-B17D-2CF1-F08C-46C2C531FAF3}"/>
          </ac:picMkLst>
        </pc:picChg>
        <pc:picChg chg="del">
          <ac:chgData name="Dekrayat Almaalol" userId="4b39556e35352e2d" providerId="LiveId" clId="{3C07A653-94CF-405F-8883-A8930F9FCD71}" dt="2023-09-06T13:52:01.920" v="679" actId="478"/>
          <ac:picMkLst>
            <pc:docMk/>
            <pc:sldMk cId="4180653258" sldId="421"/>
            <ac:picMk id="29" creationId="{E9BF68AC-A38F-FB88-468D-C211703701DC}"/>
          </ac:picMkLst>
        </pc:picChg>
        <pc:picChg chg="del">
          <ac:chgData name="Dekrayat Almaalol" userId="4b39556e35352e2d" providerId="LiveId" clId="{3C07A653-94CF-405F-8883-A8930F9FCD71}" dt="2023-09-06T13:51:58.785" v="677" actId="478"/>
          <ac:picMkLst>
            <pc:docMk/>
            <pc:sldMk cId="4180653258" sldId="421"/>
            <ac:picMk id="31" creationId="{86A48BBC-7F5B-92E0-F595-AECE8C0F99D8}"/>
          </ac:picMkLst>
        </pc:picChg>
        <pc:picChg chg="del">
          <ac:chgData name="Dekrayat Almaalol" userId="4b39556e35352e2d" providerId="LiveId" clId="{3C07A653-94CF-405F-8883-A8930F9FCD71}" dt="2023-09-06T13:52:00.431" v="678" actId="478"/>
          <ac:picMkLst>
            <pc:docMk/>
            <pc:sldMk cId="4180653258" sldId="421"/>
            <ac:picMk id="33" creationId="{D2EB7615-AC66-5AA3-E040-EBBE33234DF5}"/>
          </ac:picMkLst>
        </pc:picChg>
        <pc:picChg chg="del mod">
          <ac:chgData name="Dekrayat Almaalol" userId="4b39556e35352e2d" providerId="LiveId" clId="{3C07A653-94CF-405F-8883-A8930F9FCD71}" dt="2023-09-06T17:02:57.096" v="1204" actId="478"/>
          <ac:picMkLst>
            <pc:docMk/>
            <pc:sldMk cId="4180653258" sldId="421"/>
            <ac:picMk id="40" creationId="{BF5E32FA-2468-FE67-3C01-55DA8BC95292}"/>
          </ac:picMkLst>
        </pc:picChg>
        <pc:picChg chg="mod">
          <ac:chgData name="Dekrayat Almaalol" userId="4b39556e35352e2d" providerId="LiveId" clId="{3C07A653-94CF-405F-8883-A8930F9FCD71}" dt="2023-09-06T17:06:06.411" v="1346" actId="1076"/>
          <ac:picMkLst>
            <pc:docMk/>
            <pc:sldMk cId="4180653258" sldId="421"/>
            <ac:picMk id="42" creationId="{33B1BC38-137F-7D33-2258-26FF3D2E23BD}"/>
          </ac:picMkLst>
        </pc:picChg>
      </pc:sldChg>
      <pc:sldChg chg="delSp modSp del mod ord modTransition">
        <pc:chgData name="Dekrayat Almaalol" userId="4b39556e35352e2d" providerId="LiveId" clId="{3C07A653-94CF-405F-8883-A8930F9FCD71}" dt="2023-09-06T17:17:20.421" v="1363" actId="47"/>
        <pc:sldMkLst>
          <pc:docMk/>
          <pc:sldMk cId="4255109392" sldId="429"/>
        </pc:sldMkLst>
        <pc:picChg chg="mod">
          <ac:chgData name="Dekrayat Almaalol" userId="4b39556e35352e2d" providerId="LiveId" clId="{3C07A653-94CF-405F-8883-A8930F9FCD71}" dt="2023-09-06T13:28:36.743" v="253" actId="1076"/>
          <ac:picMkLst>
            <pc:docMk/>
            <pc:sldMk cId="4255109392" sldId="429"/>
            <ac:picMk id="58" creationId="{D9A53891-4959-234E-EBA3-55A466976A52}"/>
          </ac:picMkLst>
        </pc:picChg>
        <pc:picChg chg="mod">
          <ac:chgData name="Dekrayat Almaalol" userId="4b39556e35352e2d" providerId="LiveId" clId="{3C07A653-94CF-405F-8883-A8930F9FCD71}" dt="2023-09-06T13:28:40.875" v="254" actId="1076"/>
          <ac:picMkLst>
            <pc:docMk/>
            <pc:sldMk cId="4255109392" sldId="429"/>
            <ac:picMk id="62" creationId="{D8F8F31B-A985-AF89-FCDE-36CE747336FC}"/>
          </ac:picMkLst>
        </pc:picChg>
        <pc:picChg chg="mod">
          <ac:chgData name="Dekrayat Almaalol" userId="4b39556e35352e2d" providerId="LiveId" clId="{3C07A653-94CF-405F-8883-A8930F9FCD71}" dt="2023-09-06T13:28:47.737" v="257" actId="1076"/>
          <ac:picMkLst>
            <pc:docMk/>
            <pc:sldMk cId="4255109392" sldId="429"/>
            <ac:picMk id="194" creationId="{00183A23-E459-28AF-BC9E-6F19DE1D856D}"/>
          </ac:picMkLst>
        </pc:picChg>
        <pc:picChg chg="del mod">
          <ac:chgData name="Dekrayat Almaalol" userId="4b39556e35352e2d" providerId="LiveId" clId="{3C07A653-94CF-405F-8883-A8930F9FCD71}" dt="2023-09-06T13:28:44.314" v="256" actId="478"/>
          <ac:picMkLst>
            <pc:docMk/>
            <pc:sldMk cId="4255109392" sldId="429"/>
            <ac:picMk id="201" creationId="{94F52C63-1869-B60A-D909-5BED417EAD68}"/>
          </ac:picMkLst>
        </pc:picChg>
        <pc:picChg chg="mod">
          <ac:chgData name="Dekrayat Almaalol" userId="4b39556e35352e2d" providerId="LiveId" clId="{3C07A653-94CF-405F-8883-A8930F9FCD71}" dt="2023-09-06T13:29:00.953" v="260" actId="1076"/>
          <ac:picMkLst>
            <pc:docMk/>
            <pc:sldMk cId="4255109392" sldId="429"/>
            <ac:picMk id="211" creationId="{64DDABCE-38DD-F659-BF94-5BE7847C302C}"/>
          </ac:picMkLst>
        </pc:picChg>
        <pc:picChg chg="mod">
          <ac:chgData name="Dekrayat Almaalol" userId="4b39556e35352e2d" providerId="LiveId" clId="{3C07A653-94CF-405F-8883-A8930F9FCD71}" dt="2023-09-06T13:28:32.276" v="252" actId="1076"/>
          <ac:picMkLst>
            <pc:docMk/>
            <pc:sldMk cId="4255109392" sldId="429"/>
            <ac:picMk id="213" creationId="{80D5DDAB-DF13-AC9F-67AB-EA53D0EB3DBF}"/>
          </ac:picMkLst>
        </pc:picChg>
        <pc:picChg chg="mod">
          <ac:chgData name="Dekrayat Almaalol" userId="4b39556e35352e2d" providerId="LiveId" clId="{3C07A653-94CF-405F-8883-A8930F9FCD71}" dt="2023-09-06T13:28:55.847" v="259" actId="1076"/>
          <ac:picMkLst>
            <pc:docMk/>
            <pc:sldMk cId="4255109392" sldId="429"/>
            <ac:picMk id="215" creationId="{76C47D86-197A-4EDC-5BDB-2074C961B6DE}"/>
          </ac:picMkLst>
        </pc:picChg>
      </pc:sldChg>
      <pc:sldChg chg="del">
        <pc:chgData name="Dekrayat Almaalol" userId="4b39556e35352e2d" providerId="LiveId" clId="{3C07A653-94CF-405F-8883-A8930F9FCD71}" dt="2023-09-06T17:17:47.758" v="1371" actId="47"/>
        <pc:sldMkLst>
          <pc:docMk/>
          <pc:sldMk cId="1438037989" sldId="434"/>
        </pc:sldMkLst>
      </pc:sldChg>
      <pc:sldChg chg="modSp mod modTransition">
        <pc:chgData name="Dekrayat Almaalol" userId="4b39556e35352e2d" providerId="LiveId" clId="{3C07A653-94CF-405F-8883-A8930F9FCD71}" dt="2023-09-06T17:33:57.981" v="1383"/>
        <pc:sldMkLst>
          <pc:docMk/>
          <pc:sldMk cId="33484000" sldId="436"/>
        </pc:sldMkLst>
        <pc:picChg chg="mod">
          <ac:chgData name="Dekrayat Almaalol" userId="4b39556e35352e2d" providerId="LiveId" clId="{3C07A653-94CF-405F-8883-A8930F9FCD71}" dt="2023-09-06T13:36:18.749" v="492" actId="1076"/>
          <ac:picMkLst>
            <pc:docMk/>
            <pc:sldMk cId="33484000" sldId="436"/>
            <ac:picMk id="4" creationId="{E150DE32-BF10-F424-2C10-94DC2079E81C}"/>
          </ac:picMkLst>
        </pc:picChg>
      </pc:sldChg>
      <pc:sldChg chg="del">
        <pc:chgData name="Dekrayat Almaalol" userId="4b39556e35352e2d" providerId="LiveId" clId="{3C07A653-94CF-405F-8883-A8930F9FCD71}" dt="2023-09-06T17:17:49.084" v="1372" actId="47"/>
        <pc:sldMkLst>
          <pc:docMk/>
          <pc:sldMk cId="3154784598" sldId="437"/>
        </pc:sldMkLst>
      </pc:sldChg>
      <pc:sldChg chg="modTransition">
        <pc:chgData name="Dekrayat Almaalol" userId="4b39556e35352e2d" providerId="LiveId" clId="{3C07A653-94CF-405F-8883-A8930F9FCD71}" dt="2023-09-06T17:33:57.981" v="1383"/>
        <pc:sldMkLst>
          <pc:docMk/>
          <pc:sldMk cId="2705678110" sldId="439"/>
        </pc:sldMkLst>
      </pc:sldChg>
      <pc:sldChg chg="addSp delSp modSp add del mod modTransition">
        <pc:chgData name="Dekrayat Almaalol" userId="4b39556e35352e2d" providerId="LiveId" clId="{3C07A653-94CF-405F-8883-A8930F9FCD71}" dt="2023-09-06T17:33:57.981" v="1383"/>
        <pc:sldMkLst>
          <pc:docMk/>
          <pc:sldMk cId="4068672922" sldId="440"/>
        </pc:sldMkLst>
        <pc:spChg chg="mod">
          <ac:chgData name="Dekrayat Almaalol" userId="4b39556e35352e2d" providerId="LiveId" clId="{3C07A653-94CF-405F-8883-A8930F9FCD71}" dt="2023-09-06T13:54:54.103" v="730" actId="2711"/>
          <ac:spMkLst>
            <pc:docMk/>
            <pc:sldMk cId="4068672922" sldId="440"/>
            <ac:spMk id="2" creationId="{D049F585-505F-0732-5C4C-D4237B385875}"/>
          </ac:spMkLst>
        </pc:spChg>
        <pc:picChg chg="add mod">
          <ac:chgData name="Dekrayat Almaalol" userId="4b39556e35352e2d" providerId="LiveId" clId="{3C07A653-94CF-405F-8883-A8930F9FCD71}" dt="2023-09-06T16:41:54.416" v="1120" actId="1076"/>
          <ac:picMkLst>
            <pc:docMk/>
            <pc:sldMk cId="4068672922" sldId="440"/>
            <ac:picMk id="3" creationId="{51F4A52B-441A-62C9-DC58-B7BE5E829082}"/>
          </ac:picMkLst>
        </pc:picChg>
        <pc:picChg chg="add mod">
          <ac:chgData name="Dekrayat Almaalol" userId="4b39556e35352e2d" providerId="LiveId" clId="{3C07A653-94CF-405F-8883-A8930F9FCD71}" dt="2023-09-06T16:42:14.849" v="1123" actId="1076"/>
          <ac:picMkLst>
            <pc:docMk/>
            <pc:sldMk cId="4068672922" sldId="440"/>
            <ac:picMk id="4" creationId="{0705BAF3-5B18-628C-83F9-0068A8E75FE1}"/>
          </ac:picMkLst>
        </pc:picChg>
        <pc:picChg chg="mod">
          <ac:chgData name="Dekrayat Almaalol" userId="4b39556e35352e2d" providerId="LiveId" clId="{3C07A653-94CF-405F-8883-A8930F9FCD71}" dt="2023-09-06T16:42:22.147" v="1126" actId="1076"/>
          <ac:picMkLst>
            <pc:docMk/>
            <pc:sldMk cId="4068672922" sldId="440"/>
            <ac:picMk id="5" creationId="{6EB19723-FDBC-A429-8D00-2CE77DDA7D00}"/>
          </ac:picMkLst>
        </pc:picChg>
        <pc:picChg chg="mod">
          <ac:chgData name="Dekrayat Almaalol" userId="4b39556e35352e2d" providerId="LiveId" clId="{3C07A653-94CF-405F-8883-A8930F9FCD71}" dt="2023-09-06T16:42:19.731" v="1125" actId="1076"/>
          <ac:picMkLst>
            <pc:docMk/>
            <pc:sldMk cId="4068672922" sldId="440"/>
            <ac:picMk id="7" creationId="{D98F081F-68ED-1413-9438-8D79E6602028}"/>
          </ac:picMkLst>
        </pc:picChg>
        <pc:picChg chg="mod">
          <ac:chgData name="Dekrayat Almaalol" userId="4b39556e35352e2d" providerId="LiveId" clId="{3C07A653-94CF-405F-8883-A8930F9FCD71}" dt="2023-09-06T16:42:17.782" v="1124" actId="1076"/>
          <ac:picMkLst>
            <pc:docMk/>
            <pc:sldMk cId="4068672922" sldId="440"/>
            <ac:picMk id="9" creationId="{6D27A411-BF36-FBF3-31E2-D5AFC7719636}"/>
          </ac:picMkLst>
        </pc:picChg>
        <pc:picChg chg="del">
          <ac:chgData name="Dekrayat Almaalol" userId="4b39556e35352e2d" providerId="LiveId" clId="{3C07A653-94CF-405F-8883-A8930F9FCD71}" dt="2023-09-06T16:40:54.436" v="1112" actId="478"/>
          <ac:picMkLst>
            <pc:docMk/>
            <pc:sldMk cId="4068672922" sldId="440"/>
            <ac:picMk id="11" creationId="{A734935B-28FE-AB27-C387-87F73D6FAC37}"/>
          </ac:picMkLst>
        </pc:picChg>
        <pc:picChg chg="del">
          <ac:chgData name="Dekrayat Almaalol" userId="4b39556e35352e2d" providerId="LiveId" clId="{3C07A653-94CF-405F-8883-A8930F9FCD71}" dt="2023-09-06T16:40:56.168" v="1113" actId="478"/>
          <ac:picMkLst>
            <pc:docMk/>
            <pc:sldMk cId="4068672922" sldId="440"/>
            <ac:picMk id="13" creationId="{2B00A89F-D3D6-87A0-4E78-DE95592B1B89}"/>
          </ac:picMkLst>
        </pc:picChg>
        <pc:picChg chg="del">
          <ac:chgData name="Dekrayat Almaalol" userId="4b39556e35352e2d" providerId="LiveId" clId="{3C07A653-94CF-405F-8883-A8930F9FCD71}" dt="2023-09-06T16:40:58.584" v="1114" actId="478"/>
          <ac:picMkLst>
            <pc:docMk/>
            <pc:sldMk cId="4068672922" sldId="440"/>
            <ac:picMk id="15" creationId="{4EAC4C0C-1880-6380-51EA-B1588B8BD286}"/>
          </ac:picMkLst>
        </pc:picChg>
      </pc:sldChg>
      <pc:sldChg chg="modTransition">
        <pc:chgData name="Dekrayat Almaalol" userId="4b39556e35352e2d" providerId="LiveId" clId="{3C07A653-94CF-405F-8883-A8930F9FCD71}" dt="2023-09-06T17:33:57.981" v="1383"/>
        <pc:sldMkLst>
          <pc:docMk/>
          <pc:sldMk cId="2204605883" sldId="441"/>
        </pc:sldMkLst>
      </pc:sldChg>
      <pc:sldChg chg="del">
        <pc:chgData name="Dekrayat Almaalol" userId="4b39556e35352e2d" providerId="LiveId" clId="{3C07A653-94CF-405F-8883-A8930F9FCD71}" dt="2023-09-06T17:17:29.339" v="1366" actId="47"/>
        <pc:sldMkLst>
          <pc:docMk/>
          <pc:sldMk cId="2560707420" sldId="442"/>
        </pc:sldMkLst>
      </pc:sldChg>
      <pc:sldChg chg="modTransition">
        <pc:chgData name="Dekrayat Almaalol" userId="4b39556e35352e2d" providerId="LiveId" clId="{3C07A653-94CF-405F-8883-A8930F9FCD71}" dt="2023-09-06T17:33:57.981" v="1383"/>
        <pc:sldMkLst>
          <pc:docMk/>
          <pc:sldMk cId="3226203989" sldId="443"/>
        </pc:sldMkLst>
      </pc:sldChg>
      <pc:sldChg chg="del">
        <pc:chgData name="Dekrayat Almaalol" userId="4b39556e35352e2d" providerId="LiveId" clId="{3C07A653-94CF-405F-8883-A8930F9FCD71}" dt="2023-09-06T16:40:05.860" v="1103" actId="47"/>
        <pc:sldMkLst>
          <pc:docMk/>
          <pc:sldMk cId="3990528465" sldId="444"/>
        </pc:sldMkLst>
      </pc:sldChg>
      <pc:sldChg chg="del">
        <pc:chgData name="Dekrayat Almaalol" userId="4b39556e35352e2d" providerId="LiveId" clId="{3C07A653-94CF-405F-8883-A8930F9FCD71}" dt="2023-09-06T17:17:27.253" v="1365" actId="47"/>
        <pc:sldMkLst>
          <pc:docMk/>
          <pc:sldMk cId="3859408088" sldId="446"/>
        </pc:sldMkLst>
      </pc:sldChg>
      <pc:sldChg chg="del ord modTransition">
        <pc:chgData name="Dekrayat Almaalol" userId="4b39556e35352e2d" providerId="LiveId" clId="{3C07A653-94CF-405F-8883-A8930F9FCD71}" dt="2023-09-06T17:17:21.869" v="1364" actId="47"/>
        <pc:sldMkLst>
          <pc:docMk/>
          <pc:sldMk cId="1801769655" sldId="448"/>
        </pc:sldMkLst>
      </pc:sldChg>
      <pc:sldChg chg="del">
        <pc:chgData name="Dekrayat Almaalol" userId="4b39556e35352e2d" providerId="LiveId" clId="{3C07A653-94CF-405F-8883-A8930F9FCD71}" dt="2023-09-06T17:18:44.796" v="1380" actId="47"/>
        <pc:sldMkLst>
          <pc:docMk/>
          <pc:sldMk cId="470709227" sldId="449"/>
        </pc:sldMkLst>
      </pc:sldChg>
      <pc:sldChg chg="addSp delSp modSp mod modTransition">
        <pc:chgData name="Dekrayat Almaalol" userId="4b39556e35352e2d" providerId="LiveId" clId="{3C07A653-94CF-405F-8883-A8930F9FCD71}" dt="2023-09-06T17:33:57.981" v="1383"/>
        <pc:sldMkLst>
          <pc:docMk/>
          <pc:sldMk cId="544783756" sldId="450"/>
        </pc:sldMkLst>
        <pc:picChg chg="mod">
          <ac:chgData name="Dekrayat Almaalol" userId="4b39556e35352e2d" providerId="LiveId" clId="{3C07A653-94CF-405F-8883-A8930F9FCD71}" dt="2023-09-06T13:28:11.543" v="249" actId="1076"/>
          <ac:picMkLst>
            <pc:docMk/>
            <pc:sldMk cId="544783756" sldId="450"/>
            <ac:picMk id="2" creationId="{8D9F2B8E-43D3-824D-3FAD-A79864F4448C}"/>
          </ac:picMkLst>
        </pc:picChg>
        <pc:picChg chg="mod">
          <ac:chgData name="Dekrayat Almaalol" userId="4b39556e35352e2d" providerId="LiveId" clId="{3C07A653-94CF-405F-8883-A8930F9FCD71}" dt="2023-09-06T13:28:06.445" v="248" actId="1076"/>
          <ac:picMkLst>
            <pc:docMk/>
            <pc:sldMk cId="544783756" sldId="450"/>
            <ac:picMk id="3" creationId="{14F46079-B469-920E-65B2-78AA21D3FCE9}"/>
          </ac:picMkLst>
        </pc:picChg>
        <pc:picChg chg="del mod">
          <ac:chgData name="Dekrayat Almaalol" userId="4b39556e35352e2d" providerId="LiveId" clId="{3C07A653-94CF-405F-8883-A8930F9FCD71}" dt="2023-09-06T13:32:21.510" v="363" actId="478"/>
          <ac:picMkLst>
            <pc:docMk/>
            <pc:sldMk cId="544783756" sldId="450"/>
            <ac:picMk id="9" creationId="{B4BE8AF0-6BBC-E226-12E2-68D91EE4F0D9}"/>
          </ac:picMkLst>
        </pc:picChg>
        <pc:picChg chg="mod">
          <ac:chgData name="Dekrayat Almaalol" userId="4b39556e35352e2d" providerId="LiveId" clId="{3C07A653-94CF-405F-8883-A8930F9FCD71}" dt="2023-09-06T13:28:03.639" v="247" actId="1076"/>
          <ac:picMkLst>
            <pc:docMk/>
            <pc:sldMk cId="544783756" sldId="450"/>
            <ac:picMk id="11" creationId="{DF91DA70-1FA3-A6EE-195F-32762ED2BD4C}"/>
          </ac:picMkLst>
        </pc:picChg>
        <pc:picChg chg="add mod">
          <ac:chgData name="Dekrayat Almaalol" userId="4b39556e35352e2d" providerId="LiveId" clId="{3C07A653-94CF-405F-8883-A8930F9FCD71}" dt="2023-09-06T13:32:29.474" v="365" actId="1076"/>
          <ac:picMkLst>
            <pc:docMk/>
            <pc:sldMk cId="544783756" sldId="450"/>
            <ac:picMk id="14" creationId="{A9F5D194-310C-72FA-C788-8C5B19713336}"/>
          </ac:picMkLst>
        </pc:picChg>
        <pc:picChg chg="mod">
          <ac:chgData name="Dekrayat Almaalol" userId="4b39556e35352e2d" providerId="LiveId" clId="{3C07A653-94CF-405F-8883-A8930F9FCD71}" dt="2023-09-06T13:28:20.770" v="251" actId="1076"/>
          <ac:picMkLst>
            <pc:docMk/>
            <pc:sldMk cId="544783756" sldId="450"/>
            <ac:picMk id="76" creationId="{03297C43-DC05-AFEE-5706-901210CD7349}"/>
          </ac:picMkLst>
        </pc:picChg>
      </pc:sldChg>
      <pc:sldChg chg="modTransition">
        <pc:chgData name="Dekrayat Almaalol" userId="4b39556e35352e2d" providerId="LiveId" clId="{3C07A653-94CF-405F-8883-A8930F9FCD71}" dt="2023-09-06T17:33:57.981" v="1383"/>
        <pc:sldMkLst>
          <pc:docMk/>
          <pc:sldMk cId="2657812602" sldId="458"/>
        </pc:sldMkLst>
      </pc:sldChg>
      <pc:sldChg chg="addSp delSp modSp mod ord modTransition">
        <pc:chgData name="Dekrayat Almaalol" userId="4b39556e35352e2d" providerId="LiveId" clId="{3C07A653-94CF-405F-8883-A8930F9FCD71}" dt="2023-09-06T17:33:57.981" v="1383"/>
        <pc:sldMkLst>
          <pc:docMk/>
          <pc:sldMk cId="59005667" sldId="459"/>
        </pc:sldMkLst>
        <pc:spChg chg="del">
          <ac:chgData name="Dekrayat Almaalol" userId="4b39556e35352e2d" providerId="LiveId" clId="{3C07A653-94CF-405F-8883-A8930F9FCD71}" dt="2023-09-06T16:36:03.407" v="1064" actId="478"/>
          <ac:spMkLst>
            <pc:docMk/>
            <pc:sldMk cId="59005667" sldId="459"/>
            <ac:spMk id="2" creationId="{4B2FA7B9-D87B-1CC1-A615-1CBB19B4052B}"/>
          </ac:spMkLst>
        </pc:spChg>
        <pc:spChg chg="add del mod">
          <ac:chgData name="Dekrayat Almaalol" userId="4b39556e35352e2d" providerId="LiveId" clId="{3C07A653-94CF-405F-8883-A8930F9FCD71}" dt="2023-09-06T16:36:58.552" v="1070" actId="931"/>
          <ac:spMkLst>
            <pc:docMk/>
            <pc:sldMk cId="59005667" sldId="459"/>
            <ac:spMk id="4" creationId="{604F4EC6-C1F0-FE05-228B-0A3B982C5918}"/>
          </ac:spMkLst>
        </pc:spChg>
        <pc:picChg chg="del mod">
          <ac:chgData name="Dekrayat Almaalol" userId="4b39556e35352e2d" providerId="LiveId" clId="{3C07A653-94CF-405F-8883-A8930F9FCD71}" dt="2023-09-06T16:36:11.418" v="1068" actId="478"/>
          <ac:picMkLst>
            <pc:docMk/>
            <pc:sldMk cId="59005667" sldId="459"/>
            <ac:picMk id="5" creationId="{24D45ADE-63E4-2066-8BA2-C829D6AA8A75}"/>
          </ac:picMkLst>
        </pc:picChg>
        <pc:picChg chg="del mod">
          <ac:chgData name="Dekrayat Almaalol" userId="4b39556e35352e2d" providerId="LiveId" clId="{3C07A653-94CF-405F-8883-A8930F9FCD71}" dt="2023-09-06T16:36:09.789" v="1067" actId="478"/>
          <ac:picMkLst>
            <pc:docMk/>
            <pc:sldMk cId="59005667" sldId="459"/>
            <ac:picMk id="7" creationId="{69A8FC34-AD00-FAEC-A10E-1F57652A60BA}"/>
          </ac:picMkLst>
        </pc:picChg>
        <pc:picChg chg="add mod">
          <ac:chgData name="Dekrayat Almaalol" userId="4b39556e35352e2d" providerId="LiveId" clId="{3C07A653-94CF-405F-8883-A8930F9FCD71}" dt="2023-09-06T16:37:11.406" v="1075" actId="1076"/>
          <ac:picMkLst>
            <pc:docMk/>
            <pc:sldMk cId="59005667" sldId="459"/>
            <ac:picMk id="8" creationId="{5D0FC8CE-13FB-274E-9A23-EB3AA986BD0A}"/>
          </ac:picMkLst>
        </pc:picChg>
        <pc:picChg chg="add mod">
          <ac:chgData name="Dekrayat Almaalol" userId="4b39556e35352e2d" providerId="LiveId" clId="{3C07A653-94CF-405F-8883-A8930F9FCD71}" dt="2023-09-06T16:37:48.105" v="1080" actId="14100"/>
          <ac:picMkLst>
            <pc:docMk/>
            <pc:sldMk cId="59005667" sldId="459"/>
            <ac:picMk id="10" creationId="{0EA23F72-C62D-FEEF-27E6-399B20E8E9C0}"/>
          </ac:picMkLst>
        </pc:picChg>
      </pc:sldChg>
      <pc:sldChg chg="del">
        <pc:chgData name="Dekrayat Almaalol" userId="4b39556e35352e2d" providerId="LiveId" clId="{3C07A653-94CF-405F-8883-A8930F9FCD71}" dt="2023-09-06T16:39:56.500" v="1102" actId="47"/>
        <pc:sldMkLst>
          <pc:docMk/>
          <pc:sldMk cId="2745415183" sldId="460"/>
        </pc:sldMkLst>
      </pc:sldChg>
      <pc:sldChg chg="addSp delSp modSp add mod modTransition">
        <pc:chgData name="Dekrayat Almaalol" userId="4b39556e35352e2d" providerId="LiveId" clId="{3C07A653-94CF-405F-8883-A8930F9FCD71}" dt="2023-09-06T17:33:57.981" v="1383"/>
        <pc:sldMkLst>
          <pc:docMk/>
          <pc:sldMk cId="3504608906" sldId="461"/>
        </pc:sldMkLst>
        <pc:spChg chg="del">
          <ac:chgData name="Dekrayat Almaalol" userId="4b39556e35352e2d" providerId="LiveId" clId="{3C07A653-94CF-405F-8883-A8930F9FCD71}" dt="2023-09-06T13:46:14.242" v="498" actId="478"/>
          <ac:spMkLst>
            <pc:docMk/>
            <pc:sldMk cId="3504608906" sldId="461"/>
            <ac:spMk id="3" creationId="{CDAEEAD9-41BA-4A1C-0F75-C096B3E2590B}"/>
          </ac:spMkLst>
        </pc:spChg>
        <pc:spChg chg="del">
          <ac:chgData name="Dekrayat Almaalol" userId="4b39556e35352e2d" providerId="LiveId" clId="{3C07A653-94CF-405F-8883-A8930F9FCD71}" dt="2023-09-06T13:46:09.910" v="496" actId="478"/>
          <ac:spMkLst>
            <pc:docMk/>
            <pc:sldMk cId="3504608906" sldId="461"/>
            <ac:spMk id="4" creationId="{124C8A13-5573-216E-75DD-999D553556F8}"/>
          </ac:spMkLst>
        </pc:spChg>
        <pc:spChg chg="mod">
          <ac:chgData name="Dekrayat Almaalol" userId="4b39556e35352e2d" providerId="LiveId" clId="{3C07A653-94CF-405F-8883-A8930F9FCD71}" dt="2023-09-06T13:49:19.354" v="610" actId="1076"/>
          <ac:spMkLst>
            <pc:docMk/>
            <pc:sldMk cId="3504608906" sldId="461"/>
            <ac:spMk id="5" creationId="{114576E9-266C-58BF-D3F6-0F1088596E0D}"/>
          </ac:spMkLst>
        </pc:spChg>
        <pc:spChg chg="mod ord">
          <ac:chgData name="Dekrayat Almaalol" userId="4b39556e35352e2d" providerId="LiveId" clId="{3C07A653-94CF-405F-8883-A8930F9FCD71}" dt="2023-09-06T17:01:06.237" v="1168" actId="1076"/>
          <ac:spMkLst>
            <pc:docMk/>
            <pc:sldMk cId="3504608906" sldId="461"/>
            <ac:spMk id="10" creationId="{4ABF69E9-8A3C-600C-B09B-D96F05F0756C}"/>
          </ac:spMkLst>
        </pc:spChg>
        <pc:spChg chg="del">
          <ac:chgData name="Dekrayat Almaalol" userId="4b39556e35352e2d" providerId="LiveId" clId="{3C07A653-94CF-405F-8883-A8930F9FCD71}" dt="2023-09-06T13:49:22.140" v="611" actId="478"/>
          <ac:spMkLst>
            <pc:docMk/>
            <pc:sldMk cId="3504608906" sldId="461"/>
            <ac:spMk id="17" creationId="{1F58F868-4E06-D60F-FAA7-5931CD1E8A80}"/>
          </ac:spMkLst>
        </pc:spChg>
        <pc:spChg chg="del">
          <ac:chgData name="Dekrayat Almaalol" userId="4b39556e35352e2d" providerId="LiveId" clId="{3C07A653-94CF-405F-8883-A8930F9FCD71}" dt="2023-09-06T13:46:15.158" v="499" actId="478"/>
          <ac:spMkLst>
            <pc:docMk/>
            <pc:sldMk cId="3504608906" sldId="461"/>
            <ac:spMk id="18" creationId="{027AA086-9187-6473-7A93-3163F5410A5A}"/>
          </ac:spMkLst>
        </pc:spChg>
        <pc:spChg chg="del">
          <ac:chgData name="Dekrayat Almaalol" userId="4b39556e35352e2d" providerId="LiveId" clId="{3C07A653-94CF-405F-8883-A8930F9FCD71}" dt="2023-09-06T13:46:11.759" v="497" actId="478"/>
          <ac:spMkLst>
            <pc:docMk/>
            <pc:sldMk cId="3504608906" sldId="461"/>
            <ac:spMk id="28" creationId="{D3B72EF6-AB84-796C-B60C-1BDD74DFC350}"/>
          </ac:spMkLst>
        </pc:spChg>
        <pc:picChg chg="add del mod">
          <ac:chgData name="Dekrayat Almaalol" userId="4b39556e35352e2d" providerId="LiveId" clId="{3C07A653-94CF-405F-8883-A8930F9FCD71}" dt="2023-09-06T17:00:04.710" v="1157" actId="478"/>
          <ac:picMkLst>
            <pc:docMk/>
            <pc:sldMk cId="3504608906" sldId="461"/>
            <ac:picMk id="7" creationId="{A99203F2-89B3-6D16-06E5-6C5123ADF80F}"/>
          </ac:picMkLst>
        </pc:picChg>
        <pc:picChg chg="mod">
          <ac:chgData name="Dekrayat Almaalol" userId="4b39556e35352e2d" providerId="LiveId" clId="{3C07A653-94CF-405F-8883-A8930F9FCD71}" dt="2023-09-06T13:49:15.567" v="609" actId="1076"/>
          <ac:picMkLst>
            <pc:docMk/>
            <pc:sldMk cId="3504608906" sldId="461"/>
            <ac:picMk id="8" creationId="{0A48F98E-A522-B6B5-E09A-6F90C3B6470B}"/>
          </ac:picMkLst>
        </pc:picChg>
        <pc:picChg chg="del mod">
          <ac:chgData name="Dekrayat Almaalol" userId="4b39556e35352e2d" providerId="LiveId" clId="{3C07A653-94CF-405F-8883-A8930F9FCD71}" dt="2023-09-06T13:48:41.922" v="570" actId="478"/>
          <ac:picMkLst>
            <pc:docMk/>
            <pc:sldMk cId="3504608906" sldId="461"/>
            <ac:picMk id="12" creationId="{D4147626-3F0B-4313-ED05-C08AEF52BB57}"/>
          </ac:picMkLst>
        </pc:picChg>
        <pc:picChg chg="mod ord replST">
          <ac:chgData name="Dekrayat Almaalol" userId="4b39556e35352e2d" providerId="LiveId" clId="{3C07A653-94CF-405F-8883-A8930F9FCD71}" dt="2023-09-06T17:01:24.179" v="1170" actId="1076"/>
          <ac:picMkLst>
            <pc:docMk/>
            <pc:sldMk cId="3504608906" sldId="461"/>
            <ac:picMk id="14" creationId="{ED1B97B2-64EE-0976-7B12-358E39DDB435}"/>
          </ac:picMkLst>
        </pc:picChg>
        <pc:picChg chg="del">
          <ac:chgData name="Dekrayat Almaalol" userId="4b39556e35352e2d" providerId="LiveId" clId="{3C07A653-94CF-405F-8883-A8930F9FCD71}" dt="2023-09-06T13:46:04.280" v="494" actId="478"/>
          <ac:picMkLst>
            <pc:docMk/>
            <pc:sldMk cId="3504608906" sldId="461"/>
            <ac:picMk id="15" creationId="{CD25F431-55A5-9056-3AF1-94BFBC23E615}"/>
          </ac:picMkLst>
        </pc:picChg>
        <pc:picChg chg="del mod ord replST">
          <ac:chgData name="Dekrayat Almaalol" userId="4b39556e35352e2d" providerId="LiveId" clId="{3C07A653-94CF-405F-8883-A8930F9FCD71}" dt="2023-09-06T13:49:01.805" v="604" actId="478"/>
          <ac:picMkLst>
            <pc:docMk/>
            <pc:sldMk cId="3504608906" sldId="461"/>
            <ac:picMk id="19" creationId="{BB39EC5D-EF9D-FA7B-887D-C087B54F0AA2}"/>
          </ac:picMkLst>
        </pc:picChg>
        <pc:picChg chg="mod ord replST">
          <ac:chgData name="Dekrayat Almaalol" userId="4b39556e35352e2d" providerId="LiveId" clId="{3C07A653-94CF-405F-8883-A8930F9FCD71}" dt="2023-09-06T17:01:28.453" v="1171" actId="1076"/>
          <ac:picMkLst>
            <pc:docMk/>
            <pc:sldMk cId="3504608906" sldId="461"/>
            <ac:picMk id="21" creationId="{3361A9EA-3FB7-87D8-2C25-D928E0BDFD2D}"/>
          </ac:picMkLst>
        </pc:picChg>
        <pc:picChg chg="del">
          <ac:chgData name="Dekrayat Almaalol" userId="4b39556e35352e2d" providerId="LiveId" clId="{3C07A653-94CF-405F-8883-A8930F9FCD71}" dt="2023-09-06T13:46:06.427" v="495" actId="478"/>
          <ac:picMkLst>
            <pc:docMk/>
            <pc:sldMk cId="3504608906" sldId="461"/>
            <ac:picMk id="23" creationId="{E9DD284A-6578-2576-5739-0FA3182F03AD}"/>
          </ac:picMkLst>
        </pc:picChg>
        <pc:picChg chg="del mod replST">
          <ac:chgData name="Dekrayat Almaalol" userId="4b39556e35352e2d" providerId="LiveId" clId="{3C07A653-94CF-405F-8883-A8930F9FCD71}" dt="2023-09-06T13:50:10.824" v="662" actId="478"/>
          <ac:picMkLst>
            <pc:docMk/>
            <pc:sldMk cId="3504608906" sldId="461"/>
            <ac:picMk id="24" creationId="{7F09EBB7-2C7F-1996-658D-165440D835FE}"/>
          </ac:picMkLst>
        </pc:picChg>
        <pc:picChg chg="mod ord replST">
          <ac:chgData name="Dekrayat Almaalol" userId="4b39556e35352e2d" providerId="LiveId" clId="{3C07A653-94CF-405F-8883-A8930F9FCD71}" dt="2023-09-06T17:01:07.830" v="1169" actId="1076"/>
          <ac:picMkLst>
            <pc:docMk/>
            <pc:sldMk cId="3504608906" sldId="461"/>
            <ac:picMk id="26" creationId="{6793BF8D-CDE9-B48F-6EED-0102DFAD5D15}"/>
          </ac:picMkLst>
        </pc:picChg>
        <pc:picChg chg="add mod">
          <ac:chgData name="Dekrayat Almaalol" userId="4b39556e35352e2d" providerId="LiveId" clId="{3C07A653-94CF-405F-8883-A8930F9FCD71}" dt="2023-09-06T17:01:00.825" v="1167" actId="1076"/>
          <ac:picMkLst>
            <pc:docMk/>
            <pc:sldMk cId="3504608906" sldId="461"/>
            <ac:picMk id="29" creationId="{E79CB7AF-1402-393E-F925-25079CDC3114}"/>
          </ac:picMkLst>
        </pc:picChg>
        <pc:picChg chg="del mod">
          <ac:chgData name="Dekrayat Almaalol" userId="4b39556e35352e2d" providerId="LiveId" clId="{3C07A653-94CF-405F-8883-A8930F9FCD71}" dt="2023-09-06T17:00:47.205" v="1165" actId="478"/>
          <ac:picMkLst>
            <pc:docMk/>
            <pc:sldMk cId="3504608906" sldId="461"/>
            <ac:picMk id="33" creationId="{6D84A66A-ABD1-1100-D648-9410893DF7DD}"/>
          </ac:picMkLst>
        </pc:picChg>
        <pc:picChg chg="del mod">
          <ac:chgData name="Dekrayat Almaalol" userId="4b39556e35352e2d" providerId="LiveId" clId="{3C07A653-94CF-405F-8883-A8930F9FCD71}" dt="2023-09-06T13:47:09.675" v="536" actId="478"/>
          <ac:picMkLst>
            <pc:docMk/>
            <pc:sldMk cId="3504608906" sldId="461"/>
            <ac:picMk id="35" creationId="{B3E2CD5A-8450-E460-EBCD-31B362DA19FA}"/>
          </ac:picMkLst>
        </pc:picChg>
      </pc:sldChg>
      <pc:sldChg chg="delSp modSp add mod modTransition">
        <pc:chgData name="Dekrayat Almaalol" userId="4b39556e35352e2d" providerId="LiveId" clId="{3C07A653-94CF-405F-8883-A8930F9FCD71}" dt="2023-09-06T17:33:57.981" v="1383"/>
        <pc:sldMkLst>
          <pc:docMk/>
          <pc:sldMk cId="2846395128" sldId="462"/>
        </pc:sldMkLst>
        <pc:picChg chg="del mod ord replST">
          <ac:chgData name="Dekrayat Almaalol" userId="4b39556e35352e2d" providerId="LiveId" clId="{3C07A653-94CF-405F-8883-A8930F9FCD71}" dt="2023-09-06T16:29:09.748" v="798" actId="478"/>
          <ac:picMkLst>
            <pc:docMk/>
            <pc:sldMk cId="2846395128" sldId="462"/>
            <ac:picMk id="6" creationId="{CD6C710A-5C96-4E29-72D8-B2F52C6DAA54}"/>
          </ac:picMkLst>
        </pc:picChg>
        <pc:picChg chg="del mod ord replST">
          <ac:chgData name="Dekrayat Almaalol" userId="4b39556e35352e2d" providerId="LiveId" clId="{3C07A653-94CF-405F-8883-A8930F9FCD71}" dt="2023-09-06T16:32:00.428" v="964" actId="478"/>
          <ac:picMkLst>
            <pc:docMk/>
            <pc:sldMk cId="2846395128" sldId="462"/>
            <ac:picMk id="8" creationId="{62184997-86AE-A51F-2C3E-F3C9E4ECFDC0}"/>
          </ac:picMkLst>
        </pc:picChg>
        <pc:picChg chg="del mod replST">
          <ac:chgData name="Dekrayat Almaalol" userId="4b39556e35352e2d" providerId="LiveId" clId="{3C07A653-94CF-405F-8883-A8930F9FCD71}" dt="2023-09-06T16:30:29.084" v="873" actId="478"/>
          <ac:picMkLst>
            <pc:docMk/>
            <pc:sldMk cId="2846395128" sldId="462"/>
            <ac:picMk id="10" creationId="{9001094C-E55D-4499-7341-68F7DB4CF605}"/>
          </ac:picMkLst>
        </pc:picChg>
        <pc:picChg chg="del mod replST">
          <ac:chgData name="Dekrayat Almaalol" userId="4b39556e35352e2d" providerId="LiveId" clId="{3C07A653-94CF-405F-8883-A8930F9FCD71}" dt="2023-09-06T16:31:01.829" v="902" actId="478"/>
          <ac:picMkLst>
            <pc:docMk/>
            <pc:sldMk cId="2846395128" sldId="462"/>
            <ac:picMk id="12" creationId="{50A69EF1-090B-0048-00B0-CFFF17A160A0}"/>
          </ac:picMkLst>
        </pc:picChg>
        <pc:picChg chg="mod ord replST">
          <ac:chgData name="Dekrayat Almaalol" userId="4b39556e35352e2d" providerId="LiveId" clId="{3C07A653-94CF-405F-8883-A8930F9FCD71}" dt="2023-09-06T16:33:02.460" v="1028" actId="1076"/>
          <ac:picMkLst>
            <pc:docMk/>
            <pc:sldMk cId="2846395128" sldId="462"/>
            <ac:picMk id="14" creationId="{29AC4253-0579-4A62-3587-10194005BFDF}"/>
          </ac:picMkLst>
        </pc:picChg>
        <pc:picChg chg="del mod ord replST">
          <ac:chgData name="Dekrayat Almaalol" userId="4b39556e35352e2d" providerId="LiveId" clId="{3C07A653-94CF-405F-8883-A8930F9FCD71}" dt="2023-09-06T16:31:26.879" v="931" actId="478"/>
          <ac:picMkLst>
            <pc:docMk/>
            <pc:sldMk cId="2846395128" sldId="462"/>
            <ac:picMk id="16" creationId="{DFD892F5-988F-5F4D-400D-AC3659E8E1CF}"/>
          </ac:picMkLst>
        </pc:picChg>
        <pc:picChg chg="del mod ord replST">
          <ac:chgData name="Dekrayat Almaalol" userId="4b39556e35352e2d" providerId="LiveId" clId="{3C07A653-94CF-405F-8883-A8930F9FCD71}" dt="2023-09-06T16:32:53.957" v="1024" actId="478"/>
          <ac:picMkLst>
            <pc:docMk/>
            <pc:sldMk cId="2846395128" sldId="462"/>
            <ac:picMk id="18" creationId="{B2F58D97-1E1A-093F-24C8-E8F663FACBCE}"/>
          </ac:picMkLst>
        </pc:picChg>
        <pc:picChg chg="del mod ord replST">
          <ac:chgData name="Dekrayat Almaalol" userId="4b39556e35352e2d" providerId="LiveId" clId="{3C07A653-94CF-405F-8883-A8930F9FCD71}" dt="2023-09-06T16:32:24.794" v="996" actId="478"/>
          <ac:picMkLst>
            <pc:docMk/>
            <pc:sldMk cId="2846395128" sldId="462"/>
            <ac:picMk id="20" creationId="{1D2BB060-5499-EC60-0819-BA8D231AC1D9}"/>
          </ac:picMkLst>
        </pc:picChg>
        <pc:picChg chg="del mod ord replST">
          <ac:chgData name="Dekrayat Almaalol" userId="4b39556e35352e2d" providerId="LiveId" clId="{3C07A653-94CF-405F-8883-A8930F9FCD71}" dt="2023-09-06T16:33:12.893" v="1057" actId="478"/>
          <ac:picMkLst>
            <pc:docMk/>
            <pc:sldMk cId="2846395128" sldId="462"/>
            <ac:picMk id="22" creationId="{31B8FEC9-2603-FCA5-D748-C04A6BAB2B17}"/>
          </ac:picMkLst>
        </pc:picChg>
        <pc:picChg chg="mod ord replST">
          <ac:chgData name="Dekrayat Almaalol" userId="4b39556e35352e2d" providerId="LiveId" clId="{3C07A653-94CF-405F-8883-A8930F9FCD71}" dt="2023-09-06T16:32:59.010" v="1027" actId="1076"/>
          <ac:picMkLst>
            <pc:docMk/>
            <pc:sldMk cId="2846395128" sldId="462"/>
            <ac:picMk id="24" creationId="{B2A3638B-9F2C-EB26-4DB2-9E4361405C3C}"/>
          </ac:picMkLst>
        </pc:picChg>
        <pc:picChg chg="mod ord replST">
          <ac:chgData name="Dekrayat Almaalol" userId="4b39556e35352e2d" providerId="LiveId" clId="{3C07A653-94CF-405F-8883-A8930F9FCD71}" dt="2023-09-06T16:33:44.044" v="1062" actId="1076"/>
          <ac:picMkLst>
            <pc:docMk/>
            <pc:sldMk cId="2846395128" sldId="462"/>
            <ac:picMk id="26" creationId="{D76157AF-06A2-63D5-DEFD-97820070CB42}"/>
          </ac:picMkLst>
        </pc:picChg>
        <pc:picChg chg="del">
          <ac:chgData name="Dekrayat Almaalol" userId="4b39556e35352e2d" providerId="LiveId" clId="{3C07A653-94CF-405F-8883-A8930F9FCD71}" dt="2023-09-06T16:32:03.396" v="967" actId="478"/>
          <ac:picMkLst>
            <pc:docMk/>
            <pc:sldMk cId="2846395128" sldId="462"/>
            <ac:picMk id="58" creationId="{D9A53891-4959-234E-EBA3-55A466976A52}"/>
          </ac:picMkLst>
        </pc:picChg>
        <pc:picChg chg="del">
          <ac:chgData name="Dekrayat Almaalol" userId="4b39556e35352e2d" providerId="LiveId" clId="{3C07A653-94CF-405F-8883-A8930F9FCD71}" dt="2023-09-06T16:28:45.900" v="768" actId="478"/>
          <ac:picMkLst>
            <pc:docMk/>
            <pc:sldMk cId="2846395128" sldId="462"/>
            <ac:picMk id="62" creationId="{D8F8F31B-A985-AF89-FCDE-36CE747336FC}"/>
          </ac:picMkLst>
        </pc:picChg>
        <pc:picChg chg="del mod">
          <ac:chgData name="Dekrayat Almaalol" userId="4b39556e35352e2d" providerId="LiveId" clId="{3C07A653-94CF-405F-8883-A8930F9FCD71}" dt="2023-09-06T16:31:33.297" v="935" actId="478"/>
          <ac:picMkLst>
            <pc:docMk/>
            <pc:sldMk cId="2846395128" sldId="462"/>
            <ac:picMk id="194" creationId="{00183A23-E459-28AF-BC9E-6F19DE1D856D}"/>
          </ac:picMkLst>
        </pc:picChg>
        <pc:picChg chg="del mod">
          <ac:chgData name="Dekrayat Almaalol" userId="4b39556e35352e2d" providerId="LiveId" clId="{3C07A653-94CF-405F-8883-A8930F9FCD71}" dt="2023-09-06T16:31:04.580" v="905" actId="478"/>
          <ac:picMkLst>
            <pc:docMk/>
            <pc:sldMk cId="2846395128" sldId="462"/>
            <ac:picMk id="211" creationId="{64DDABCE-38DD-F659-BF94-5BE7847C302C}"/>
          </ac:picMkLst>
        </pc:picChg>
        <pc:picChg chg="del mod">
          <ac:chgData name="Dekrayat Almaalol" userId="4b39556e35352e2d" providerId="LiveId" clId="{3C07A653-94CF-405F-8883-A8930F9FCD71}" dt="2023-09-06T16:28:27.715" v="762" actId="478"/>
          <ac:picMkLst>
            <pc:docMk/>
            <pc:sldMk cId="2846395128" sldId="462"/>
            <ac:picMk id="213" creationId="{80D5DDAB-DF13-AC9F-67AB-EA53D0EB3DBF}"/>
          </ac:picMkLst>
        </pc:picChg>
        <pc:picChg chg="del mod">
          <ac:chgData name="Dekrayat Almaalol" userId="4b39556e35352e2d" providerId="LiveId" clId="{3C07A653-94CF-405F-8883-A8930F9FCD71}" dt="2023-09-06T16:31:29.812" v="934" actId="478"/>
          <ac:picMkLst>
            <pc:docMk/>
            <pc:sldMk cId="2846395128" sldId="462"/>
            <ac:picMk id="215" creationId="{76C47D86-197A-4EDC-5BDB-2074C961B6DE}"/>
          </ac:picMkLst>
        </pc:picChg>
      </pc:sldChg>
      <pc:sldChg chg="addSp delSp modSp add mod modTransition">
        <pc:chgData name="Dekrayat Almaalol" userId="4b39556e35352e2d" providerId="LiveId" clId="{3C07A653-94CF-405F-8883-A8930F9FCD71}" dt="2023-09-06T17:33:57.981" v="1383"/>
        <pc:sldMkLst>
          <pc:docMk/>
          <pc:sldMk cId="2133364729" sldId="463"/>
        </pc:sldMkLst>
        <pc:spChg chg="add del mod">
          <ac:chgData name="Dekrayat Almaalol" userId="4b39556e35352e2d" providerId="LiveId" clId="{3C07A653-94CF-405F-8883-A8930F9FCD71}" dt="2023-09-06T16:38:50.752" v="1087" actId="478"/>
          <ac:spMkLst>
            <pc:docMk/>
            <pc:sldMk cId="2133364729" sldId="463"/>
            <ac:spMk id="4" creationId="{410AB17E-2E82-E0F5-6AAA-31D5C12B39D0}"/>
          </ac:spMkLst>
        </pc:spChg>
        <pc:picChg chg="del">
          <ac:chgData name="Dekrayat Almaalol" userId="4b39556e35352e2d" providerId="LiveId" clId="{3C07A653-94CF-405F-8883-A8930F9FCD71}" dt="2023-09-06T16:38:46.252" v="1086" actId="478"/>
          <ac:picMkLst>
            <pc:docMk/>
            <pc:sldMk cId="2133364729" sldId="463"/>
            <ac:picMk id="5" creationId="{6EB19723-FDBC-A429-8D00-2CE77DDA7D00}"/>
          </ac:picMkLst>
        </pc:picChg>
        <pc:picChg chg="del">
          <ac:chgData name="Dekrayat Almaalol" userId="4b39556e35352e2d" providerId="LiveId" clId="{3C07A653-94CF-405F-8883-A8930F9FCD71}" dt="2023-09-06T16:38:52.337" v="1088" actId="478"/>
          <ac:picMkLst>
            <pc:docMk/>
            <pc:sldMk cId="2133364729" sldId="463"/>
            <ac:picMk id="7" creationId="{D98F081F-68ED-1413-9438-8D79E6602028}"/>
          </ac:picMkLst>
        </pc:picChg>
        <pc:picChg chg="add mod">
          <ac:chgData name="Dekrayat Almaalol" userId="4b39556e35352e2d" providerId="LiveId" clId="{3C07A653-94CF-405F-8883-A8930F9FCD71}" dt="2023-09-06T16:40:31.851" v="1107" actId="1076"/>
          <ac:picMkLst>
            <pc:docMk/>
            <pc:sldMk cId="2133364729" sldId="463"/>
            <ac:picMk id="8" creationId="{D6266C56-82EC-9B9C-1442-B571C671CB4A}"/>
          </ac:picMkLst>
        </pc:picChg>
        <pc:picChg chg="del">
          <ac:chgData name="Dekrayat Almaalol" userId="4b39556e35352e2d" providerId="LiveId" clId="{3C07A653-94CF-405F-8883-A8930F9FCD71}" dt="2023-09-06T16:38:53.886" v="1089" actId="478"/>
          <ac:picMkLst>
            <pc:docMk/>
            <pc:sldMk cId="2133364729" sldId="463"/>
            <ac:picMk id="9" creationId="{6D27A411-BF36-FBF3-31E2-D5AFC7719636}"/>
          </ac:picMkLst>
        </pc:picChg>
        <pc:picChg chg="add mod">
          <ac:chgData name="Dekrayat Almaalol" userId="4b39556e35352e2d" providerId="LiveId" clId="{3C07A653-94CF-405F-8883-A8930F9FCD71}" dt="2023-09-06T16:40:48.319" v="1111" actId="1076"/>
          <ac:picMkLst>
            <pc:docMk/>
            <pc:sldMk cId="2133364729" sldId="463"/>
            <ac:picMk id="10" creationId="{F2931CC6-7D94-B6C8-A444-D72F297BDBE1}"/>
          </ac:picMkLst>
        </pc:picChg>
        <pc:picChg chg="mod">
          <ac:chgData name="Dekrayat Almaalol" userId="4b39556e35352e2d" providerId="LiveId" clId="{3C07A653-94CF-405F-8883-A8930F9FCD71}" dt="2023-09-06T16:40:43.034" v="1110" actId="1076"/>
          <ac:picMkLst>
            <pc:docMk/>
            <pc:sldMk cId="2133364729" sldId="463"/>
            <ac:picMk id="11" creationId="{A734935B-28FE-AB27-C387-87F73D6FAC37}"/>
          </ac:picMkLst>
        </pc:picChg>
        <pc:picChg chg="mod">
          <ac:chgData name="Dekrayat Almaalol" userId="4b39556e35352e2d" providerId="LiveId" clId="{3C07A653-94CF-405F-8883-A8930F9FCD71}" dt="2023-09-06T16:40:40.852" v="1109" actId="1076"/>
          <ac:picMkLst>
            <pc:docMk/>
            <pc:sldMk cId="2133364729" sldId="463"/>
            <ac:picMk id="13" creationId="{2B00A89F-D3D6-87A0-4E78-DE95592B1B89}"/>
          </ac:picMkLst>
        </pc:picChg>
        <pc:picChg chg="mod">
          <ac:chgData name="Dekrayat Almaalol" userId="4b39556e35352e2d" providerId="LiveId" clId="{3C07A653-94CF-405F-8883-A8930F9FCD71}" dt="2023-09-06T16:40:34.168" v="1108" actId="1076"/>
          <ac:picMkLst>
            <pc:docMk/>
            <pc:sldMk cId="2133364729" sldId="463"/>
            <ac:picMk id="15" creationId="{4EAC4C0C-1880-6380-51EA-B1588B8BD286}"/>
          </ac:picMkLst>
        </pc:picChg>
      </pc:sldChg>
      <pc:sldMasterChg chg="modTransition modSldLayout">
        <pc:chgData name="Dekrayat Almaalol" userId="4b39556e35352e2d" providerId="LiveId" clId="{3C07A653-94CF-405F-8883-A8930F9FCD71}" dt="2023-09-06T17:33:57.981" v="1383"/>
        <pc:sldMasterMkLst>
          <pc:docMk/>
          <pc:sldMasterMk cId="2941832780" sldId="2147483948"/>
        </pc:sldMasterMkLst>
        <pc:sldLayoutChg chg="modTransition">
          <pc:chgData name="Dekrayat Almaalol" userId="4b39556e35352e2d" providerId="LiveId" clId="{3C07A653-94CF-405F-8883-A8930F9FCD71}" dt="2023-09-06T17:33:57.981" v="1383"/>
          <pc:sldLayoutMkLst>
            <pc:docMk/>
            <pc:sldMasterMk cId="2941832780" sldId="2147483948"/>
            <pc:sldLayoutMk cId="2756153886" sldId="2147483949"/>
          </pc:sldLayoutMkLst>
        </pc:sldLayoutChg>
        <pc:sldLayoutChg chg="modTransition">
          <pc:chgData name="Dekrayat Almaalol" userId="4b39556e35352e2d" providerId="LiveId" clId="{3C07A653-94CF-405F-8883-A8930F9FCD71}" dt="2023-09-06T17:33:57.981" v="1383"/>
          <pc:sldLayoutMkLst>
            <pc:docMk/>
            <pc:sldMasterMk cId="2941832780" sldId="2147483948"/>
            <pc:sldLayoutMk cId="2613981846" sldId="2147483950"/>
          </pc:sldLayoutMkLst>
        </pc:sldLayoutChg>
        <pc:sldLayoutChg chg="modTransition">
          <pc:chgData name="Dekrayat Almaalol" userId="4b39556e35352e2d" providerId="LiveId" clId="{3C07A653-94CF-405F-8883-A8930F9FCD71}" dt="2023-09-06T17:33:57.981" v="1383"/>
          <pc:sldLayoutMkLst>
            <pc:docMk/>
            <pc:sldMasterMk cId="2941832780" sldId="2147483948"/>
            <pc:sldLayoutMk cId="1105421765" sldId="2147483951"/>
          </pc:sldLayoutMkLst>
        </pc:sldLayoutChg>
        <pc:sldLayoutChg chg="modTransition">
          <pc:chgData name="Dekrayat Almaalol" userId="4b39556e35352e2d" providerId="LiveId" clId="{3C07A653-94CF-405F-8883-A8930F9FCD71}" dt="2023-09-06T17:33:57.981" v="1383"/>
          <pc:sldLayoutMkLst>
            <pc:docMk/>
            <pc:sldMasterMk cId="2941832780" sldId="2147483948"/>
            <pc:sldLayoutMk cId="2860968143" sldId="2147483952"/>
          </pc:sldLayoutMkLst>
        </pc:sldLayoutChg>
        <pc:sldLayoutChg chg="modTransition">
          <pc:chgData name="Dekrayat Almaalol" userId="4b39556e35352e2d" providerId="LiveId" clId="{3C07A653-94CF-405F-8883-A8930F9FCD71}" dt="2023-09-06T17:33:57.981" v="1383"/>
          <pc:sldLayoutMkLst>
            <pc:docMk/>
            <pc:sldMasterMk cId="2941832780" sldId="2147483948"/>
            <pc:sldLayoutMk cId="2343226322" sldId="2147483953"/>
          </pc:sldLayoutMkLst>
        </pc:sldLayoutChg>
        <pc:sldLayoutChg chg="modTransition">
          <pc:chgData name="Dekrayat Almaalol" userId="4b39556e35352e2d" providerId="LiveId" clId="{3C07A653-94CF-405F-8883-A8930F9FCD71}" dt="2023-09-06T17:33:57.981" v="1383"/>
          <pc:sldLayoutMkLst>
            <pc:docMk/>
            <pc:sldMasterMk cId="2941832780" sldId="2147483948"/>
            <pc:sldLayoutMk cId="1101979239" sldId="2147483954"/>
          </pc:sldLayoutMkLst>
        </pc:sldLayoutChg>
        <pc:sldLayoutChg chg="modTransition">
          <pc:chgData name="Dekrayat Almaalol" userId="4b39556e35352e2d" providerId="LiveId" clId="{3C07A653-94CF-405F-8883-A8930F9FCD71}" dt="2023-09-06T17:33:57.981" v="1383"/>
          <pc:sldLayoutMkLst>
            <pc:docMk/>
            <pc:sldMasterMk cId="2941832780" sldId="2147483948"/>
            <pc:sldLayoutMk cId="3564051437" sldId="2147483955"/>
          </pc:sldLayoutMkLst>
        </pc:sldLayoutChg>
        <pc:sldLayoutChg chg="modTransition">
          <pc:chgData name="Dekrayat Almaalol" userId="4b39556e35352e2d" providerId="LiveId" clId="{3C07A653-94CF-405F-8883-A8930F9FCD71}" dt="2023-09-06T17:33:57.981" v="1383"/>
          <pc:sldLayoutMkLst>
            <pc:docMk/>
            <pc:sldMasterMk cId="2941832780" sldId="2147483948"/>
            <pc:sldLayoutMk cId="3935918781" sldId="2147483956"/>
          </pc:sldLayoutMkLst>
        </pc:sldLayoutChg>
        <pc:sldLayoutChg chg="modTransition">
          <pc:chgData name="Dekrayat Almaalol" userId="4b39556e35352e2d" providerId="LiveId" clId="{3C07A653-94CF-405F-8883-A8930F9FCD71}" dt="2023-09-06T17:33:57.981" v="1383"/>
          <pc:sldLayoutMkLst>
            <pc:docMk/>
            <pc:sldMasterMk cId="2941832780" sldId="2147483948"/>
            <pc:sldLayoutMk cId="1361346141" sldId="2147483957"/>
          </pc:sldLayoutMkLst>
        </pc:sldLayoutChg>
        <pc:sldLayoutChg chg="modTransition">
          <pc:chgData name="Dekrayat Almaalol" userId="4b39556e35352e2d" providerId="LiveId" clId="{3C07A653-94CF-405F-8883-A8930F9FCD71}" dt="2023-09-06T17:33:57.981" v="1383"/>
          <pc:sldLayoutMkLst>
            <pc:docMk/>
            <pc:sldMasterMk cId="2941832780" sldId="2147483948"/>
            <pc:sldLayoutMk cId="2928598914" sldId="2147483958"/>
          </pc:sldLayoutMkLst>
        </pc:sldLayoutChg>
        <pc:sldLayoutChg chg="modTransition">
          <pc:chgData name="Dekrayat Almaalol" userId="4b39556e35352e2d" providerId="LiveId" clId="{3C07A653-94CF-405F-8883-A8930F9FCD71}" dt="2023-09-06T17:33:57.981" v="1383"/>
          <pc:sldLayoutMkLst>
            <pc:docMk/>
            <pc:sldMasterMk cId="2941832780" sldId="2147483948"/>
            <pc:sldLayoutMk cId="1400202789" sldId="2147483959"/>
          </pc:sldLayoutMkLst>
        </pc:sldLayoutChg>
        <pc:sldLayoutChg chg="modTransition">
          <pc:chgData name="Dekrayat Almaalol" userId="4b39556e35352e2d" providerId="LiveId" clId="{3C07A653-94CF-405F-8883-A8930F9FCD71}" dt="2023-09-06T17:33:57.981" v="1383"/>
          <pc:sldLayoutMkLst>
            <pc:docMk/>
            <pc:sldMasterMk cId="2941832780" sldId="2147483948"/>
            <pc:sldLayoutMk cId="2735373397" sldId="214748396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A716F-A65A-427E-A58F-E75D7D8B6006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9CE1A-7DA2-4CCE-93F1-8EF429374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418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0" i="0" dirty="0">
                <a:solidFill>
                  <a:srgbClr val="555555"/>
                </a:solidFill>
                <a:effectLst/>
                <a:latin typeface="+mj-lt"/>
              </a:rPr>
              <a:t>Correct reference for hydro?</a:t>
            </a:r>
            <a:endParaRPr lang="en-US" sz="9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99CE1A-7DA2-4CCE-93F1-8EF429374DD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1474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99CE1A-7DA2-4CCE-93F1-8EF429374DD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3307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99CE1A-7DA2-4CCE-93F1-8EF429374DD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5023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endParaRPr lang="fr-FR" b="0" i="0" dirty="0">
              <a:effectLst/>
              <a:latin typeface="-apple-system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99CE1A-7DA2-4CCE-93F1-8EF429374DD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8756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99CE1A-7DA2-4CCE-93F1-8EF429374DD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8564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99CE1A-7DA2-4CCE-93F1-8EF429374DD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0197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transport coefficients η, ζ, and κ should be thought of as input parameters for hydrodynamics: like in any effective theory, they can not be evaluated in hydrodynamics itself, but rather need to be computed from the underlying short-distance physics, for example using the Boltzmann equation</a:t>
            </a:r>
          </a:p>
          <a:p>
            <a:endParaRPr lang="en-US" dirty="0"/>
          </a:p>
          <a:p>
            <a:r>
              <a:rPr lang="en-US" dirty="0" err="1"/>
              <a:t>Romatschke</a:t>
            </a:r>
            <a:r>
              <a:rPr lang="en-US" dirty="0"/>
              <a:t>: If the relaxation time </a:t>
            </a:r>
            <a:r>
              <a:rPr lang="en-US" dirty="0" err="1"/>
              <a:t>τΠ</a:t>
            </a:r>
            <a:r>
              <a:rPr lang="en-US" dirty="0"/>
              <a:t> is not too small, Eq. (2) are the most general shear viscous hydrodynamic equations that are causal and guarantee that entropy can never locally decrease [12]. Formally, Eq. (2) correspond to the relativistic Navier-Stokes equations in the limit </a:t>
            </a:r>
            <a:r>
              <a:rPr lang="en-US" dirty="0" err="1"/>
              <a:t>τΠ</a:t>
            </a:r>
            <a:r>
              <a:rPr lang="en-US" dirty="0"/>
              <a:t> → 0, but contain corrections of higher order in gradients for </a:t>
            </a:r>
            <a:r>
              <a:rPr lang="en-US" dirty="0" err="1"/>
              <a:t>τΠ</a:t>
            </a:r>
            <a:r>
              <a:rPr lang="en-US" dirty="0"/>
              <a:t> &gt; 0.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99CE1A-7DA2-4CCE-93F1-8EF429374DD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7435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99CE1A-7DA2-4CCE-93F1-8EF429374DD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9301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a box tag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99CE1A-7DA2-4CCE-93F1-8EF429374D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09535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99CE1A-7DA2-4CCE-93F1-8EF429374DD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167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Initial</a:t>
            </a:r>
          </a:p>
          <a:p>
            <a:r>
              <a:rPr lang="en-US" dirty="0"/>
              <a:t>Conserved Charges in Nuclear Geometry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99CE1A-7DA2-4CCE-93F1-8EF429374D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704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99CE1A-7DA2-4CCE-93F1-8EF429374DD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458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transport coefficients η, ζ, and κ should be thought of as input parameters for hydrodynamics: like in any effective theory, they can not be evaluated in hydrodynamics itself, but rather need to be computed from the underlying short-distance physics, for example using the Boltzmann equation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99CE1A-7DA2-4CCE-93F1-8EF429374DD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057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Add: theory of macroscopic, we still have a lot to learn about how these dynamics affect each other? Studies looked at one or the other but not quiet the interplay between them</a:t>
            </a:r>
          </a:p>
          <a:p>
            <a:endParaRPr lang="en-US" dirty="0"/>
          </a:p>
          <a:p>
            <a:r>
              <a:rPr lang="en-US" dirty="0"/>
              <a:t>Also add arrows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99CE1A-7DA2-4CCE-93F1-8EF429374DD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6246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Add: theory of macroscopic, we still have a lot to learn about how these dynamics affect each other? Studies looked at one or the other but not quiet the interplay between them</a:t>
            </a:r>
          </a:p>
          <a:p>
            <a:endParaRPr lang="en-US" dirty="0"/>
          </a:p>
          <a:p>
            <a:r>
              <a:rPr lang="en-US" dirty="0"/>
              <a:t>Also add arrows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99CE1A-7DA2-4CCE-93F1-8EF429374DD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2398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Out-of-bound fluid cells that are beyond the each of the Taylor Series, 4D interpolation and root-finding, Accuracy and speed, Thermodynamic derivatives.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99CE1A-7DA2-4CCE-93F1-8EF429374D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82295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99CE1A-7DA2-4CCE-93F1-8EF429374DD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970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Bottom: event0_cent20-30_JP1_center,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99CE1A-7DA2-4CCE-93F1-8EF429374DD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763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0CA7-04EB-4DCC-86D7-4911E8A0C14F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20ED-06C3-43B6-A49A-8AD2CE1A5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153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F4DFE-BF9E-43C9-8CD8-EF63FCC0752B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20ED-06C3-43B6-A49A-8AD2CE1A5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98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1750-CD21-4417-92BC-E38589D9C127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20ED-06C3-43B6-A49A-8AD2CE1A5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02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775320"/>
            <a:ext cx="7772870" cy="25680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F4933-C301-43B5-8C3C-28C9D305EE54}" type="datetime2">
              <a:rPr lang="en-US" smtClean="0"/>
              <a:t>Wednesday, September 6,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Dekrayat Almaalol        UIUC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373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953C1-950C-45AC-B648-2E951408A71E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20ED-06C3-43B6-A49A-8AD2CE1A5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981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DA980-410B-4AB2-9E46-63BE05779495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20ED-06C3-43B6-A49A-8AD2CE1A5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421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C8981-86C9-47D3-BDF4-56476B1A1B06}" type="datetime1">
              <a:rPr lang="en-US" smtClean="0"/>
              <a:t>9/6/2023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20ED-06C3-43B6-A49A-8AD2CE1A5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968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2AE0-41F9-4741-B2FF-7F55AE17ABBD}" type="datetime1">
              <a:rPr lang="en-US" smtClean="0"/>
              <a:t>9/6/2023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20ED-06C3-43B6-A49A-8AD2CE1A5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226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8EAD2-4ACD-470B-A0C8-AAC28F38C2F5}" type="datetime1">
              <a:rPr lang="en-US" smtClean="0"/>
              <a:t>9/6/2023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20ED-06C3-43B6-A49A-8AD2CE1A5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979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1D4B-C216-4942-9010-B57C6DC06DED}" type="datetime1">
              <a:rPr lang="en-US" smtClean="0"/>
              <a:t>9/6/2023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20ED-06C3-43B6-A49A-8AD2CE1A5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51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DFBE-8BD2-417A-BA45-3851DB194767}" type="datetime1">
              <a:rPr lang="en-US" smtClean="0"/>
              <a:t>9/6/2023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20ED-06C3-43B6-A49A-8AD2CE1A5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918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60FAE-6469-43AE-B95D-C8F82B48E86B}" type="datetime1">
              <a:rPr lang="en-US" smtClean="0"/>
              <a:t>9/6/2023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20ED-06C3-43B6-A49A-8AD2CE1A5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346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831FB-91E8-47A1-97CD-CB5EB1BB811F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A20ED-06C3-43B6-A49A-8AD2CE1A5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32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arxiv.org/abs/2209.11210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video" Target="../media/media3.mp4"/><Relationship Id="rId13" Type="http://schemas.openxmlformats.org/officeDocument/2006/relationships/notesSlide" Target="../notesSlides/notesSlide8.xml"/><Relationship Id="rId18" Type="http://schemas.openxmlformats.org/officeDocument/2006/relationships/image" Target="../media/image77.png"/><Relationship Id="rId3" Type="http://schemas.microsoft.com/office/2007/relationships/media" Target="../media/media2.mp4"/><Relationship Id="rId21" Type="http://schemas.openxmlformats.org/officeDocument/2006/relationships/hyperlink" Target="https://the-nuclear-confectionery.github.io/ccake-site/" TargetMode="External"/><Relationship Id="rId7" Type="http://schemas.microsoft.com/office/2007/relationships/media" Target="../media/media3.mp4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76.png"/><Relationship Id="rId2" Type="http://schemas.openxmlformats.org/officeDocument/2006/relationships/video" Target="../media/media1.mp4"/><Relationship Id="rId16" Type="http://schemas.openxmlformats.org/officeDocument/2006/relationships/image" Target="../media/image64.png"/><Relationship Id="rId20" Type="http://schemas.openxmlformats.org/officeDocument/2006/relationships/image" Target="../media/image31.png"/><Relationship Id="rId1" Type="http://schemas.microsoft.com/office/2007/relationships/media" Target="../media/media1.mp4"/><Relationship Id="rId6" Type="http://schemas.openxmlformats.org/officeDocument/2006/relationships/tags" Target="../tags/tag72.xml"/><Relationship Id="rId11" Type="http://schemas.openxmlformats.org/officeDocument/2006/relationships/tags" Target="../tags/tag73.xml"/><Relationship Id="rId5" Type="http://schemas.openxmlformats.org/officeDocument/2006/relationships/tags" Target="../tags/tag71.xml"/><Relationship Id="rId15" Type="http://schemas.openxmlformats.org/officeDocument/2006/relationships/image" Target="../media/image75.png"/><Relationship Id="rId10" Type="http://schemas.openxmlformats.org/officeDocument/2006/relationships/video" Target="../media/media4.mp4"/><Relationship Id="rId19" Type="http://schemas.openxmlformats.org/officeDocument/2006/relationships/image" Target="../media/image78.png"/><Relationship Id="rId4" Type="http://schemas.openxmlformats.org/officeDocument/2006/relationships/video" Target="../media/media2.mp4"/><Relationship Id="rId9" Type="http://schemas.microsoft.com/office/2007/relationships/media" Target="../media/media4.mp4"/><Relationship Id="rId14" Type="http://schemas.openxmlformats.org/officeDocument/2006/relationships/image" Target="../media/image7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tags" Target="../tags/tag76.xml"/><Relationship Id="rId7" Type="http://schemas.openxmlformats.org/officeDocument/2006/relationships/image" Target="../media/image80.png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image" Target="../media/image79.png"/><Relationship Id="rId11" Type="http://schemas.openxmlformats.org/officeDocument/2006/relationships/image" Target="../media/image84.png"/><Relationship Id="rId5" Type="http://schemas.openxmlformats.org/officeDocument/2006/relationships/notesSlide" Target="../notesSlides/notesSlide9.xml"/><Relationship Id="rId10" Type="http://schemas.openxmlformats.org/officeDocument/2006/relationships/image" Target="../media/image83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8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tags" Target="../tags/tag79.xml"/><Relationship Id="rId7" Type="http://schemas.openxmlformats.org/officeDocument/2006/relationships/image" Target="../media/image86.png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6" Type="http://schemas.openxmlformats.org/officeDocument/2006/relationships/image" Target="../media/image85.png"/><Relationship Id="rId11" Type="http://schemas.openxmlformats.org/officeDocument/2006/relationships/image" Target="../media/image82.png"/><Relationship Id="rId5" Type="http://schemas.openxmlformats.org/officeDocument/2006/relationships/notesSlide" Target="../notesSlides/notesSlide10.xml"/><Relationship Id="rId10" Type="http://schemas.openxmlformats.org/officeDocument/2006/relationships/image" Target="../media/image89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8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tags" Target="../tags/tag82.xml"/><Relationship Id="rId7" Type="http://schemas.openxmlformats.org/officeDocument/2006/relationships/image" Target="../media/image91.png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image" Target="../media/image90.png"/><Relationship Id="rId5" Type="http://schemas.openxmlformats.org/officeDocument/2006/relationships/notesSlide" Target="../notesSlides/notesSlide11.xml"/><Relationship Id="rId10" Type="http://schemas.openxmlformats.org/officeDocument/2006/relationships/image" Target="../media/image93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9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13" Type="http://schemas.openxmlformats.org/officeDocument/2006/relationships/image" Target="../media/image101.png"/><Relationship Id="rId3" Type="http://schemas.openxmlformats.org/officeDocument/2006/relationships/tags" Target="../tags/tag85.xml"/><Relationship Id="rId7" Type="http://schemas.openxmlformats.org/officeDocument/2006/relationships/image" Target="../media/image95.svg"/><Relationship Id="rId12" Type="http://schemas.openxmlformats.org/officeDocument/2006/relationships/image" Target="../media/image100.png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image" Target="../media/image94.png"/><Relationship Id="rId11" Type="http://schemas.openxmlformats.org/officeDocument/2006/relationships/image" Target="../media/image99.svg"/><Relationship Id="rId5" Type="http://schemas.openxmlformats.org/officeDocument/2006/relationships/notesSlide" Target="../notesSlides/notesSlide12.xml"/><Relationship Id="rId10" Type="http://schemas.openxmlformats.org/officeDocument/2006/relationships/image" Target="../media/image98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97.png"/><Relationship Id="rId14" Type="http://schemas.openxmlformats.org/officeDocument/2006/relationships/image" Target="../media/image102.png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tags" Target="../tags/tag98.xml"/><Relationship Id="rId18" Type="http://schemas.openxmlformats.org/officeDocument/2006/relationships/slideLayout" Target="../slideLayouts/slideLayout2.xml"/><Relationship Id="rId26" Type="http://schemas.openxmlformats.org/officeDocument/2006/relationships/image" Target="../media/image110.png"/><Relationship Id="rId3" Type="http://schemas.openxmlformats.org/officeDocument/2006/relationships/tags" Target="../tags/tag88.xml"/><Relationship Id="rId21" Type="http://schemas.openxmlformats.org/officeDocument/2006/relationships/image" Target="../media/image105.png"/><Relationship Id="rId7" Type="http://schemas.openxmlformats.org/officeDocument/2006/relationships/tags" Target="../tags/tag92.xml"/><Relationship Id="rId12" Type="http://schemas.openxmlformats.org/officeDocument/2006/relationships/tags" Target="../tags/tag97.xml"/><Relationship Id="rId17" Type="http://schemas.openxmlformats.org/officeDocument/2006/relationships/tags" Target="../tags/tag102.xml"/><Relationship Id="rId25" Type="http://schemas.openxmlformats.org/officeDocument/2006/relationships/image" Target="../media/image109.png"/><Relationship Id="rId33" Type="http://schemas.openxmlformats.org/officeDocument/2006/relationships/image" Target="../media/image117.png"/><Relationship Id="rId2" Type="http://schemas.openxmlformats.org/officeDocument/2006/relationships/tags" Target="../tags/tag87.xml"/><Relationship Id="rId16" Type="http://schemas.openxmlformats.org/officeDocument/2006/relationships/tags" Target="../tags/tag101.xml"/><Relationship Id="rId20" Type="http://schemas.openxmlformats.org/officeDocument/2006/relationships/image" Target="../media/image104.png"/><Relationship Id="rId29" Type="http://schemas.openxmlformats.org/officeDocument/2006/relationships/image" Target="../media/image113.png"/><Relationship Id="rId1" Type="http://schemas.openxmlformats.org/officeDocument/2006/relationships/tags" Target="../tags/tag86.xml"/><Relationship Id="rId6" Type="http://schemas.openxmlformats.org/officeDocument/2006/relationships/tags" Target="../tags/tag91.xml"/><Relationship Id="rId11" Type="http://schemas.openxmlformats.org/officeDocument/2006/relationships/tags" Target="../tags/tag96.xml"/><Relationship Id="rId24" Type="http://schemas.openxmlformats.org/officeDocument/2006/relationships/image" Target="../media/image108.png"/><Relationship Id="rId32" Type="http://schemas.openxmlformats.org/officeDocument/2006/relationships/image" Target="../media/image116.png"/><Relationship Id="rId5" Type="http://schemas.openxmlformats.org/officeDocument/2006/relationships/tags" Target="../tags/tag90.xml"/><Relationship Id="rId15" Type="http://schemas.openxmlformats.org/officeDocument/2006/relationships/tags" Target="../tags/tag100.xml"/><Relationship Id="rId23" Type="http://schemas.openxmlformats.org/officeDocument/2006/relationships/image" Target="../media/image107.png"/><Relationship Id="rId28" Type="http://schemas.openxmlformats.org/officeDocument/2006/relationships/image" Target="../media/image112.png"/><Relationship Id="rId10" Type="http://schemas.openxmlformats.org/officeDocument/2006/relationships/tags" Target="../tags/tag95.xml"/><Relationship Id="rId19" Type="http://schemas.openxmlformats.org/officeDocument/2006/relationships/image" Target="../media/image103.png"/><Relationship Id="rId31" Type="http://schemas.openxmlformats.org/officeDocument/2006/relationships/image" Target="../media/image115.png"/><Relationship Id="rId4" Type="http://schemas.openxmlformats.org/officeDocument/2006/relationships/tags" Target="../tags/tag89.xml"/><Relationship Id="rId9" Type="http://schemas.openxmlformats.org/officeDocument/2006/relationships/tags" Target="../tags/tag94.xml"/><Relationship Id="rId14" Type="http://schemas.openxmlformats.org/officeDocument/2006/relationships/tags" Target="../tags/tag99.xml"/><Relationship Id="rId22" Type="http://schemas.openxmlformats.org/officeDocument/2006/relationships/image" Target="../media/image106.png"/><Relationship Id="rId27" Type="http://schemas.openxmlformats.org/officeDocument/2006/relationships/image" Target="../media/image111.png"/><Relationship Id="rId30" Type="http://schemas.openxmlformats.org/officeDocument/2006/relationships/image" Target="../media/image114.png"/><Relationship Id="rId8" Type="http://schemas.openxmlformats.org/officeDocument/2006/relationships/tags" Target="../tags/tag9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tags" Target="../tags/tag105.xml"/><Relationship Id="rId7" Type="http://schemas.openxmlformats.org/officeDocument/2006/relationships/image" Target="../media/image118.png"/><Relationship Id="rId12" Type="http://schemas.openxmlformats.org/officeDocument/2006/relationships/image" Target="../media/image123.png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6" Type="http://schemas.openxmlformats.org/officeDocument/2006/relationships/notesSlide" Target="../notesSlides/notesSlide13.xml"/><Relationship Id="rId11" Type="http://schemas.openxmlformats.org/officeDocument/2006/relationships/image" Target="../media/image122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21.png"/><Relationship Id="rId4" Type="http://schemas.openxmlformats.org/officeDocument/2006/relationships/tags" Target="../tags/tag106.xml"/><Relationship Id="rId9" Type="http://schemas.openxmlformats.org/officeDocument/2006/relationships/image" Target="../media/image1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3" Type="http://schemas.openxmlformats.org/officeDocument/2006/relationships/tags" Target="../tags/tag3.xml"/><Relationship Id="rId21" Type="http://schemas.openxmlformats.org/officeDocument/2006/relationships/image" Target="../media/image15.png"/><Relationship Id="rId7" Type="http://schemas.openxmlformats.org/officeDocument/2006/relationships/tags" Target="../tags/tag7.xml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" Type="http://schemas.openxmlformats.org/officeDocument/2006/relationships/tags" Target="../tags/tag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5.jpg"/><Relationship Id="rId5" Type="http://schemas.openxmlformats.org/officeDocument/2006/relationships/tags" Target="../tags/tag5.xml"/><Relationship Id="rId15" Type="http://schemas.openxmlformats.org/officeDocument/2006/relationships/image" Target="../media/image9.png"/><Relationship Id="rId10" Type="http://schemas.openxmlformats.org/officeDocument/2006/relationships/notesSlide" Target="../notesSlides/notesSlide1.xml"/><Relationship Id="rId19" Type="http://schemas.openxmlformats.org/officeDocument/2006/relationships/image" Target="../media/image13.png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8.png"/><Relationship Id="rId22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14.xml"/><Relationship Id="rId13" Type="http://schemas.openxmlformats.org/officeDocument/2006/relationships/image" Target="../media/image128.png"/><Relationship Id="rId18" Type="http://schemas.openxmlformats.org/officeDocument/2006/relationships/image" Target="../media/image133.png"/><Relationship Id="rId3" Type="http://schemas.openxmlformats.org/officeDocument/2006/relationships/tags" Target="../tags/tag109.xml"/><Relationship Id="rId7" Type="http://schemas.openxmlformats.org/officeDocument/2006/relationships/tags" Target="../tags/tag113.xml"/><Relationship Id="rId12" Type="http://schemas.openxmlformats.org/officeDocument/2006/relationships/image" Target="../media/image127.png"/><Relationship Id="rId17" Type="http://schemas.openxmlformats.org/officeDocument/2006/relationships/image" Target="../media/image132.png"/><Relationship Id="rId2" Type="http://schemas.openxmlformats.org/officeDocument/2006/relationships/tags" Target="../tags/tag108.xml"/><Relationship Id="rId16" Type="http://schemas.openxmlformats.org/officeDocument/2006/relationships/image" Target="../media/image131.png"/><Relationship Id="rId20" Type="http://schemas.openxmlformats.org/officeDocument/2006/relationships/image" Target="../media/image135.png"/><Relationship Id="rId1" Type="http://schemas.openxmlformats.org/officeDocument/2006/relationships/tags" Target="../tags/tag107.xml"/><Relationship Id="rId6" Type="http://schemas.openxmlformats.org/officeDocument/2006/relationships/tags" Target="../tags/tag112.xml"/><Relationship Id="rId11" Type="http://schemas.openxmlformats.org/officeDocument/2006/relationships/image" Target="../media/image126.png"/><Relationship Id="rId5" Type="http://schemas.openxmlformats.org/officeDocument/2006/relationships/tags" Target="../tags/tag111.xml"/><Relationship Id="rId15" Type="http://schemas.openxmlformats.org/officeDocument/2006/relationships/image" Target="../media/image130.png"/><Relationship Id="rId10" Type="http://schemas.openxmlformats.org/officeDocument/2006/relationships/notesSlide" Target="../notesSlides/notesSlide14.xml"/><Relationship Id="rId19" Type="http://schemas.openxmlformats.org/officeDocument/2006/relationships/image" Target="../media/image134.png"/><Relationship Id="rId4" Type="http://schemas.openxmlformats.org/officeDocument/2006/relationships/tags" Target="../tags/tag110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12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13" Type="http://schemas.openxmlformats.org/officeDocument/2006/relationships/image" Target="../media/image17.png"/><Relationship Id="rId3" Type="http://schemas.openxmlformats.org/officeDocument/2006/relationships/tags" Target="../tags/tag117.xml"/><Relationship Id="rId7" Type="http://schemas.openxmlformats.org/officeDocument/2006/relationships/image" Target="../media/image136.png"/><Relationship Id="rId12" Type="http://schemas.openxmlformats.org/officeDocument/2006/relationships/image" Target="../media/image140.png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39.png"/><Relationship Id="rId5" Type="http://schemas.openxmlformats.org/officeDocument/2006/relationships/tags" Target="../tags/tag119.xml"/><Relationship Id="rId10" Type="http://schemas.openxmlformats.org/officeDocument/2006/relationships/image" Target="../media/image138.png"/><Relationship Id="rId4" Type="http://schemas.openxmlformats.org/officeDocument/2006/relationships/tags" Target="../tags/tag118.xml"/><Relationship Id="rId9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7" Type="http://schemas.openxmlformats.org/officeDocument/2006/relationships/image" Target="../media/image69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5.svg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7" Type="http://schemas.openxmlformats.org/officeDocument/2006/relationships/image" Target="../media/image99.sv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149.png"/><Relationship Id="rId4" Type="http://schemas.openxmlformats.org/officeDocument/2006/relationships/image" Target="../media/image14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png"/><Relationship Id="rId3" Type="http://schemas.openxmlformats.org/officeDocument/2006/relationships/tags" Target="../tags/tag122.xml"/><Relationship Id="rId7" Type="http://schemas.openxmlformats.org/officeDocument/2006/relationships/image" Target="../media/image150.png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48.png"/><Relationship Id="rId4" Type="http://schemas.openxmlformats.org/officeDocument/2006/relationships/tags" Target="../tags/tag123.xml"/><Relationship Id="rId9" Type="http://schemas.openxmlformats.org/officeDocument/2006/relationships/image" Target="../media/image15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131.xml"/><Relationship Id="rId13" Type="http://schemas.openxmlformats.org/officeDocument/2006/relationships/image" Target="../media/image155.png"/><Relationship Id="rId18" Type="http://schemas.openxmlformats.org/officeDocument/2006/relationships/image" Target="../media/image160.png"/><Relationship Id="rId3" Type="http://schemas.openxmlformats.org/officeDocument/2006/relationships/tags" Target="../tags/tag126.xml"/><Relationship Id="rId7" Type="http://schemas.openxmlformats.org/officeDocument/2006/relationships/tags" Target="../tags/tag130.xml"/><Relationship Id="rId12" Type="http://schemas.openxmlformats.org/officeDocument/2006/relationships/image" Target="../media/image154.png"/><Relationship Id="rId17" Type="http://schemas.openxmlformats.org/officeDocument/2006/relationships/image" Target="../media/image159.png"/><Relationship Id="rId2" Type="http://schemas.openxmlformats.org/officeDocument/2006/relationships/tags" Target="../tags/tag125.xml"/><Relationship Id="rId16" Type="http://schemas.openxmlformats.org/officeDocument/2006/relationships/image" Target="../media/image158.png"/><Relationship Id="rId20" Type="http://schemas.openxmlformats.org/officeDocument/2006/relationships/image" Target="../media/image54.png"/><Relationship Id="rId1" Type="http://schemas.openxmlformats.org/officeDocument/2006/relationships/tags" Target="../tags/tag124.xml"/><Relationship Id="rId6" Type="http://schemas.openxmlformats.org/officeDocument/2006/relationships/tags" Target="../tags/tag129.xml"/><Relationship Id="rId11" Type="http://schemas.openxmlformats.org/officeDocument/2006/relationships/image" Target="../media/image153.png"/><Relationship Id="rId5" Type="http://schemas.openxmlformats.org/officeDocument/2006/relationships/tags" Target="../tags/tag128.xml"/><Relationship Id="rId15" Type="http://schemas.openxmlformats.org/officeDocument/2006/relationships/image" Target="../media/image157.png"/><Relationship Id="rId10" Type="http://schemas.openxmlformats.org/officeDocument/2006/relationships/notesSlide" Target="../notesSlides/notesSlide16.xml"/><Relationship Id="rId19" Type="http://schemas.openxmlformats.org/officeDocument/2006/relationships/image" Target="../media/image161.png"/><Relationship Id="rId4" Type="http://schemas.openxmlformats.org/officeDocument/2006/relationships/tags" Target="../tags/tag127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15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65.png"/><Relationship Id="rId3" Type="http://schemas.openxmlformats.org/officeDocument/2006/relationships/tags" Target="../tags/tag134.xml"/><Relationship Id="rId7" Type="http://schemas.openxmlformats.org/officeDocument/2006/relationships/tags" Target="../tags/tag138.xml"/><Relationship Id="rId12" Type="http://schemas.openxmlformats.org/officeDocument/2006/relationships/image" Target="../media/image164.png"/><Relationship Id="rId2" Type="http://schemas.openxmlformats.org/officeDocument/2006/relationships/tags" Target="../tags/tag133.xml"/><Relationship Id="rId16" Type="http://schemas.openxmlformats.org/officeDocument/2006/relationships/image" Target="../media/image167.png"/><Relationship Id="rId1" Type="http://schemas.openxmlformats.org/officeDocument/2006/relationships/tags" Target="../tags/tag132.xml"/><Relationship Id="rId6" Type="http://schemas.openxmlformats.org/officeDocument/2006/relationships/tags" Target="../tags/tag137.xml"/><Relationship Id="rId11" Type="http://schemas.openxmlformats.org/officeDocument/2006/relationships/image" Target="../media/image163.png"/><Relationship Id="rId5" Type="http://schemas.openxmlformats.org/officeDocument/2006/relationships/tags" Target="../tags/tag136.xml"/><Relationship Id="rId15" Type="http://schemas.openxmlformats.org/officeDocument/2006/relationships/image" Target="../media/image21.png"/><Relationship Id="rId10" Type="http://schemas.openxmlformats.org/officeDocument/2006/relationships/image" Target="../media/image162.png"/><Relationship Id="rId4" Type="http://schemas.openxmlformats.org/officeDocument/2006/relationships/tags" Target="../tags/tag135.xml"/><Relationship Id="rId9" Type="http://schemas.openxmlformats.org/officeDocument/2006/relationships/notesSlide" Target="../notesSlides/notesSlide17.xml"/><Relationship Id="rId14" Type="http://schemas.openxmlformats.org/officeDocument/2006/relationships/image" Target="../media/image16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tags" Target="../tags/tag141.xml"/><Relationship Id="rId7" Type="http://schemas.openxmlformats.org/officeDocument/2006/relationships/image" Target="../media/image169.png"/><Relationship Id="rId12" Type="http://schemas.openxmlformats.org/officeDocument/2006/relationships/image" Target="../media/image174.png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6" Type="http://schemas.openxmlformats.org/officeDocument/2006/relationships/image" Target="../media/image168.png"/><Relationship Id="rId11" Type="http://schemas.openxmlformats.org/officeDocument/2006/relationships/image" Target="../media/image173.png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172.png"/><Relationship Id="rId4" Type="http://schemas.openxmlformats.org/officeDocument/2006/relationships/tags" Target="../tags/tag142.xml"/><Relationship Id="rId9" Type="http://schemas.openxmlformats.org/officeDocument/2006/relationships/image" Target="../media/image171.png"/></Relationships>
</file>

<file path=ppt/slides/_rels/slide28.xml.rels><?xml version="1.0" encoding="UTF-8" standalone="yes"?>
<Relationships xmlns="http://schemas.openxmlformats.org/package/2006/relationships"><Relationship Id="rId13" Type="http://schemas.openxmlformats.org/officeDocument/2006/relationships/tags" Target="../tags/tag155.xml"/><Relationship Id="rId18" Type="http://schemas.openxmlformats.org/officeDocument/2006/relationships/tags" Target="../tags/tag160.xml"/><Relationship Id="rId26" Type="http://schemas.openxmlformats.org/officeDocument/2006/relationships/tags" Target="../tags/tag168.xml"/><Relationship Id="rId39" Type="http://schemas.openxmlformats.org/officeDocument/2006/relationships/image" Target="../media/image181.png"/><Relationship Id="rId21" Type="http://schemas.openxmlformats.org/officeDocument/2006/relationships/tags" Target="../tags/tag163.xml"/><Relationship Id="rId34" Type="http://schemas.openxmlformats.org/officeDocument/2006/relationships/image" Target="../media/image176.png"/><Relationship Id="rId42" Type="http://schemas.openxmlformats.org/officeDocument/2006/relationships/image" Target="../media/image184.png"/><Relationship Id="rId47" Type="http://schemas.openxmlformats.org/officeDocument/2006/relationships/image" Target="../media/image189.png"/><Relationship Id="rId50" Type="http://schemas.openxmlformats.org/officeDocument/2006/relationships/image" Target="../media/image192.png"/><Relationship Id="rId55" Type="http://schemas.openxmlformats.org/officeDocument/2006/relationships/image" Target="../media/image197.png"/><Relationship Id="rId63" Type="http://schemas.openxmlformats.org/officeDocument/2006/relationships/image" Target="../media/image204.png"/><Relationship Id="rId7" Type="http://schemas.openxmlformats.org/officeDocument/2006/relationships/tags" Target="../tags/tag149.xml"/><Relationship Id="rId2" Type="http://schemas.openxmlformats.org/officeDocument/2006/relationships/tags" Target="../tags/tag144.xml"/><Relationship Id="rId16" Type="http://schemas.openxmlformats.org/officeDocument/2006/relationships/tags" Target="../tags/tag158.xml"/><Relationship Id="rId29" Type="http://schemas.openxmlformats.org/officeDocument/2006/relationships/tags" Target="../tags/tag171.xml"/><Relationship Id="rId11" Type="http://schemas.openxmlformats.org/officeDocument/2006/relationships/tags" Target="../tags/tag153.xml"/><Relationship Id="rId24" Type="http://schemas.openxmlformats.org/officeDocument/2006/relationships/tags" Target="../tags/tag166.xml"/><Relationship Id="rId32" Type="http://schemas.openxmlformats.org/officeDocument/2006/relationships/notesSlide" Target="../notesSlides/notesSlide18.xml"/><Relationship Id="rId37" Type="http://schemas.openxmlformats.org/officeDocument/2006/relationships/image" Target="../media/image179.png"/><Relationship Id="rId40" Type="http://schemas.openxmlformats.org/officeDocument/2006/relationships/image" Target="../media/image182.png"/><Relationship Id="rId45" Type="http://schemas.openxmlformats.org/officeDocument/2006/relationships/image" Target="../media/image187.png"/><Relationship Id="rId53" Type="http://schemas.openxmlformats.org/officeDocument/2006/relationships/image" Target="../media/image195.png"/><Relationship Id="rId58" Type="http://schemas.openxmlformats.org/officeDocument/2006/relationships/image" Target="../media/image27.png"/><Relationship Id="rId5" Type="http://schemas.openxmlformats.org/officeDocument/2006/relationships/tags" Target="../tags/tag147.xml"/><Relationship Id="rId61" Type="http://schemas.openxmlformats.org/officeDocument/2006/relationships/image" Target="../media/image202.png"/><Relationship Id="rId19" Type="http://schemas.openxmlformats.org/officeDocument/2006/relationships/tags" Target="../tags/tag161.xml"/><Relationship Id="rId14" Type="http://schemas.openxmlformats.org/officeDocument/2006/relationships/tags" Target="../tags/tag156.xml"/><Relationship Id="rId22" Type="http://schemas.openxmlformats.org/officeDocument/2006/relationships/tags" Target="../tags/tag164.xml"/><Relationship Id="rId27" Type="http://schemas.openxmlformats.org/officeDocument/2006/relationships/tags" Target="../tags/tag169.xml"/><Relationship Id="rId30" Type="http://schemas.openxmlformats.org/officeDocument/2006/relationships/tags" Target="../tags/tag172.xml"/><Relationship Id="rId35" Type="http://schemas.openxmlformats.org/officeDocument/2006/relationships/image" Target="../media/image177.png"/><Relationship Id="rId43" Type="http://schemas.openxmlformats.org/officeDocument/2006/relationships/image" Target="../media/image185.png"/><Relationship Id="rId48" Type="http://schemas.openxmlformats.org/officeDocument/2006/relationships/image" Target="../media/image190.png"/><Relationship Id="rId56" Type="http://schemas.openxmlformats.org/officeDocument/2006/relationships/image" Target="../media/image198.png"/><Relationship Id="rId64" Type="http://schemas.openxmlformats.org/officeDocument/2006/relationships/image" Target="../media/image205.png"/><Relationship Id="rId8" Type="http://schemas.openxmlformats.org/officeDocument/2006/relationships/tags" Target="../tags/tag150.xml"/><Relationship Id="rId51" Type="http://schemas.openxmlformats.org/officeDocument/2006/relationships/image" Target="../media/image193.png"/><Relationship Id="rId3" Type="http://schemas.openxmlformats.org/officeDocument/2006/relationships/tags" Target="../tags/tag145.xml"/><Relationship Id="rId12" Type="http://schemas.openxmlformats.org/officeDocument/2006/relationships/tags" Target="../tags/tag154.xml"/><Relationship Id="rId17" Type="http://schemas.openxmlformats.org/officeDocument/2006/relationships/tags" Target="../tags/tag159.xml"/><Relationship Id="rId25" Type="http://schemas.openxmlformats.org/officeDocument/2006/relationships/tags" Target="../tags/tag167.xml"/><Relationship Id="rId33" Type="http://schemas.openxmlformats.org/officeDocument/2006/relationships/image" Target="../media/image175.png"/><Relationship Id="rId38" Type="http://schemas.openxmlformats.org/officeDocument/2006/relationships/image" Target="../media/image180.png"/><Relationship Id="rId46" Type="http://schemas.openxmlformats.org/officeDocument/2006/relationships/image" Target="../media/image188.png"/><Relationship Id="rId59" Type="http://schemas.openxmlformats.org/officeDocument/2006/relationships/image" Target="../media/image200.png"/><Relationship Id="rId20" Type="http://schemas.openxmlformats.org/officeDocument/2006/relationships/tags" Target="../tags/tag162.xml"/><Relationship Id="rId41" Type="http://schemas.openxmlformats.org/officeDocument/2006/relationships/image" Target="../media/image183.png"/><Relationship Id="rId54" Type="http://schemas.openxmlformats.org/officeDocument/2006/relationships/image" Target="../media/image196.png"/><Relationship Id="rId62" Type="http://schemas.openxmlformats.org/officeDocument/2006/relationships/image" Target="../media/image203.png"/><Relationship Id="rId1" Type="http://schemas.openxmlformats.org/officeDocument/2006/relationships/tags" Target="../tags/tag143.xml"/><Relationship Id="rId6" Type="http://schemas.openxmlformats.org/officeDocument/2006/relationships/tags" Target="../tags/tag148.xml"/><Relationship Id="rId15" Type="http://schemas.openxmlformats.org/officeDocument/2006/relationships/tags" Target="../tags/tag157.xml"/><Relationship Id="rId23" Type="http://schemas.openxmlformats.org/officeDocument/2006/relationships/tags" Target="../tags/tag165.xml"/><Relationship Id="rId28" Type="http://schemas.openxmlformats.org/officeDocument/2006/relationships/tags" Target="../tags/tag170.xml"/><Relationship Id="rId36" Type="http://schemas.openxmlformats.org/officeDocument/2006/relationships/image" Target="../media/image178.png"/><Relationship Id="rId49" Type="http://schemas.openxmlformats.org/officeDocument/2006/relationships/image" Target="../media/image191.png"/><Relationship Id="rId57" Type="http://schemas.openxmlformats.org/officeDocument/2006/relationships/image" Target="../media/image199.png"/><Relationship Id="rId10" Type="http://schemas.openxmlformats.org/officeDocument/2006/relationships/tags" Target="../tags/tag152.xml"/><Relationship Id="rId31" Type="http://schemas.openxmlformats.org/officeDocument/2006/relationships/slideLayout" Target="../slideLayouts/slideLayout12.xml"/><Relationship Id="rId44" Type="http://schemas.openxmlformats.org/officeDocument/2006/relationships/image" Target="../media/image186.png"/><Relationship Id="rId52" Type="http://schemas.openxmlformats.org/officeDocument/2006/relationships/image" Target="../media/image194.png"/><Relationship Id="rId60" Type="http://schemas.openxmlformats.org/officeDocument/2006/relationships/image" Target="../media/image201.png"/><Relationship Id="rId4" Type="http://schemas.openxmlformats.org/officeDocument/2006/relationships/tags" Target="../tags/tag146.xml"/><Relationship Id="rId9" Type="http://schemas.openxmlformats.org/officeDocument/2006/relationships/tags" Target="../tags/tag15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180.xml"/><Relationship Id="rId13" Type="http://schemas.openxmlformats.org/officeDocument/2006/relationships/image" Target="../media/image206.png"/><Relationship Id="rId18" Type="http://schemas.openxmlformats.org/officeDocument/2006/relationships/image" Target="../media/image208.png"/><Relationship Id="rId3" Type="http://schemas.openxmlformats.org/officeDocument/2006/relationships/tags" Target="../tags/tag175.xml"/><Relationship Id="rId21" Type="http://schemas.openxmlformats.org/officeDocument/2006/relationships/image" Target="../media/image211.png"/><Relationship Id="rId7" Type="http://schemas.openxmlformats.org/officeDocument/2006/relationships/tags" Target="../tags/tag179.xml"/><Relationship Id="rId12" Type="http://schemas.openxmlformats.org/officeDocument/2006/relationships/image" Target="../media/image19.png"/><Relationship Id="rId17" Type="http://schemas.openxmlformats.org/officeDocument/2006/relationships/image" Target="../media/image64.png"/><Relationship Id="rId2" Type="http://schemas.openxmlformats.org/officeDocument/2006/relationships/tags" Target="../tags/tag174.xml"/><Relationship Id="rId16" Type="http://schemas.openxmlformats.org/officeDocument/2006/relationships/image" Target="../media/image207.png"/><Relationship Id="rId20" Type="http://schemas.openxmlformats.org/officeDocument/2006/relationships/image" Target="../media/image210.png"/><Relationship Id="rId1" Type="http://schemas.openxmlformats.org/officeDocument/2006/relationships/tags" Target="../tags/tag173.xml"/><Relationship Id="rId6" Type="http://schemas.openxmlformats.org/officeDocument/2006/relationships/tags" Target="../tags/tag178.xml"/><Relationship Id="rId11" Type="http://schemas.openxmlformats.org/officeDocument/2006/relationships/image" Target="../media/image18.png"/><Relationship Id="rId5" Type="http://schemas.openxmlformats.org/officeDocument/2006/relationships/tags" Target="../tags/tag177.xml"/><Relationship Id="rId15" Type="http://schemas.openxmlformats.org/officeDocument/2006/relationships/image" Target="../media/image17.png"/><Relationship Id="rId10" Type="http://schemas.openxmlformats.org/officeDocument/2006/relationships/slideLayout" Target="../slideLayouts/slideLayout12.xml"/><Relationship Id="rId19" Type="http://schemas.openxmlformats.org/officeDocument/2006/relationships/image" Target="../media/image209.png"/><Relationship Id="rId4" Type="http://schemas.openxmlformats.org/officeDocument/2006/relationships/tags" Target="../tags/tag176.xml"/><Relationship Id="rId9" Type="http://schemas.openxmlformats.org/officeDocument/2006/relationships/tags" Target="../tags/tag181.xml"/><Relationship Id="rId1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0.png"/><Relationship Id="rId18" Type="http://schemas.openxmlformats.org/officeDocument/2006/relationships/image" Target="../media/image24.png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image" Target="../media/image19.png"/><Relationship Id="rId17" Type="http://schemas.openxmlformats.org/officeDocument/2006/relationships/image" Target="../media/image23.png"/><Relationship Id="rId2" Type="http://schemas.openxmlformats.org/officeDocument/2006/relationships/tags" Target="../tags/tag10.xml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image" Target="../media/image18.png"/><Relationship Id="rId5" Type="http://schemas.openxmlformats.org/officeDocument/2006/relationships/tags" Target="../tags/tag13.xml"/><Relationship Id="rId15" Type="http://schemas.openxmlformats.org/officeDocument/2006/relationships/image" Target="../media/image21.png"/><Relationship Id="rId10" Type="http://schemas.openxmlformats.org/officeDocument/2006/relationships/image" Target="../media/image17.png"/><Relationship Id="rId19" Type="http://schemas.openxmlformats.org/officeDocument/2006/relationships/image" Target="../media/image25.png"/><Relationship Id="rId4" Type="http://schemas.openxmlformats.org/officeDocument/2006/relationships/tags" Target="../tags/tag12.xml"/><Relationship Id="rId9" Type="http://schemas.openxmlformats.org/officeDocument/2006/relationships/notesSlide" Target="../notesSlides/notesSlide2.xml"/><Relationship Id="rId14" Type="http://schemas.openxmlformats.org/officeDocument/2006/relationships/hyperlink" Target="https://github.com/pcarzon/ICCIN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tags" Target="../tags/tag18.xml"/><Relationship Id="rId7" Type="http://schemas.openxmlformats.org/officeDocument/2006/relationships/image" Target="../media/image28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27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32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hyperlink" Target="https://the-nuclear-confectionery.github.io/ccake-site/" TargetMode="External"/><Relationship Id="rId5" Type="http://schemas.openxmlformats.org/officeDocument/2006/relationships/image" Target="../media/image31.pn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13" Type="http://schemas.openxmlformats.org/officeDocument/2006/relationships/tags" Target="../tags/tag33.xml"/><Relationship Id="rId18" Type="http://schemas.openxmlformats.org/officeDocument/2006/relationships/image" Target="../media/image35.png"/><Relationship Id="rId26" Type="http://schemas.openxmlformats.org/officeDocument/2006/relationships/image" Target="../media/image43.png"/><Relationship Id="rId3" Type="http://schemas.openxmlformats.org/officeDocument/2006/relationships/tags" Target="../tags/tag23.xml"/><Relationship Id="rId21" Type="http://schemas.openxmlformats.org/officeDocument/2006/relationships/image" Target="../media/image38.png"/><Relationship Id="rId7" Type="http://schemas.openxmlformats.org/officeDocument/2006/relationships/tags" Target="../tags/tag27.xml"/><Relationship Id="rId12" Type="http://schemas.openxmlformats.org/officeDocument/2006/relationships/tags" Target="../tags/tag32.xml"/><Relationship Id="rId17" Type="http://schemas.openxmlformats.org/officeDocument/2006/relationships/image" Target="../media/image34.png"/><Relationship Id="rId25" Type="http://schemas.openxmlformats.org/officeDocument/2006/relationships/image" Target="../media/image42.png"/><Relationship Id="rId2" Type="http://schemas.openxmlformats.org/officeDocument/2006/relationships/tags" Target="../tags/tag22.xml"/><Relationship Id="rId16" Type="http://schemas.openxmlformats.org/officeDocument/2006/relationships/notesSlide" Target="../notesSlides/notesSlide5.xml"/><Relationship Id="rId20" Type="http://schemas.openxmlformats.org/officeDocument/2006/relationships/image" Target="../media/image37.png"/><Relationship Id="rId29" Type="http://schemas.openxmlformats.org/officeDocument/2006/relationships/image" Target="../media/image46.png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tags" Target="../tags/tag31.xml"/><Relationship Id="rId24" Type="http://schemas.openxmlformats.org/officeDocument/2006/relationships/image" Target="../media/image41.png"/><Relationship Id="rId5" Type="http://schemas.openxmlformats.org/officeDocument/2006/relationships/tags" Target="../tags/tag25.xml"/><Relationship Id="rId15" Type="http://schemas.openxmlformats.org/officeDocument/2006/relationships/slideLayout" Target="../slideLayouts/slideLayout2.xml"/><Relationship Id="rId23" Type="http://schemas.openxmlformats.org/officeDocument/2006/relationships/image" Target="../media/image40.png"/><Relationship Id="rId28" Type="http://schemas.openxmlformats.org/officeDocument/2006/relationships/image" Target="../media/image45.png"/><Relationship Id="rId10" Type="http://schemas.openxmlformats.org/officeDocument/2006/relationships/tags" Target="../tags/tag30.xml"/><Relationship Id="rId19" Type="http://schemas.openxmlformats.org/officeDocument/2006/relationships/image" Target="../media/image36.png"/><Relationship Id="rId4" Type="http://schemas.openxmlformats.org/officeDocument/2006/relationships/tags" Target="../tags/tag24.xml"/><Relationship Id="rId9" Type="http://schemas.openxmlformats.org/officeDocument/2006/relationships/tags" Target="../tags/tag29.xml"/><Relationship Id="rId14" Type="http://schemas.openxmlformats.org/officeDocument/2006/relationships/tags" Target="../tags/tag34.xml"/><Relationship Id="rId22" Type="http://schemas.openxmlformats.org/officeDocument/2006/relationships/image" Target="../media/image39.png"/><Relationship Id="rId27" Type="http://schemas.openxmlformats.org/officeDocument/2006/relationships/image" Target="../media/image44.png"/><Relationship Id="rId30" Type="http://schemas.openxmlformats.org/officeDocument/2006/relationships/image" Target="../media/image4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13" Type="http://schemas.openxmlformats.org/officeDocument/2006/relationships/tags" Target="../tags/tag47.xml"/><Relationship Id="rId18" Type="http://schemas.openxmlformats.org/officeDocument/2006/relationships/image" Target="../media/image35.png"/><Relationship Id="rId26" Type="http://schemas.openxmlformats.org/officeDocument/2006/relationships/image" Target="../media/image45.png"/><Relationship Id="rId3" Type="http://schemas.openxmlformats.org/officeDocument/2006/relationships/tags" Target="../tags/tag37.xml"/><Relationship Id="rId21" Type="http://schemas.openxmlformats.org/officeDocument/2006/relationships/image" Target="../media/image38.png"/><Relationship Id="rId7" Type="http://schemas.openxmlformats.org/officeDocument/2006/relationships/tags" Target="../tags/tag41.xml"/><Relationship Id="rId12" Type="http://schemas.openxmlformats.org/officeDocument/2006/relationships/tags" Target="../tags/tag46.xml"/><Relationship Id="rId17" Type="http://schemas.openxmlformats.org/officeDocument/2006/relationships/image" Target="../media/image34.png"/><Relationship Id="rId25" Type="http://schemas.openxmlformats.org/officeDocument/2006/relationships/image" Target="../media/image44.png"/><Relationship Id="rId2" Type="http://schemas.openxmlformats.org/officeDocument/2006/relationships/tags" Target="../tags/tag36.xml"/><Relationship Id="rId16" Type="http://schemas.openxmlformats.org/officeDocument/2006/relationships/notesSlide" Target="../notesSlides/notesSlide6.xml"/><Relationship Id="rId20" Type="http://schemas.openxmlformats.org/officeDocument/2006/relationships/image" Target="../media/image37.png"/><Relationship Id="rId29" Type="http://schemas.openxmlformats.org/officeDocument/2006/relationships/image" Target="../media/image50.png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tags" Target="../tags/tag45.xml"/><Relationship Id="rId24" Type="http://schemas.openxmlformats.org/officeDocument/2006/relationships/image" Target="../media/image43.png"/><Relationship Id="rId5" Type="http://schemas.openxmlformats.org/officeDocument/2006/relationships/tags" Target="../tags/tag39.xml"/><Relationship Id="rId15" Type="http://schemas.openxmlformats.org/officeDocument/2006/relationships/slideLayout" Target="../slideLayouts/slideLayout2.xml"/><Relationship Id="rId23" Type="http://schemas.openxmlformats.org/officeDocument/2006/relationships/image" Target="../media/image42.png"/><Relationship Id="rId28" Type="http://schemas.openxmlformats.org/officeDocument/2006/relationships/image" Target="../media/image49.png"/><Relationship Id="rId10" Type="http://schemas.openxmlformats.org/officeDocument/2006/relationships/tags" Target="../tags/tag44.xml"/><Relationship Id="rId19" Type="http://schemas.openxmlformats.org/officeDocument/2006/relationships/image" Target="../media/image36.png"/><Relationship Id="rId4" Type="http://schemas.openxmlformats.org/officeDocument/2006/relationships/tags" Target="../tags/tag38.xml"/><Relationship Id="rId9" Type="http://schemas.openxmlformats.org/officeDocument/2006/relationships/tags" Target="../tags/tag43.xml"/><Relationship Id="rId14" Type="http://schemas.openxmlformats.org/officeDocument/2006/relationships/tags" Target="../tags/tag48.xml"/><Relationship Id="rId22" Type="http://schemas.openxmlformats.org/officeDocument/2006/relationships/image" Target="../media/image41.png"/><Relationship Id="rId27" Type="http://schemas.openxmlformats.org/officeDocument/2006/relationships/image" Target="../media/image48.png"/><Relationship Id="rId30" Type="http://schemas.openxmlformats.org/officeDocument/2006/relationships/image" Target="../media/image5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13" Type="http://schemas.openxmlformats.org/officeDocument/2006/relationships/tags" Target="../tags/tag61.xml"/><Relationship Id="rId18" Type="http://schemas.openxmlformats.org/officeDocument/2006/relationships/image" Target="../media/image54.png"/><Relationship Id="rId26" Type="http://schemas.openxmlformats.org/officeDocument/2006/relationships/image" Target="../media/image61.png"/><Relationship Id="rId3" Type="http://schemas.openxmlformats.org/officeDocument/2006/relationships/tags" Target="../tags/tag51.xml"/><Relationship Id="rId21" Type="http://schemas.openxmlformats.org/officeDocument/2006/relationships/image" Target="../media/image56.png"/><Relationship Id="rId7" Type="http://schemas.openxmlformats.org/officeDocument/2006/relationships/tags" Target="../tags/tag55.xml"/><Relationship Id="rId12" Type="http://schemas.openxmlformats.org/officeDocument/2006/relationships/tags" Target="../tags/tag60.xml"/><Relationship Id="rId17" Type="http://schemas.openxmlformats.org/officeDocument/2006/relationships/image" Target="../media/image44.png"/><Relationship Id="rId25" Type="http://schemas.openxmlformats.org/officeDocument/2006/relationships/image" Target="../media/image60.png"/><Relationship Id="rId2" Type="http://schemas.openxmlformats.org/officeDocument/2006/relationships/tags" Target="../tags/tag50.xml"/><Relationship Id="rId16" Type="http://schemas.openxmlformats.org/officeDocument/2006/relationships/image" Target="../media/image53.png"/><Relationship Id="rId20" Type="http://schemas.openxmlformats.org/officeDocument/2006/relationships/image" Target="../media/image55.png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11" Type="http://schemas.openxmlformats.org/officeDocument/2006/relationships/tags" Target="../tags/tag59.xml"/><Relationship Id="rId24" Type="http://schemas.openxmlformats.org/officeDocument/2006/relationships/image" Target="../media/image59.png"/><Relationship Id="rId5" Type="http://schemas.openxmlformats.org/officeDocument/2006/relationships/tags" Target="../tags/tag53.xml"/><Relationship Id="rId15" Type="http://schemas.openxmlformats.org/officeDocument/2006/relationships/image" Target="../media/image52.png"/><Relationship Id="rId23" Type="http://schemas.openxmlformats.org/officeDocument/2006/relationships/image" Target="../media/image58.png"/><Relationship Id="rId10" Type="http://schemas.openxmlformats.org/officeDocument/2006/relationships/tags" Target="../tags/tag58.xml"/><Relationship Id="rId19" Type="http://schemas.openxmlformats.org/officeDocument/2006/relationships/image" Target="../media/image51.png"/><Relationship Id="rId4" Type="http://schemas.openxmlformats.org/officeDocument/2006/relationships/tags" Target="../tags/tag52.xml"/><Relationship Id="rId9" Type="http://schemas.openxmlformats.org/officeDocument/2006/relationships/tags" Target="../tags/tag57.xml"/><Relationship Id="rId14" Type="http://schemas.openxmlformats.org/officeDocument/2006/relationships/slideLayout" Target="../slideLayouts/slideLayout2.xml"/><Relationship Id="rId22" Type="http://schemas.openxmlformats.org/officeDocument/2006/relationships/image" Target="../media/image57.png"/><Relationship Id="rId27" Type="http://schemas.openxmlformats.org/officeDocument/2006/relationships/image" Target="../media/image6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13" Type="http://schemas.openxmlformats.org/officeDocument/2006/relationships/image" Target="../media/image64.png"/><Relationship Id="rId18" Type="http://schemas.openxmlformats.org/officeDocument/2006/relationships/image" Target="../media/image69.png"/><Relationship Id="rId3" Type="http://schemas.openxmlformats.org/officeDocument/2006/relationships/tags" Target="../tags/tag64.xml"/><Relationship Id="rId21" Type="http://schemas.openxmlformats.org/officeDocument/2006/relationships/image" Target="../media/image72.png"/><Relationship Id="rId7" Type="http://schemas.openxmlformats.org/officeDocument/2006/relationships/tags" Target="../tags/tag68.xml"/><Relationship Id="rId12" Type="http://schemas.openxmlformats.org/officeDocument/2006/relationships/image" Target="../media/image63.png"/><Relationship Id="rId17" Type="http://schemas.openxmlformats.org/officeDocument/2006/relationships/image" Target="../media/image68.png"/><Relationship Id="rId2" Type="http://schemas.openxmlformats.org/officeDocument/2006/relationships/tags" Target="../tags/tag63.xml"/><Relationship Id="rId16" Type="http://schemas.openxmlformats.org/officeDocument/2006/relationships/image" Target="../media/image67.png"/><Relationship Id="rId20" Type="http://schemas.openxmlformats.org/officeDocument/2006/relationships/image" Target="../media/image71.png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1" Type="http://schemas.openxmlformats.org/officeDocument/2006/relationships/notesSlide" Target="../notesSlides/notesSlide7.xml"/><Relationship Id="rId5" Type="http://schemas.openxmlformats.org/officeDocument/2006/relationships/tags" Target="../tags/tag66.xml"/><Relationship Id="rId15" Type="http://schemas.openxmlformats.org/officeDocument/2006/relationships/image" Target="../media/image66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70.png"/><Relationship Id="rId4" Type="http://schemas.openxmlformats.org/officeDocument/2006/relationships/tags" Target="../tags/tag65.xml"/><Relationship Id="rId9" Type="http://schemas.openxmlformats.org/officeDocument/2006/relationships/tags" Target="../tags/tag70.xml"/><Relationship Id="rId14" Type="http://schemas.openxmlformats.org/officeDocument/2006/relationships/image" Target="../media/image65.png"/><Relationship Id="rId22" Type="http://schemas.openxmlformats.org/officeDocument/2006/relationships/image" Target="../media/image7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1E2A5-F31B-87D2-1D93-180E0B8163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7029" y="120025"/>
            <a:ext cx="9158058" cy="977602"/>
          </a:xfrm>
          <a:solidFill>
            <a:schemeClr val="bg1"/>
          </a:solidFill>
        </p:spPr>
        <p:txBody>
          <a:bodyPr anchor="b">
            <a:normAutofit fontScale="90000"/>
          </a:bodyPr>
          <a:lstStyle/>
          <a:p>
            <a:br>
              <a:rPr lang="en-US" sz="2000" dirty="0">
                <a:solidFill>
                  <a:schemeClr val="tx2">
                    <a:lumMod val="75000"/>
                  </a:schemeClr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</a:br>
            <a:br>
              <a:rPr lang="en-US" sz="2000" dirty="0">
                <a:solidFill>
                  <a:schemeClr val="tx2">
                    <a:lumMod val="75000"/>
                  </a:schemeClr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</a:br>
            <a:br>
              <a:rPr lang="en-US" sz="2000" dirty="0">
                <a:solidFill>
                  <a:schemeClr val="tx2">
                    <a:lumMod val="75000"/>
                  </a:schemeClr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Baryon number, strangeness, and electric charge fluctuations </a:t>
            </a:r>
            <a:br>
              <a:rPr lang="en-US" sz="2200" dirty="0">
                <a:solidFill>
                  <a:schemeClr val="tx2">
                    <a:lumMod val="75000"/>
                  </a:schemeClr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in hydrodynamics at LHC high energy collisions</a:t>
            </a:r>
            <a:endParaRPr lang="en-US" sz="2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24B508-67A2-02A4-C946-9BD7811A0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116" y="1241768"/>
            <a:ext cx="9129942" cy="3071474"/>
          </a:xfrm>
        </p:spPr>
        <p:txBody>
          <a:bodyPr>
            <a:normAutofit/>
          </a:bodyPr>
          <a:lstStyle/>
          <a:p>
            <a:endParaRPr lang="en-US" sz="1400" dirty="0">
              <a:solidFill>
                <a:schemeClr val="accent1">
                  <a:lumMod val="50000"/>
                </a:schemeClr>
              </a:solidFill>
              <a:latin typeface="Amasis MT Pro" panose="020405040500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Amasis MT Pro" panose="02040504050005020304" pitchFamily="18" charset="0"/>
                <a:cs typeface="Times New Roman" panose="02020603050405020304" pitchFamily="18" charset="0"/>
              </a:rPr>
              <a:t>Christopher Plumberg, </a:t>
            </a:r>
            <a:r>
              <a:rPr lang="en-US" sz="1400" b="1" u="sng" dirty="0">
                <a:solidFill>
                  <a:schemeClr val="accent1">
                    <a:lumMod val="50000"/>
                  </a:schemeClr>
                </a:solidFill>
                <a:latin typeface="Amasis MT Pro" panose="02040504050005020304" pitchFamily="18" charset="0"/>
                <a:cs typeface="Times New Roman" panose="02020603050405020304" pitchFamily="18" charset="0"/>
              </a:rPr>
              <a:t>Dekrayat Almaalol , 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Amasis MT Pro" panose="02040504050005020304" pitchFamily="18" charset="0"/>
                <a:cs typeface="Times New Roman" panose="02020603050405020304" pitchFamily="18" charset="0"/>
              </a:rPr>
              <a:t>Travis Dore , Debora Mroczek , Patrick Carzon , Jordi Salinas San Martin, Lydia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Amasis MT Pro" panose="02040504050005020304" pitchFamily="18" charset="0"/>
                <a:cs typeface="Times New Roman" panose="02020603050405020304" pitchFamily="18" charset="0"/>
              </a:rPr>
              <a:t>Spychalla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Amasis MT Pro" panose="02040504050005020304" pitchFamily="18" charset="0"/>
                <a:cs typeface="Times New Roman" panose="02020603050405020304" pitchFamily="18" charset="0"/>
              </a:rPr>
              <a:t> , Matthew Sievert, Jacquelyn Noronha-Hostler  </a:t>
            </a:r>
          </a:p>
          <a:p>
            <a:endParaRPr lang="en-US" sz="1350" dirty="0">
              <a:solidFill>
                <a:schemeClr val="accent1">
                  <a:lumMod val="50000"/>
                </a:schemeClr>
              </a:solidFill>
              <a:latin typeface="Amasis MT Pro" panose="020405040500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solidFill>
                <a:schemeClr val="tx2"/>
              </a:solidFill>
            </a:endParaRPr>
          </a:p>
          <a:p>
            <a:r>
              <a:rPr lang="en-US" sz="1400" dirty="0">
                <a:solidFill>
                  <a:schemeClr val="tx2"/>
                </a:solidFill>
              </a:rPr>
              <a:t>(</a:t>
            </a:r>
            <a:r>
              <a:rPr lang="en-US" sz="1400" b="1" dirty="0">
                <a:solidFill>
                  <a:schemeClr val="tx2"/>
                </a:solidFill>
              </a:rPr>
              <a:t>Theory: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>
                <a:solidFill>
                  <a:schemeClr val="tx2"/>
                </a:solidFill>
                <a:hlinkClick r:id="rId2"/>
              </a:rPr>
              <a:t>Arxiv.2209-11210</a:t>
            </a:r>
            <a:r>
              <a:rPr lang="en-US" sz="1400" dirty="0">
                <a:solidFill>
                  <a:schemeClr val="tx2"/>
                </a:solidFill>
              </a:rPr>
              <a:t>- </a:t>
            </a:r>
            <a:r>
              <a:rPr lang="en-US" sz="1400" b="1" dirty="0">
                <a:solidFill>
                  <a:schemeClr val="tx2"/>
                </a:solidFill>
              </a:rPr>
              <a:t>Phenomenology</a:t>
            </a:r>
            <a:r>
              <a:rPr lang="en-US" sz="1400" dirty="0">
                <a:solidFill>
                  <a:schemeClr val="tx2"/>
                </a:solidFill>
              </a:rPr>
              <a:t>: Arxiv.2311-xxxx)</a:t>
            </a:r>
            <a:endParaRPr lang="en-US" sz="1350" dirty="0">
              <a:solidFill>
                <a:schemeClr val="accent1">
                  <a:lumMod val="50000"/>
                </a:schemeClr>
              </a:solidFill>
              <a:latin typeface="Amasis MT Pro" panose="02040504050005020304" pitchFamily="18" charset="0"/>
              <a:cs typeface="Times New Roman" panose="02020603050405020304" pitchFamily="18" charset="0"/>
            </a:endParaRPr>
          </a:p>
          <a:p>
            <a:r>
              <a:rPr lang="en-US" sz="1350" dirty="0">
                <a:solidFill>
                  <a:schemeClr val="accent1">
                    <a:lumMod val="50000"/>
                  </a:schemeClr>
                </a:solidFill>
                <a:latin typeface="Amasis MT Pro" panose="02040504050005020304" pitchFamily="18" charset="0"/>
                <a:cs typeface="Times New Roman" panose="02020603050405020304" pitchFamily="18" charset="0"/>
              </a:rPr>
              <a:t>University of Illinois at Urbana-Champaign </a:t>
            </a:r>
            <a:endParaRPr lang="en-US" sz="1350" b="1" dirty="0">
              <a:solidFill>
                <a:schemeClr val="accent1">
                  <a:lumMod val="50000"/>
                </a:schemeClr>
              </a:solidFill>
              <a:latin typeface="Amasis MT Pro" panose="02040504050005020304" pitchFamily="18" charset="0"/>
              <a:cs typeface="Times New Roman" panose="02020603050405020304" pitchFamily="18" charset="0"/>
            </a:endParaRPr>
          </a:p>
          <a:p>
            <a:r>
              <a:rPr lang="en-US" sz="1350" dirty="0">
                <a:solidFill>
                  <a:schemeClr val="accent1">
                    <a:lumMod val="50000"/>
                  </a:schemeClr>
                </a:solidFill>
                <a:latin typeface="Amasis MT Pro" panose="02040504050005020304" pitchFamily="18" charset="0"/>
                <a:cs typeface="Times New Roman" panose="02020603050405020304" pitchFamily="18" charset="0"/>
              </a:rPr>
              <a:t>The 30th International Conference on Ultra-relativistic Nucleus-Nucleus Collisions</a:t>
            </a:r>
          </a:p>
          <a:p>
            <a:r>
              <a:rPr lang="en-US" sz="1350" dirty="0">
                <a:solidFill>
                  <a:schemeClr val="accent1">
                    <a:lumMod val="50000"/>
                  </a:schemeClr>
                </a:solidFill>
                <a:latin typeface="Amasis MT Pro" panose="02040504050005020304" pitchFamily="18" charset="0"/>
                <a:cs typeface="Times New Roman" panose="02020603050405020304" pitchFamily="18" charset="0"/>
              </a:rPr>
              <a:t>UH (Sep 03-09), HOUSTON, TEXAS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2992E868-88D3-F7FF-9A7F-A1FB6198FD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6348" y="1881160"/>
            <a:ext cx="1191826" cy="118423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EC2400B3-DA03-18DE-418D-F4EEBC1D1143}"/>
              </a:ext>
            </a:extLst>
          </p:cNvPr>
          <p:cNvGrpSpPr/>
          <p:nvPr/>
        </p:nvGrpSpPr>
        <p:grpSpPr>
          <a:xfrm>
            <a:off x="162755" y="1958502"/>
            <a:ext cx="1278693" cy="1029551"/>
            <a:chOff x="1295400" y="104775"/>
            <a:chExt cx="5391149" cy="477202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FDE4649-1F45-531F-943F-C31CC6A76614}"/>
                </a:ext>
              </a:extLst>
            </p:cNvPr>
            <p:cNvSpPr/>
            <p:nvPr/>
          </p:nvSpPr>
          <p:spPr>
            <a:xfrm>
              <a:off x="1295400" y="104775"/>
              <a:ext cx="5391149" cy="4772025"/>
            </a:xfrm>
            <a:prstGeom prst="rect">
              <a:avLst/>
            </a:prstGeom>
            <a:solidFill>
              <a:srgbClr val="1329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57D117F-9A1B-80EC-A5AD-D51E4DB85E72}"/>
                </a:ext>
              </a:extLst>
            </p:cNvPr>
            <p:cNvGrpSpPr/>
            <p:nvPr/>
          </p:nvGrpSpPr>
          <p:grpSpPr>
            <a:xfrm>
              <a:off x="1720563" y="295802"/>
              <a:ext cx="4540822" cy="4389971"/>
              <a:chOff x="1720562" y="341097"/>
              <a:chExt cx="4540822" cy="4389971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95087399-43E7-8FA9-DBF1-D107980F15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87991"/>
              <a:stretch/>
            </p:blipFill>
            <p:spPr>
              <a:xfrm>
                <a:off x="2898729" y="341097"/>
                <a:ext cx="2184489" cy="3157336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2FBF82B4-BB6A-3A8E-184C-5F89D6F5856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891"/>
              <a:stretch/>
            </p:blipFill>
            <p:spPr>
              <a:xfrm>
                <a:off x="1720562" y="3734754"/>
                <a:ext cx="4540822" cy="996314"/>
              </a:xfrm>
              <a:prstGeom prst="rect">
                <a:avLst/>
              </a:prstGeom>
            </p:spPr>
          </p:pic>
        </p:grpSp>
      </p:grpSp>
      <p:pic>
        <p:nvPicPr>
          <p:cNvPr id="5" name="Picture 4" descr="A group of logos with numbers and balloons&#10;&#10;Description automatically generated">
            <a:extLst>
              <a:ext uri="{FF2B5EF4-FFF2-40B4-BE49-F238E27FC236}">
                <a16:creationId xmlns:a16="http://schemas.microsoft.com/office/drawing/2014/main" id="{3D1760F0-CD51-E729-41ED-CCBD6BFC60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921" y="3439072"/>
            <a:ext cx="2612855" cy="14666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D32765-2E9E-A20E-2C1A-C902DDDB6E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29" y="4098231"/>
            <a:ext cx="5741506" cy="531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266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7639A-4903-9D1E-F5BE-C79151C4B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369"/>
            <a:ext cx="9144000" cy="459049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100" dirty="0">
                <a:latin typeface="Algerian" panose="04020705040A02060702" pitchFamily="82" charset="0"/>
              </a:rPr>
              <a:t>   2+1D Dissipative fluid dynamics with ideal BSQ evolution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0785AE0-D951-53FB-5FB2-79A8138F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18461" y="4745542"/>
            <a:ext cx="1853628" cy="273844"/>
          </a:xfrm>
        </p:spPr>
        <p:txBody>
          <a:bodyPr/>
          <a:lstStyle/>
          <a:p>
            <a:r>
              <a:rPr lang="en-US" dirty="0"/>
              <a:t>Dekrayat Almaalol        UIUC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D2A9A36-FEDD-965A-5D5F-58854A615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72089" y="4745541"/>
            <a:ext cx="573161" cy="273844"/>
          </a:xfrm>
        </p:spPr>
        <p:txBody>
          <a:bodyPr/>
          <a:lstStyle/>
          <a:p>
            <a:fld id="{B2DC25EE-239B-4C5F-AAD1-255A7D5F1EE2}" type="slidenum">
              <a:rPr lang="en-US" smtClean="0"/>
              <a:t>10</a:t>
            </a:fld>
            <a:endParaRPr lang="en-US" dirty="0"/>
          </a:p>
        </p:txBody>
      </p:sp>
      <p:pic>
        <p:nvPicPr>
          <p:cNvPr id="5" name="baryon_density_evolution">
            <a:hlinkClick r:id="" action="ppaction://media"/>
            <a:extLst>
              <a:ext uri="{FF2B5EF4-FFF2-40B4-BE49-F238E27FC236}">
                <a16:creationId xmlns:a16="http://schemas.microsoft.com/office/drawing/2014/main" id="{31E791A7-ED17-178D-89CB-03B79B01E3A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309651" y="876584"/>
            <a:ext cx="2604679" cy="1952063"/>
          </a:xfrm>
          <a:prstGeom prst="rect">
            <a:avLst/>
          </a:prstGeom>
        </p:spPr>
      </p:pic>
      <p:pic>
        <p:nvPicPr>
          <p:cNvPr id="7" name="electric_density_evolution">
            <a:hlinkClick r:id="" action="ppaction://media"/>
            <a:extLst>
              <a:ext uri="{FF2B5EF4-FFF2-40B4-BE49-F238E27FC236}">
                <a16:creationId xmlns:a16="http://schemas.microsoft.com/office/drawing/2014/main" id="{9275931E-6F64-17F2-0897-897C3CB07DF0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6256964" y="2692509"/>
            <a:ext cx="2728646" cy="2044969"/>
          </a:xfrm>
          <a:prstGeom prst="rect">
            <a:avLst/>
          </a:prstGeom>
        </p:spPr>
      </p:pic>
      <p:pic>
        <p:nvPicPr>
          <p:cNvPr id="26" name="Picture 25" descr="\documentclass{article}&#10;\usepackage{amsmath}&#10;\usepackage{xcolor}&#10;\pagestyle{empty}&#10;\begin{document}&#10;{\fontsize{10}{11}\selectfont{{\color{gray}&#10;\noindent C. Plumberg, {\bf{DA}} , T. Dore , D. Mroczek , P. Carzon , J. Salina San Martin,\\&#10;\noindent L. Spychalla , M. Sievert, and J. Noronha-Hostler, in preparation(2023)}}}&#10;&#10;&#10;&#10;&#10;\end{document}" title="IguanaTex Bitmap Display">
            <a:extLst>
              <a:ext uri="{FF2B5EF4-FFF2-40B4-BE49-F238E27FC236}">
                <a16:creationId xmlns:a16="http://schemas.microsoft.com/office/drawing/2014/main" id="{CD537D96-27C0-43C8-196B-FAFAD481464B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389" y="680670"/>
            <a:ext cx="3648221" cy="232893"/>
          </a:xfrm>
          <a:prstGeom prst="rect">
            <a:avLst/>
          </a:prstGeom>
        </p:spPr>
      </p:pic>
      <p:pic>
        <p:nvPicPr>
          <p:cNvPr id="8" name="Picture 7" descr="\documentclass{article}&#10;\usepackage{amsmath}&#10;\pagestyle{empty}&#10;\begin{document}&#10;\itemize&#10;\item BSQ charge densities evolution  \\&#10;\noindent mimics the energy transport&#10;\item The code passes the Gubser test&#10;\item Energy and charge densities are simultaneously\\&#10;\noindent conserved during the full dynamical evolution&#10;\item Dynamical evolution is highly non-trivial&#10;\item How would coupled diffusion modify\\&#10;\noindent the dynamics of charge sectors?&#10;&#10;&#10;&#10;\end{document}" title="IguanaTex Bitmap Display">
            <a:extLst>
              <a:ext uri="{FF2B5EF4-FFF2-40B4-BE49-F238E27FC236}">
                <a16:creationId xmlns:a16="http://schemas.microsoft.com/office/drawing/2014/main" id="{C22803DA-5C9A-1134-568E-0A4475E1B7F9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55" y="1438097"/>
            <a:ext cx="3831467" cy="2214404"/>
          </a:xfrm>
          <a:prstGeom prst="rect">
            <a:avLst/>
          </a:prstGeom>
        </p:spPr>
      </p:pic>
      <p:pic>
        <p:nvPicPr>
          <p:cNvPr id="4" name="energy_density_evolution">
            <a:hlinkClick r:id="" action="ppaction://media"/>
            <a:extLst>
              <a:ext uri="{FF2B5EF4-FFF2-40B4-BE49-F238E27FC236}">
                <a16:creationId xmlns:a16="http://schemas.microsoft.com/office/drawing/2014/main" id="{6DFAB0F9-6F50-2EA3-3F8B-020B4E461114}"/>
              </a:ext>
            </a:extLst>
          </p:cNvPr>
          <p:cNvPicPr>
            <a:picLocks noGrp="1" noChangeAspect="1"/>
          </p:cNvPicPr>
          <p:nvPr>
            <p:ph idx="1"/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4015904" y="906766"/>
            <a:ext cx="2636632" cy="1976486"/>
          </a:xfrm>
        </p:spPr>
      </p:pic>
      <p:pic>
        <p:nvPicPr>
          <p:cNvPr id="6" name="strange_density_evolution">
            <a:hlinkClick r:id="" action="ppaction://media"/>
            <a:extLst>
              <a:ext uri="{FF2B5EF4-FFF2-40B4-BE49-F238E27FC236}">
                <a16:creationId xmlns:a16="http://schemas.microsoft.com/office/drawing/2014/main" id="{3D4FB66A-4507-94B4-C691-2394BAA9C698}"/>
              </a:ext>
            </a:extLst>
          </p:cNvPr>
          <p:cNvPicPr>
            <a:picLocks noChangeAspect="1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3995170" y="2711449"/>
            <a:ext cx="2678100" cy="2007088"/>
          </a:xfrm>
          <a:prstGeom prst="rect">
            <a:avLst/>
          </a:prstGeom>
        </p:spPr>
      </p:pic>
      <p:pic>
        <p:nvPicPr>
          <p:cNvPr id="42" name="Picture 41" descr="\documentclass{article}&#10;\usepackage{amsmath}&#10;\pagestyle{empty}&#10;\begin{document}&#10;{\bf Conserved ChArges HydrodynamiK Evolution}&#10;&#10;&#10;&#10;\end{document}" title="IguanaTex Bitmap Display">
            <a:extLst>
              <a:ext uri="{FF2B5EF4-FFF2-40B4-BE49-F238E27FC236}">
                <a16:creationId xmlns:a16="http://schemas.microsoft.com/office/drawing/2014/main" id="{0AB952F2-C6E4-2D13-7969-FBAB400A3A48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31" y="717651"/>
            <a:ext cx="4137600" cy="158933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9429B7B4-09F2-23D8-E18A-44C55337ED27}"/>
              </a:ext>
            </a:extLst>
          </p:cNvPr>
          <p:cNvSpPr txBox="1"/>
          <p:nvPr/>
        </p:nvSpPr>
        <p:spPr>
          <a:xfrm>
            <a:off x="4369840" y="600663"/>
            <a:ext cx="1125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lgerian" panose="04020705040A02060702" pitchFamily="82" charset="0"/>
                <a:hlinkClick r:id="rId21"/>
              </a:rPr>
              <a:t>CCAKE</a:t>
            </a:r>
            <a:endParaRPr lang="en-US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892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03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03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003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EAA10-9A10-8D80-AEB0-77E8A4665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067"/>
            <a:ext cx="9144000" cy="41098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100" dirty="0">
                <a:latin typeface="Algerian" panose="04020705040A02060702" pitchFamily="82" charset="0"/>
              </a:rPr>
              <a:t>BSQ charge correlations | Dynamical trajectories 0-5%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6FD91B15-0D67-AD6C-2CD7-61C6FC1C0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58610" y="4762301"/>
            <a:ext cx="1861257" cy="273844"/>
          </a:xfrm>
        </p:spPr>
        <p:txBody>
          <a:bodyPr/>
          <a:lstStyle/>
          <a:p>
            <a:r>
              <a:rPr lang="en-US" dirty="0"/>
              <a:t>Dekrayat Almaalol        UIUC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81C37B4-9C94-092B-8CFA-2058FCA65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3287" y="4761415"/>
            <a:ext cx="573161" cy="273844"/>
          </a:xfrm>
        </p:spPr>
        <p:txBody>
          <a:bodyPr/>
          <a:lstStyle/>
          <a:p>
            <a:fld id="{B2DC25EE-239B-4C5F-AAD1-255A7D5F1EE2}" type="slidenum">
              <a:rPr lang="en-US" smtClean="0"/>
              <a:t>11</a:t>
            </a:fld>
            <a:endParaRPr lang="en-US" dirty="0"/>
          </a:p>
        </p:txBody>
      </p:sp>
      <p:pic>
        <p:nvPicPr>
          <p:cNvPr id="14" name="Picture 13" descr="A blue and white cloud&#10;&#10;Description automatically generated with medium confidence">
            <a:extLst>
              <a:ext uri="{FF2B5EF4-FFF2-40B4-BE49-F238E27FC236}">
                <a16:creationId xmlns:a16="http://schemas.microsoft.com/office/drawing/2014/main" id="{565C2B8A-1FCF-B979-BFFA-CDA5393F3B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61" y="2483439"/>
            <a:ext cx="3522316" cy="2351491"/>
          </a:xfrm>
          <a:prstGeom prst="rect">
            <a:avLst/>
          </a:prstGeom>
        </p:spPr>
      </p:pic>
      <p:pic>
        <p:nvPicPr>
          <p:cNvPr id="16" name="Picture 15" descr="A blue and white cloud&#10;&#10;Description automatically generated with medium confidence">
            <a:extLst>
              <a:ext uri="{FF2B5EF4-FFF2-40B4-BE49-F238E27FC236}">
                <a16:creationId xmlns:a16="http://schemas.microsoft.com/office/drawing/2014/main" id="{A1F3F0B7-309C-E6D5-58F7-B49DDB197C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223" y="437792"/>
            <a:ext cx="3522316" cy="2354771"/>
          </a:xfrm>
          <a:prstGeom prst="rect">
            <a:avLst/>
          </a:prstGeom>
        </p:spPr>
      </p:pic>
      <p:pic>
        <p:nvPicPr>
          <p:cNvPr id="18" name="Picture 17" descr="A blue and white graph&#10;&#10;Description automatically generated with medium confidence">
            <a:extLst>
              <a:ext uri="{FF2B5EF4-FFF2-40B4-BE49-F238E27FC236}">
                <a16:creationId xmlns:a16="http://schemas.microsoft.com/office/drawing/2014/main" id="{E2AE9B1C-289C-E5E1-DA27-2567A5D6BD6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222" y="2480160"/>
            <a:ext cx="3522316" cy="2354770"/>
          </a:xfrm>
          <a:prstGeom prst="rect">
            <a:avLst/>
          </a:prstGeom>
        </p:spPr>
      </p:pic>
      <p:pic>
        <p:nvPicPr>
          <p:cNvPr id="19" name="Picture 18" descr="\documentclass{article}&#10;\usepackage{amsmath}&#10;\usepackage{xcolor}&#10;\pagestyle{empty}&#10;\begin{document}&#10;&#10;{\color{gray}preliminary}&#10;&#10;&#10;\end{document}" title="IguanaTex Bitmap Display">
            <a:extLst>
              <a:ext uri="{FF2B5EF4-FFF2-40B4-BE49-F238E27FC236}">
                <a16:creationId xmlns:a16="http://schemas.microsoft.com/office/drawing/2014/main" id="{4B329CF2-9F91-53BA-678B-AD710D489E0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779" y="562247"/>
            <a:ext cx="662400" cy="119200"/>
          </a:xfrm>
          <a:prstGeom prst="rect">
            <a:avLst/>
          </a:prstGeom>
        </p:spPr>
      </p:pic>
      <p:pic>
        <p:nvPicPr>
          <p:cNvPr id="4" name="Picture 3" descr="\documentclass{article}&#10;\usepackage{amsmath}&#10;\pagestyle{empty}&#10;\begin{document}&#10;\itemize&#10;\item Signs of charge correlations imprints consistent with \\&#10;\noindent thermal model predictions ($\mu_Q\sim\,-0.1\mu_B\,, \mu_S\sim\,1/3 \mu_B$)\\&#10;\noindent ,  but agreement is not dominant&#10;\item Evolution is highly nonlinear in the energy-charge sectors&#10;&#10;&#10;&#10;&#10;\end{document}" title="IguanaTex Bitmap Display">
            <a:extLst>
              <a:ext uri="{FF2B5EF4-FFF2-40B4-BE49-F238E27FC236}">
                <a16:creationId xmlns:a16="http://schemas.microsoft.com/office/drawing/2014/main" id="{E150DE32-BF10-F424-2C10-94DC2079E81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42" y="1145311"/>
            <a:ext cx="4620800" cy="939732"/>
          </a:xfrm>
          <a:prstGeom prst="rect">
            <a:avLst/>
          </a:prstGeom>
        </p:spPr>
      </p:pic>
      <p:pic>
        <p:nvPicPr>
          <p:cNvPr id="20" name="Picture 19" descr="\documentclass{article}&#10;\usepackage{amsmath}&#10;\pagestyle{empty}&#10;\begin{document}&#10;Central $(0-5\%)$ Pb+Pb at $5.02$ TeV&#10;&#10;&#10;&#10;\end{document}" title="IguanaTex Bitmap Display">
            <a:extLst>
              <a:ext uri="{FF2B5EF4-FFF2-40B4-BE49-F238E27FC236}">
                <a16:creationId xmlns:a16="http://schemas.microsoft.com/office/drawing/2014/main" id="{A5BA71A6-AD7D-BA0D-F7BA-1D7B75E2957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07" y="579664"/>
            <a:ext cx="2909867" cy="178133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C846FDD-FC62-DE2C-5A82-514CD005B4F2}"/>
              </a:ext>
            </a:extLst>
          </p:cNvPr>
          <p:cNvSpPr/>
          <p:nvPr/>
        </p:nvSpPr>
        <p:spPr>
          <a:xfrm>
            <a:off x="688820" y="489340"/>
            <a:ext cx="3063240" cy="350098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EAA10-9A10-8D80-AEB0-77E8A4665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067"/>
            <a:ext cx="9144000" cy="41098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100" dirty="0">
                <a:latin typeface="Algerian" panose="04020705040A02060702" pitchFamily="82" charset="0"/>
              </a:rPr>
              <a:t>   BSQ chemical potentials | freeze-out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6FD91B15-0D67-AD6C-2CD7-61C6FC1C0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52071" y="4736621"/>
            <a:ext cx="1692913" cy="273844"/>
          </a:xfrm>
        </p:spPr>
        <p:txBody>
          <a:bodyPr/>
          <a:lstStyle/>
          <a:p>
            <a:r>
              <a:rPr lang="en-US" dirty="0"/>
              <a:t>Dekrayat Almaalol        UIUC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81C37B4-9C94-092B-8CFA-2058FCA65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84731" y="4737435"/>
            <a:ext cx="573161" cy="273844"/>
          </a:xfrm>
        </p:spPr>
        <p:txBody>
          <a:bodyPr/>
          <a:lstStyle/>
          <a:p>
            <a:fld id="{B2DC25EE-239B-4C5F-AAD1-255A7D5F1EE2}" type="slidenum">
              <a:rPr lang="en-US" smtClean="0"/>
              <a:t>12</a:t>
            </a:fld>
            <a:endParaRPr lang="en-US" dirty="0"/>
          </a:p>
        </p:txBody>
      </p:sp>
      <p:pic>
        <p:nvPicPr>
          <p:cNvPr id="35" name="Picture 34" descr="\documentclass{article}&#10;\usepackage{amsmath}&#10;\usepackage{xcolor}&#10;\pagestyle{empty}&#10;\begin{document}&#10;&#10;\noindent {\color{purple}Fluctuations of BSQ Charge fluctuations are preserved until freezeout!}&#10;&#10;&#10;\end{document}" title="IguanaTex Bitmap Display">
            <a:extLst>
              <a:ext uri="{FF2B5EF4-FFF2-40B4-BE49-F238E27FC236}">
                <a16:creationId xmlns:a16="http://schemas.microsoft.com/office/drawing/2014/main" id="{B3E2CD5A-8450-E460-EBCD-31B362DA19F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4" y="449814"/>
            <a:ext cx="5456000" cy="163200"/>
          </a:xfrm>
          <a:prstGeom prst="rect">
            <a:avLst/>
          </a:prstGeom>
        </p:spPr>
      </p:pic>
      <p:pic>
        <p:nvPicPr>
          <p:cNvPr id="12" name="Picture 11" descr="\documentclass{article}&#10;\usepackage{amsmath}&#10;\pagestyle{empty}&#10;\begin{document}&#10;&#10;\itemize&#10;\item Deviations in the range of the $\mu_q$ at freezeout ($100-200$ MeV)&#10;\item Central events show larger fluctuations of charges at freeze-out&#10;\item additional information from the initial state geometry?&#10;\item How do these fluctuations manifest themselves in the final flow?&#10;&#10;\end{document}" title="IguanaTex Bitmap Display">
            <a:extLst>
              <a:ext uri="{FF2B5EF4-FFF2-40B4-BE49-F238E27FC236}">
                <a16:creationId xmlns:a16="http://schemas.microsoft.com/office/drawing/2014/main" id="{D4147626-3F0B-4313-ED05-C08AEF52BB5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74" y="739429"/>
            <a:ext cx="5125330" cy="1197867"/>
          </a:xfrm>
          <a:prstGeom prst="rect">
            <a:avLst/>
          </a:prstGeom>
        </p:spPr>
      </p:pic>
      <p:pic>
        <p:nvPicPr>
          <p:cNvPr id="8" name="Picture 7" descr="A blue and white gradient&#10;&#10;Description automatically generated with medium confidence">
            <a:extLst>
              <a:ext uri="{FF2B5EF4-FFF2-40B4-BE49-F238E27FC236}">
                <a16:creationId xmlns:a16="http://schemas.microsoft.com/office/drawing/2014/main" id="{0A48F98E-A522-B6B5-E09A-6F90C3B6470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35" y="2132861"/>
            <a:ext cx="3802594" cy="2604069"/>
          </a:xfrm>
          <a:prstGeom prst="rect">
            <a:avLst/>
          </a:prstGeom>
        </p:spPr>
      </p:pic>
      <p:pic>
        <p:nvPicPr>
          <p:cNvPr id="15" name="Picture 14" descr="A blue and purple graph&#10;&#10;Description automatically generated with medium confidence">
            <a:extLst>
              <a:ext uri="{FF2B5EF4-FFF2-40B4-BE49-F238E27FC236}">
                <a16:creationId xmlns:a16="http://schemas.microsoft.com/office/drawing/2014/main" id="{CD25F431-55A5-9056-3AF1-94BFBC23E61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555" y="2590371"/>
            <a:ext cx="3079247" cy="2111652"/>
          </a:xfrm>
          <a:prstGeom prst="rect">
            <a:avLst/>
          </a:pr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F58F868-4E06-D60F-FAA7-5931CD1E8A80}"/>
              </a:ext>
            </a:extLst>
          </p:cNvPr>
          <p:cNvSpPr/>
          <p:nvPr/>
        </p:nvSpPr>
        <p:spPr>
          <a:xfrm>
            <a:off x="1840213" y="3834595"/>
            <a:ext cx="1229558" cy="5487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27AA086-9187-6473-7A93-3163F5410A5A}"/>
              </a:ext>
            </a:extLst>
          </p:cNvPr>
          <p:cNvSpPr/>
          <p:nvPr/>
        </p:nvSpPr>
        <p:spPr>
          <a:xfrm>
            <a:off x="6980267" y="4049042"/>
            <a:ext cx="329837" cy="4571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 descr="A blue and white gradient&#10;&#10;Description automatically generated with medium confidence">
            <a:extLst>
              <a:ext uri="{FF2B5EF4-FFF2-40B4-BE49-F238E27FC236}">
                <a16:creationId xmlns:a16="http://schemas.microsoft.com/office/drawing/2014/main" id="{E9DD284A-6578-2576-5739-0FA3182F03A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377" y="478421"/>
            <a:ext cx="3033454" cy="2077352"/>
          </a:xfrm>
          <a:prstGeom prst="rect">
            <a:avLst/>
          </a:prstGeom>
        </p:spPr>
      </p:pic>
      <p:pic>
        <p:nvPicPr>
          <p:cNvPr id="33" name="Picture 32" descr="\documentclass{article}&#10;\usepackage{amsmath}&#10;\usepackage{xcolor}&#10;\pagestyle{empty}&#10;\begin{document}&#10;&#10;{\color{gray}preliminary}&#10;&#10;&#10;\end{document}" title="IguanaTex Bitmap Display">
            <a:extLst>
              <a:ext uri="{FF2B5EF4-FFF2-40B4-BE49-F238E27FC236}">
                <a16:creationId xmlns:a16="http://schemas.microsoft.com/office/drawing/2014/main" id="{6D84A66A-ABD1-1100-D648-9410893DF7D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279" y="588685"/>
            <a:ext cx="662400" cy="119200"/>
          </a:xfrm>
          <a:prstGeom prst="rect">
            <a:avLst/>
          </a:prstGeom>
        </p:spPr>
      </p:pic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3B72EF6-AB84-796C-B60C-1BDD74DFC350}"/>
              </a:ext>
            </a:extLst>
          </p:cNvPr>
          <p:cNvSpPr/>
          <p:nvPr/>
        </p:nvSpPr>
        <p:spPr>
          <a:xfrm>
            <a:off x="6763642" y="1782072"/>
            <a:ext cx="855269" cy="4571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row: Left-Right 2">
            <a:extLst>
              <a:ext uri="{FF2B5EF4-FFF2-40B4-BE49-F238E27FC236}">
                <a16:creationId xmlns:a16="http://schemas.microsoft.com/office/drawing/2014/main" id="{CDAEEAD9-41BA-4A1C-0F75-C096B3E2590B}"/>
              </a:ext>
            </a:extLst>
          </p:cNvPr>
          <p:cNvSpPr/>
          <p:nvPr/>
        </p:nvSpPr>
        <p:spPr>
          <a:xfrm>
            <a:off x="6925466" y="4008883"/>
            <a:ext cx="439437" cy="126035"/>
          </a:xfrm>
          <a:prstGeom prst="left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row: Left-Right 3">
            <a:extLst>
              <a:ext uri="{FF2B5EF4-FFF2-40B4-BE49-F238E27FC236}">
                <a16:creationId xmlns:a16="http://schemas.microsoft.com/office/drawing/2014/main" id="{124C8A13-5573-216E-75DD-999D553556F8}"/>
              </a:ext>
            </a:extLst>
          </p:cNvPr>
          <p:cNvSpPr/>
          <p:nvPr/>
        </p:nvSpPr>
        <p:spPr>
          <a:xfrm>
            <a:off x="6728807" y="1762795"/>
            <a:ext cx="939090" cy="119201"/>
          </a:xfrm>
          <a:prstGeom prst="left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Left-Right 4">
            <a:extLst>
              <a:ext uri="{FF2B5EF4-FFF2-40B4-BE49-F238E27FC236}">
                <a16:creationId xmlns:a16="http://schemas.microsoft.com/office/drawing/2014/main" id="{114576E9-266C-58BF-D3F6-0F1088596E0D}"/>
              </a:ext>
            </a:extLst>
          </p:cNvPr>
          <p:cNvSpPr/>
          <p:nvPr/>
        </p:nvSpPr>
        <p:spPr>
          <a:xfrm>
            <a:off x="1840212" y="3807823"/>
            <a:ext cx="1262217" cy="154134"/>
          </a:xfrm>
          <a:prstGeom prst="left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ABF69E9-8A3C-600C-B09B-D96F05F0756C}"/>
              </a:ext>
            </a:extLst>
          </p:cNvPr>
          <p:cNvSpPr/>
          <p:nvPr/>
        </p:nvSpPr>
        <p:spPr>
          <a:xfrm>
            <a:off x="202475" y="1675661"/>
            <a:ext cx="5279180" cy="408217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410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EAA10-9A10-8D80-AEB0-77E8A4665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067"/>
            <a:ext cx="9144000" cy="41098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100" dirty="0">
                <a:latin typeface="Algerian" panose="04020705040A02060702" pitchFamily="82" charset="0"/>
              </a:rPr>
              <a:t>   BSQ chemical potentials | freeze-out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6FD91B15-0D67-AD6C-2CD7-61C6FC1C0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52071" y="4736621"/>
            <a:ext cx="1692913" cy="273844"/>
          </a:xfrm>
        </p:spPr>
        <p:txBody>
          <a:bodyPr/>
          <a:lstStyle/>
          <a:p>
            <a:r>
              <a:rPr lang="en-US" dirty="0"/>
              <a:t>Dekrayat Almaalol        UIUC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81C37B4-9C94-092B-8CFA-2058FCA65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84731" y="4737435"/>
            <a:ext cx="573161" cy="273844"/>
          </a:xfrm>
        </p:spPr>
        <p:txBody>
          <a:bodyPr/>
          <a:lstStyle/>
          <a:p>
            <a:fld id="{B2DC25EE-239B-4C5F-AAD1-255A7D5F1EE2}" type="slidenum">
              <a:rPr lang="en-US" smtClean="0"/>
              <a:t>13</a:t>
            </a:fld>
            <a:endParaRPr lang="en-US" dirty="0"/>
          </a:p>
        </p:txBody>
      </p:sp>
      <p:pic>
        <p:nvPicPr>
          <p:cNvPr id="14" name="Picture 13" descr="\documentclass{article}&#10;\usepackage{amsmath}&#10;\usepackage{xcolor}&#10;\pagestyle{empty}&#10;\begin{document}&#10;&#10;\noindent {\color{purple}BSQ Charge fluctuations are preserved until freezeout!}&#10;&#10;&#10;\end{document}" title="IguanaTex Bitmap Display">
            <a:extLst>
              <a:ext uri="{FF2B5EF4-FFF2-40B4-BE49-F238E27FC236}">
                <a16:creationId xmlns:a16="http://schemas.microsoft.com/office/drawing/2014/main" id="{ED1B97B2-64EE-0976-7B12-358E39DDB43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04" y="433213"/>
            <a:ext cx="4222933" cy="163200"/>
          </a:xfrm>
          <a:prstGeom prst="rect">
            <a:avLst/>
          </a:prstGeom>
        </p:spPr>
      </p:pic>
      <p:pic>
        <p:nvPicPr>
          <p:cNvPr id="21" name="Picture 20" descr="\documentclass{article}&#10;\usepackage{amsmath}&#10;\pagestyle{empty}&#10;\begin{document}&#10;&#10;\itemize&#10;\item Deviations in the range $(\mu_q)_{FO}$ at ($100-400$ MeV)&#10;\item Central events show larger fluctuations at freeze-out&#10;&#10;\end{document}" title="IguanaTex Bitmap Display">
            <a:extLst>
              <a:ext uri="{FF2B5EF4-FFF2-40B4-BE49-F238E27FC236}">
                <a16:creationId xmlns:a16="http://schemas.microsoft.com/office/drawing/2014/main" id="{3361A9EA-3FB7-87D8-2C25-D928E0BDFD2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79" y="758578"/>
            <a:ext cx="4206930" cy="523733"/>
          </a:xfrm>
          <a:prstGeom prst="rect">
            <a:avLst/>
          </a:prstGeom>
        </p:spPr>
      </p:pic>
      <p:pic>
        <p:nvPicPr>
          <p:cNvPr id="8" name="Picture 7" descr="A blue and white gradient&#10;&#10;Description automatically generated with medium confidence">
            <a:extLst>
              <a:ext uri="{FF2B5EF4-FFF2-40B4-BE49-F238E27FC236}">
                <a16:creationId xmlns:a16="http://schemas.microsoft.com/office/drawing/2014/main" id="{0A48F98E-A522-B6B5-E09A-6F90C3B6470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10" y="1420557"/>
            <a:ext cx="3802594" cy="2604069"/>
          </a:xfrm>
          <a:prstGeom prst="rect">
            <a:avLst/>
          </a:prstGeom>
        </p:spPr>
      </p:pic>
      <p:sp>
        <p:nvSpPr>
          <p:cNvPr id="5" name="Arrow: Left-Right 4">
            <a:extLst>
              <a:ext uri="{FF2B5EF4-FFF2-40B4-BE49-F238E27FC236}">
                <a16:creationId xmlns:a16="http://schemas.microsoft.com/office/drawing/2014/main" id="{114576E9-266C-58BF-D3F6-0F1088596E0D}"/>
              </a:ext>
            </a:extLst>
          </p:cNvPr>
          <p:cNvSpPr/>
          <p:nvPr/>
        </p:nvSpPr>
        <p:spPr>
          <a:xfrm>
            <a:off x="1807554" y="3022429"/>
            <a:ext cx="1262217" cy="154134"/>
          </a:xfrm>
          <a:prstGeom prst="left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\documentclass{article}&#10;\usepackage{amsmath}&#10;\pagestyle{empty}&#10;\begin{document}&#10;How do these fluctuations manifest themselves in the final flow? &#10;&#10;&#10;&#10;\end{document}" title="IguanaTex Bitmap Display">
            <a:extLst>
              <a:ext uri="{FF2B5EF4-FFF2-40B4-BE49-F238E27FC236}">
                <a16:creationId xmlns:a16="http://schemas.microsoft.com/office/drawing/2014/main" id="{6793BF8D-CDE9-B48F-6EED-0102DFAD5D1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98" y="4340604"/>
            <a:ext cx="4952534" cy="126933"/>
          </a:xfrm>
          <a:prstGeom prst="rect">
            <a:avLst/>
          </a:prstGeom>
        </p:spPr>
      </p:pic>
      <p:pic>
        <p:nvPicPr>
          <p:cNvPr id="29" name="Picture 28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E79CB7AF-1402-393E-F925-25079CDC311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061" y="331559"/>
            <a:ext cx="3660355" cy="3934882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ABF69E9-8A3C-600C-B09B-D96F05F0756C}"/>
              </a:ext>
            </a:extLst>
          </p:cNvPr>
          <p:cNvSpPr/>
          <p:nvPr/>
        </p:nvSpPr>
        <p:spPr>
          <a:xfrm>
            <a:off x="365879" y="4075424"/>
            <a:ext cx="5209973" cy="634863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608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55172-FBB1-B11B-554E-4321904F0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81035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Algerian" panose="04020705040A02060702" pitchFamily="82" charset="0"/>
              </a:rPr>
              <a:t>Flow | Observables at LHC with charge fluctuations</a:t>
            </a:r>
            <a:endParaRPr lang="en-US" sz="2000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E54BBD9D-A605-AB98-7C8C-2F0933902E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46266" y="1309967"/>
            <a:ext cx="3058719" cy="1930616"/>
          </a:xfrm>
          <a:prstGeom prst="rect">
            <a:avLst/>
          </a:prstGeom>
        </p:spPr>
      </p:pic>
      <p:pic>
        <p:nvPicPr>
          <p:cNvPr id="18" name="Picture 17" descr="\documentclass{article}&#10;\usepackage{amsmath}&#10;\pagestyle{empty}&#10;\begin{document}&#10;\itemize&#10;\item prelimenary: out-of-the box comparison\\&#10;\noindent show more sensitivity to&#10;BSQ charge\\ fluctuations in central collisions&#10;\item parametrize: $\eta(T,\mu_q)$ and $\zeta(T,\mu_q)$.&#10; &#10;&#10;&#10;&#10;\end{document}" title="IguanaTex Bitmap Display">
            <a:extLst>
              <a:ext uri="{FF2B5EF4-FFF2-40B4-BE49-F238E27FC236}">
                <a16:creationId xmlns:a16="http://schemas.microsoft.com/office/drawing/2014/main" id="{CEB0AB04-23A0-F9D7-63FD-B5A81D0654E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0" y="1336472"/>
            <a:ext cx="2784910" cy="818286"/>
          </a:xfrm>
          <a:prstGeom prst="rect">
            <a:avLst/>
          </a:prstGeom>
        </p:spPr>
      </p:pic>
      <p:pic>
        <p:nvPicPr>
          <p:cNvPr id="42" name="Picture 41" descr="\documentclass{article}&#10;\usepackage{amsmath}&#10;\usepackage{xcolor}&#10;\pagestyle{empty}&#10;\begin{document}&#10;{\fontsize{10}{11}\selectfont{{\color{gray}&#10;\noindent C. Plumberg, {\bf{DA}} , T. Dore , D. Mroczek , P. Carzon , J. Salinas San Martin,\\&#10;\noindent L. Spychalla , M. Sievert, and J. Noronha-Hostler, in preparation\,(2023)}}}&#10;&#10;&#10;&#10;&#10;\end{document}" title="IguanaTex Bitmap Display">
            <a:extLst>
              <a:ext uri="{FF2B5EF4-FFF2-40B4-BE49-F238E27FC236}">
                <a16:creationId xmlns:a16="http://schemas.microsoft.com/office/drawing/2014/main" id="{33B1BC38-137F-7D33-2258-26FF3D2E23B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101" y="851095"/>
            <a:ext cx="4323048" cy="272762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F25314AC-FCE4-C0CC-6027-8F92D1BC040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929837" y="1336472"/>
            <a:ext cx="3016588" cy="193061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092195F-B17D-2CF1-F08C-46C2C531FAF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00897" y="3122495"/>
            <a:ext cx="549455" cy="144593"/>
          </a:xfrm>
          <a:prstGeom prst="rect">
            <a:avLst/>
          </a:prstGeom>
        </p:spPr>
      </p:pic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CDAE1897-AA1B-EA91-2180-D06160221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9218" y="4789931"/>
            <a:ext cx="2001607" cy="273844"/>
          </a:xfrm>
        </p:spPr>
        <p:txBody>
          <a:bodyPr/>
          <a:lstStyle/>
          <a:p>
            <a:r>
              <a:rPr lang="en-US" dirty="0"/>
              <a:t>Dekrayat Almaalol        UIUC</a:t>
            </a:r>
          </a:p>
        </p:txBody>
      </p:sp>
      <p:sp>
        <p:nvSpPr>
          <p:cNvPr id="4" name="Slide Number Placeholder 10">
            <a:extLst>
              <a:ext uri="{FF2B5EF4-FFF2-40B4-BE49-F238E27FC236}">
                <a16:creationId xmlns:a16="http://schemas.microsoft.com/office/drawing/2014/main" id="{6C0D3B7D-3065-9ACB-349D-C0C993E6E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4970" y="4789931"/>
            <a:ext cx="573161" cy="273844"/>
          </a:xfrm>
        </p:spPr>
        <p:txBody>
          <a:bodyPr/>
          <a:lstStyle/>
          <a:p>
            <a:fld id="{B2DC25EE-239B-4C5F-AAD1-255A7D5F1EE2}" type="slidenum">
              <a:rPr lang="en-US" smtClean="0"/>
              <a:t>14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8558DF-F0BE-A7B7-1E9D-FF4AC8C20CA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6299" y="3710189"/>
            <a:ext cx="3944598" cy="663028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0EF550C-45B0-B00C-0A76-3F32D413CF7B}"/>
              </a:ext>
            </a:extLst>
          </p:cNvPr>
          <p:cNvSpPr/>
          <p:nvPr/>
        </p:nvSpPr>
        <p:spPr>
          <a:xfrm>
            <a:off x="4623377" y="3377496"/>
            <a:ext cx="4164496" cy="1249016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\documentclass{article}&#10;\usepackage{amsmath}&#10;\pagestyle{empty}&#10;\begin{document}&#10;\noindent Minimum bias and Bayseian tools\\ are&#10;\noindent in progress run to systematically\\&#10;constrain the model parametrs\,.&#10;&#10;&#10;&#10;\end{document}" title="IguanaTex Bitmap Display">
            <a:extLst>
              <a:ext uri="{FF2B5EF4-FFF2-40B4-BE49-F238E27FC236}">
                <a16:creationId xmlns:a16="http://schemas.microsoft.com/office/drawing/2014/main" id="{F129280D-BD1B-A1B2-41CC-EBB7D0190A1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992" y="3737843"/>
            <a:ext cx="2821334" cy="58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653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D81DF-7FF9-4734-C145-C74FE37E9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6564"/>
            <a:ext cx="9144000" cy="48103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sz="2325" dirty="0">
                <a:latin typeface="Algerian" panose="04020705040A02060702" pitchFamily="82" charset="0"/>
              </a:rPr>
              <a:t>   Conclusions</a:t>
            </a:r>
            <a:r>
              <a:rPr lang="en-US" dirty="0"/>
              <a:t> </a:t>
            </a:r>
            <a:r>
              <a:rPr lang="en-US" sz="2325" dirty="0">
                <a:latin typeface="Algerian" panose="04020705040A02060702" pitchFamily="82" charset="0"/>
              </a:rPr>
              <a:t>and OUTLOOK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35BD2-778E-1211-FE57-76634103E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73307" y="4811917"/>
            <a:ext cx="1782984" cy="273844"/>
          </a:xfrm>
        </p:spPr>
        <p:txBody>
          <a:bodyPr/>
          <a:lstStyle/>
          <a:p>
            <a:r>
              <a:rPr lang="en-US" dirty="0"/>
              <a:t>Dekrayat Almaalol        UIUC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D2B173-6E52-979B-747A-C71425EDB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1330" y="4823085"/>
            <a:ext cx="522680" cy="251508"/>
          </a:xfrm>
        </p:spPr>
        <p:txBody>
          <a:bodyPr/>
          <a:lstStyle/>
          <a:p>
            <a:r>
              <a:rPr lang="en-US" dirty="0"/>
              <a:t>14</a:t>
            </a:r>
          </a:p>
        </p:txBody>
      </p:sp>
      <p:pic>
        <p:nvPicPr>
          <p:cNvPr id="18" name="Picture 17" descr="\documentclass{article}&#10;\usepackage{amsmath}&#10;\pagestyle{empty}&#10;\begin{document}&#10;&#10;\itemize&#10;\item Challenge $||$ Out of equilibrium corrections at freezeout&#10;&#10;&#10;\end{document}" title="IguanaTex Bitmap Display">
            <a:extLst>
              <a:ext uri="{FF2B5EF4-FFF2-40B4-BE49-F238E27FC236}">
                <a16:creationId xmlns:a16="http://schemas.microsoft.com/office/drawing/2014/main" id="{6EDC9765-9184-372B-E7B2-EEBBA960557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83" y="4000785"/>
            <a:ext cx="4287086" cy="171772"/>
          </a:xfrm>
          <a:prstGeom prst="rect">
            <a:avLst/>
          </a:prstGeom>
        </p:spPr>
      </p:pic>
      <p:pic>
        <p:nvPicPr>
          <p:cNvPr id="91" name="Picture 90" descr="\documentclass{article}&#10;\usepackage{amsmath}&#10;\pagestyle{empty}&#10;\begin{document}&#10;\itemize&#10;\item Towards full dynamics $||$   BSQ Diffusion.&#10;&#10;&#10;&#10;&#10;\end{document}" title="IguanaTex Bitmap Display">
            <a:extLst>
              <a:ext uri="{FF2B5EF4-FFF2-40B4-BE49-F238E27FC236}">
                <a16:creationId xmlns:a16="http://schemas.microsoft.com/office/drawing/2014/main" id="{03EB0CAD-AEF7-5595-A5AE-7BAA8CB0914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97" y="3692166"/>
            <a:ext cx="3268267" cy="178133"/>
          </a:xfrm>
          <a:prstGeom prst="rect">
            <a:avLst/>
          </a:prstGeom>
        </p:spPr>
      </p:pic>
      <p:pic>
        <p:nvPicPr>
          <p:cNvPr id="11" name="Picture 10" descr="\documentclass{article}&#10;\usepackage{amsmath}&#10;\usepackage{xcolor}&#10;\pagestyle{empty}&#10;\begin{document}&#10;&#10;\itemize&#10;\item  {\bf{BSQ Hydrodynamics theory}}:\\&#10;\noindent Multi components Israel Stewart &#10;\item {\bf{Theoretical consistency checks}}:\\&#10;\noindent Linear stability and causality   &#10;\item {\bf{Developments}}:\\&#10;\noindent 4D interpolation of the lattice QCD EoS at finite $\mu_q$.&#10;\item {\bf{Outcome}}:\\&#10;\noindent \,\, First integrated framework at LHC to study flow and flow analysis  &#10;&#10;&#10;\end{document}" title="IguanaTex Bitmap Display">
            <a:extLst>
              <a:ext uri="{FF2B5EF4-FFF2-40B4-BE49-F238E27FC236}">
                <a16:creationId xmlns:a16="http://schemas.microsoft.com/office/drawing/2014/main" id="{683F42C2-07A9-01D8-D316-A250AA8F101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85" y="622003"/>
            <a:ext cx="5346135" cy="2072534"/>
          </a:xfrm>
          <a:prstGeom prst="rect">
            <a:avLst/>
          </a:prstGeom>
        </p:spPr>
      </p:pic>
      <p:pic>
        <p:nvPicPr>
          <p:cNvPr id="14" name="Picture 13" descr="\documentclass{article}&#10;\usepackage{amsmath}&#10;\pagestyle{empty}&#10;\begin{document}&#10;&#10;\itemize&#10;\item Finite potential dependence of transport coefficients&#10;&#10;&#10;&#10;\end{document}" title="IguanaTex Bitmap Display">
            <a:extLst>
              <a:ext uri="{FF2B5EF4-FFF2-40B4-BE49-F238E27FC236}">
                <a16:creationId xmlns:a16="http://schemas.microsoft.com/office/drawing/2014/main" id="{6CA74598-7E3B-7F2F-94FC-61DB41A9C49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96" y="3365653"/>
            <a:ext cx="4050514" cy="153257"/>
          </a:xfrm>
          <a:prstGeom prst="rect">
            <a:avLst/>
          </a:prstGeom>
        </p:spPr>
      </p:pic>
      <p:pic>
        <p:nvPicPr>
          <p:cNvPr id="23" name="Picture 22" descr="\documentclass{article}&#10;\usepackage{amsmath}&#10;\pagestyle{empty}&#10;\begin{document}&#10;({\bf{Open Source}})&#10;&#10;&#10;&#10;\end{document}" title="IguanaTex Bitmap Display">
            <a:extLst>
              <a:ext uri="{FF2B5EF4-FFF2-40B4-BE49-F238E27FC236}">
                <a16:creationId xmlns:a16="http://schemas.microsoft.com/office/drawing/2014/main" id="{22603DB1-2D34-ECFE-28F4-28F3EEF1439D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327" y="1215584"/>
            <a:ext cx="1244800" cy="178133"/>
          </a:xfrm>
          <a:prstGeom prst="rect">
            <a:avLst/>
          </a:prstGeom>
        </p:spPr>
      </p:pic>
      <p:pic>
        <p:nvPicPr>
          <p:cNvPr id="32" name="Picture 31" descr="\documentclass{article}&#10;\usepackage{amsmath}&#10;\usepackage{xcolor}&#10;\pagestyle{empty}&#10;\begin{document}&#10;{\color{purple} \,(\,2+1D CCAKE})&#10;&#10;&#10;&#10;\end{document}" title="IguanaTex Bitmap Display">
            <a:extLst>
              <a:ext uri="{FF2B5EF4-FFF2-40B4-BE49-F238E27FC236}">
                <a16:creationId xmlns:a16="http://schemas.microsoft.com/office/drawing/2014/main" id="{A63431F7-4259-B9C7-9C47-5CC9C34A90A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626" y="1871409"/>
            <a:ext cx="1287467" cy="178134"/>
          </a:xfrm>
          <a:prstGeom prst="rect">
            <a:avLst/>
          </a:prstGeom>
        </p:spPr>
      </p:pic>
      <p:pic>
        <p:nvPicPr>
          <p:cNvPr id="40" name="Picture 39" descr="\documentclass{article}&#10;\usepackage{amsmath}&#10;\pagestyle{empty}&#10;\begin{document}&#10;constraints on BSQ hydrodynamics evolution&#10;&#10;&#10;&#10;\end{document}" title="IguanaTex Bitmap Display">
            <a:extLst>
              <a:ext uri="{FF2B5EF4-FFF2-40B4-BE49-F238E27FC236}">
                <a16:creationId xmlns:a16="http://schemas.microsoft.com/office/drawing/2014/main" id="{19CA0262-D187-71F6-39D1-16FFC0B2F4CF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560" y="1393717"/>
            <a:ext cx="3499735" cy="161066"/>
          </a:xfrm>
          <a:prstGeom prst="rect">
            <a:avLst/>
          </a:prstGeom>
        </p:spPr>
      </p:pic>
      <p:pic>
        <p:nvPicPr>
          <p:cNvPr id="99" name="Picture 98" descr="\documentclass{article}&#10;\usepackage{amsmath}&#10;\pagestyle{empty}&#10;\begin{document}&#10;transient hydrodynamics including {\bf{new}} coupling terms&#10;&#10;&#10;&#10;\end{document}" title="IguanaTex Bitmap Display">
            <a:extLst>
              <a:ext uri="{FF2B5EF4-FFF2-40B4-BE49-F238E27FC236}">
                <a16:creationId xmlns:a16="http://schemas.microsoft.com/office/drawing/2014/main" id="{5202A20B-B2C9-72E1-785B-48FC6876C09D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276" y="833442"/>
            <a:ext cx="4289068" cy="158933"/>
          </a:xfrm>
          <a:prstGeom prst="rect">
            <a:avLst/>
          </a:prstGeom>
        </p:spPr>
      </p:pic>
      <p:pic>
        <p:nvPicPr>
          <p:cNvPr id="60" name="Picture 59" descr="\documentclass{article}&#10;\usepackage{amsmath}&#10;\pagestyle{empty}&#10;\begin{document}&#10;with BSQ conserved charged&#10;&#10;&#10;&#10;\end{document}" title="IguanaTex Bitmap Display">
            <a:extLst>
              <a:ext uri="{FF2B5EF4-FFF2-40B4-BE49-F238E27FC236}">
                <a16:creationId xmlns:a16="http://schemas.microsoft.com/office/drawing/2014/main" id="{00B95ACE-1ED0-76D8-7795-ECE5F4E77B40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054" y="2538057"/>
            <a:ext cx="2220800" cy="161067"/>
          </a:xfrm>
          <a:prstGeom prst="rect">
            <a:avLst/>
          </a:prstGeom>
        </p:spPr>
      </p:pic>
      <p:pic>
        <p:nvPicPr>
          <p:cNvPr id="64" name="Picture 63" descr="\documentclass{article}&#10;\usepackage{amsmath}&#10;\pagestyle{empty}&#10;\begin{document}&#10;\itemize&#10;\item {\bf{Outlook and challenges }}&#10;&#10;&#10;&#10;\end{document}" title="IguanaTex Bitmap Display">
            <a:extLst>
              <a:ext uri="{FF2B5EF4-FFF2-40B4-BE49-F238E27FC236}">
                <a16:creationId xmlns:a16="http://schemas.microsoft.com/office/drawing/2014/main" id="{8A1A5879-1E61-CFC3-1BEF-C3C61322984C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05" y="3010781"/>
            <a:ext cx="2231467" cy="158934"/>
          </a:xfrm>
          <a:prstGeom prst="rect">
            <a:avLst/>
          </a:prstGeom>
        </p:spPr>
      </p:pic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3B894775-376E-7A8A-5260-61DC5DC25BD6}"/>
              </a:ext>
            </a:extLst>
          </p:cNvPr>
          <p:cNvSpPr/>
          <p:nvPr/>
        </p:nvSpPr>
        <p:spPr>
          <a:xfrm>
            <a:off x="7020339" y="1129748"/>
            <a:ext cx="1842776" cy="1038160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7" name="Picture 86" descr="\documentclass{article}&#10;\usepackage{amsmath}&#10;\pagestyle{empty}&#10;\begin{document}&#10;\itemize&#10;\item (3+1D) coming soon in version.2&#10;\item Full IS + coupling terms &#10;\item Adaptive SPH hydrodynamics&#10;\item Upgrades to run on GPUs&#10;&#10;&#10;&#10;\end{document}" title="IguanaTex Bitmap Display">
            <a:extLst>
              <a:ext uri="{FF2B5EF4-FFF2-40B4-BE49-F238E27FC236}">
                <a16:creationId xmlns:a16="http://schemas.microsoft.com/office/drawing/2014/main" id="{DEF5E100-7ECC-A83D-1D97-78EF00F8135F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643" y="3340784"/>
            <a:ext cx="2711466" cy="1232000"/>
          </a:xfrm>
          <a:prstGeom prst="rect">
            <a:avLst/>
          </a:prstGeom>
        </p:spPr>
      </p:pic>
      <p:pic>
        <p:nvPicPr>
          <p:cNvPr id="104" name="Picture 103" descr="\documentclass{article}&#10;\usepackage{amsmath}&#10;\usepackage{xcolor}&#10;\pagestyle{empty}&#10;\begin{document}&#10;{\color{purple} \,(\,ICCING code})&#10;&#10;&#10;&#10;\end{document}" title="IguanaTex Bitmap Display">
            <a:extLst>
              <a:ext uri="{FF2B5EF4-FFF2-40B4-BE49-F238E27FC236}">
                <a16:creationId xmlns:a16="http://schemas.microsoft.com/office/drawing/2014/main" id="{62922FD7-F44F-D259-6043-9346D46543BF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493" y="1522605"/>
            <a:ext cx="1195734" cy="178134"/>
          </a:xfrm>
          <a:prstGeom prst="rect">
            <a:avLst/>
          </a:prstGeom>
        </p:spPr>
      </p:pic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3F44008C-FEFA-88A0-7F4E-326322714AB3}"/>
              </a:ext>
            </a:extLst>
          </p:cNvPr>
          <p:cNvSpPr/>
          <p:nvPr/>
        </p:nvSpPr>
        <p:spPr>
          <a:xfrm>
            <a:off x="192623" y="2890683"/>
            <a:ext cx="4457754" cy="188378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1881338B-C88B-D133-56EC-3907467D2722}"/>
              </a:ext>
            </a:extLst>
          </p:cNvPr>
          <p:cNvSpPr/>
          <p:nvPr/>
        </p:nvSpPr>
        <p:spPr>
          <a:xfrm>
            <a:off x="4784359" y="2890683"/>
            <a:ext cx="3990833" cy="188378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3" name="Picture 92" descr="\documentclass{article}&#10;\usepackage{amsmath}&#10;\pagestyle{empty}&#10;\begin{document}&#10;\itemize&#10;\item {\bf{CCAKE Numerical Upgrades}}&#10;&#10;&#10;&#10;\end{document}" title="IguanaTex Bitmap Display">
            <a:extLst>
              <a:ext uri="{FF2B5EF4-FFF2-40B4-BE49-F238E27FC236}">
                <a16:creationId xmlns:a16="http://schemas.microsoft.com/office/drawing/2014/main" id="{B240A374-89A5-8581-E148-3F620B419F9C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643" y="3004312"/>
            <a:ext cx="2801066" cy="158934"/>
          </a:xfrm>
          <a:prstGeom prst="rect">
            <a:avLst/>
          </a:prstGeom>
        </p:spPr>
      </p:pic>
      <p:pic>
        <p:nvPicPr>
          <p:cNvPr id="102" name="Picture 101" descr="\documentclass{article}&#10;\usepackage{amsmath}&#10;\pagestyle{empty}&#10;\begin{document}&#10;({\bf{Open Source}})&#10;&#10;&#10;&#10;\end{document}" title="IguanaTex Bitmap Display">
            <a:extLst>
              <a:ext uri="{FF2B5EF4-FFF2-40B4-BE49-F238E27FC236}">
                <a16:creationId xmlns:a16="http://schemas.microsoft.com/office/drawing/2014/main" id="{6FAA9001-5806-463A-F3FA-E6BE6911A6E6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481" y="1989775"/>
            <a:ext cx="1244800" cy="178133"/>
          </a:xfrm>
          <a:prstGeom prst="rect">
            <a:avLst/>
          </a:prstGeom>
        </p:spPr>
      </p:pic>
      <p:pic>
        <p:nvPicPr>
          <p:cNvPr id="12" name="Picture 11" descr="\documentclass{article}&#10;\usepackage{amsmath}&#10;\pagestyle{empty}&#10;\begin{document}&#10;\itemize&#10;\item Background for CME observables.&#10;&#10;&#10;&#10;\end{document}" title="IguanaTex Bitmap Display">
            <a:extLst>
              <a:ext uri="{FF2B5EF4-FFF2-40B4-BE49-F238E27FC236}">
                <a16:creationId xmlns:a16="http://schemas.microsoft.com/office/drawing/2014/main" id="{627898E5-C1A4-076A-B394-E5553B9E4947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85" y="4358450"/>
            <a:ext cx="2796800" cy="161067"/>
          </a:xfrm>
          <a:prstGeom prst="rect">
            <a:avLst/>
          </a:prstGeom>
        </p:spPr>
      </p:pic>
      <p:pic>
        <p:nvPicPr>
          <p:cNvPr id="17" name="Picture 16" descr="\documentclass{article}&#10;\usepackage{amsmath}&#10;\usepackage{xcolor}&#10;\pagestyle{empty}&#10;\begin{document}&#10;{\fontsize{10}{11}\selectfont{{\color{gray}\ Serenone, W}}}&#10;&#10;&#10;&#10;&#10;\end{document}" title="IguanaTex Bitmap Display">
            <a:extLst>
              <a:ext uri="{FF2B5EF4-FFF2-40B4-BE49-F238E27FC236}">
                <a16:creationId xmlns:a16="http://schemas.microsoft.com/office/drawing/2014/main" id="{6C036B5C-711E-5B65-4E9D-C9EB2B799D7A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321" y="4443866"/>
            <a:ext cx="759314" cy="124876"/>
          </a:xfrm>
          <a:prstGeom prst="rect">
            <a:avLst/>
          </a:prstGeom>
        </p:spPr>
      </p:pic>
      <p:pic>
        <p:nvPicPr>
          <p:cNvPr id="15" name="Picture 14" descr="\documentclass{article}&#10;\usepackage{amsmath}&#10;\usepackage{xcolor}&#10;\pagestyle{empty}&#10;\begin{document}&#10;{\fontsize{10}{11}\selectfont{{\color{gray}\ Serenone, W}}}&#10;&#10;&#10;&#10;&#10;\end{document}" title="IguanaTex Bitmap Display">
            <a:extLst>
              <a:ext uri="{FF2B5EF4-FFF2-40B4-BE49-F238E27FC236}">
                <a16:creationId xmlns:a16="http://schemas.microsoft.com/office/drawing/2014/main" id="{E3D0E51D-E980-8173-C037-BC99C749EC0C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25" y="3384057"/>
            <a:ext cx="759314" cy="12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303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0BD7E10-90E4-FF1C-6DA9-29D844EE823C}"/>
              </a:ext>
            </a:extLst>
          </p:cNvPr>
          <p:cNvSpPr txBox="1"/>
          <p:nvPr/>
        </p:nvSpPr>
        <p:spPr>
          <a:xfrm>
            <a:off x="1586436" y="1814464"/>
            <a:ext cx="657131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7030A0"/>
                </a:solidFill>
                <a:latin typeface="Edwardian Script ITC" panose="030303020407070D0804" pitchFamily="66" charset="0"/>
              </a:rPr>
              <a:t>Thank you for your attention </a:t>
            </a:r>
          </a:p>
        </p:txBody>
      </p:sp>
    </p:spTree>
    <p:extLst>
      <p:ext uri="{BB962C8B-B14F-4D97-AF65-F5344CB8AC3E}">
        <p14:creationId xmlns:p14="http://schemas.microsoft.com/office/powerpoint/2010/main" val="1358528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497BE28-C08E-AACE-E82A-A4C06B923C77}"/>
              </a:ext>
            </a:extLst>
          </p:cNvPr>
          <p:cNvSpPr txBox="1"/>
          <p:nvPr/>
        </p:nvSpPr>
        <p:spPr>
          <a:xfrm>
            <a:off x="3062142" y="2063464"/>
            <a:ext cx="3172107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002060"/>
                </a:solidFill>
                <a:latin typeface="Algerian" panose="04020705040A02060702" pitchFamily="82" charset="0"/>
                <a:cs typeface="Dreaming Outloud Script Pro" panose="020F0502020204030204" pitchFamily="66" charset="0"/>
              </a:rPr>
              <a:t>Back-up</a:t>
            </a:r>
            <a:r>
              <a:rPr lang="en-US" sz="5400" dirty="0">
                <a:solidFill>
                  <a:schemeClr val="accent6">
                    <a:lumMod val="50000"/>
                  </a:schemeClr>
                </a:solidFill>
                <a:latin typeface="Edwardian Script ITC" panose="030303020407070D0804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05678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00BDB-51E5-A1DE-D37B-8AB5F295A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39528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100" dirty="0">
                <a:latin typeface="Algerian" panose="04020705040A02060702" pitchFamily="82" charset="0"/>
              </a:rPr>
              <a:t>Numerical Benchmark|| </a:t>
            </a:r>
            <a:r>
              <a:rPr lang="en-US" sz="2100" dirty="0" err="1">
                <a:latin typeface="Algerian" panose="04020705040A02060702" pitchFamily="82" charset="0"/>
              </a:rPr>
              <a:t>Gubser</a:t>
            </a:r>
            <a:r>
              <a:rPr lang="en-US" sz="2100" dirty="0">
                <a:latin typeface="Algerian" panose="04020705040A02060702" pitchFamily="82" charset="0"/>
              </a:rPr>
              <a:t> Flow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7BE2E-90CF-39BF-CBB9-3A1ADB611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27455" y="4830117"/>
            <a:ext cx="1926312" cy="273844"/>
          </a:xfrm>
        </p:spPr>
        <p:txBody>
          <a:bodyPr/>
          <a:lstStyle/>
          <a:p>
            <a:r>
              <a:rPr lang="en-US" dirty="0"/>
              <a:t>Dekrayat Almaalol        UIUC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F540C7-6912-241D-3A59-B4713EE11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61485" y="4830117"/>
            <a:ext cx="380737" cy="273844"/>
          </a:xfrm>
        </p:spPr>
        <p:txBody>
          <a:bodyPr/>
          <a:lstStyle/>
          <a:p>
            <a:fld id="{B2DC25EE-239B-4C5F-AAD1-255A7D5F1EE2}" type="slidenum">
              <a:rPr lang="en-US" smtClean="0"/>
              <a:t>18</a:t>
            </a:fld>
            <a:endParaRPr lang="en-US"/>
          </a:p>
        </p:txBody>
      </p:sp>
      <p:pic>
        <p:nvPicPr>
          <p:cNvPr id="14" name="Picture 13" descr="\documentclass{article}&#10;\usepackage{amsmath}&#10;\usepackage{xcolor}&#10;\pagestyle{empty}&#10;\begin{document}&#10;\itemize&#10;\item {\color{purple}{\bf{Numerical benchmark}}}: \\The code passes Gubser test of ideal BSQ &#10;&#10;&#10;&#10;\end{document}" title="IguanaTex Bitmap Display">
            <a:extLst>
              <a:ext uri="{FF2B5EF4-FFF2-40B4-BE49-F238E27FC236}">
                <a16:creationId xmlns:a16="http://schemas.microsoft.com/office/drawing/2014/main" id="{C6398784-8BB4-41B7-CE7A-74A6006DBBA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78" y="481507"/>
            <a:ext cx="3287314" cy="355886"/>
          </a:xfrm>
          <a:prstGeom prst="rect">
            <a:avLst/>
          </a:prstGeom>
        </p:spPr>
      </p:pic>
      <p:pic>
        <p:nvPicPr>
          <p:cNvPr id="5" name="Picture 4" descr="\documentclass{article}&#10;\usepackage{amsmath}&#10;\usepackage{xcolor}&#10;\pagestyle{empty}&#10;\begin{document}&#10;\itemize&#10;\item {\color{purple}{\bf{Hydrodynamics applicability}}}:\\&#10;\noindent Quantitative study of \,$K_n,R_n^{-1}$ \,&#10;&#10;&#10;&#10;\end{document}" title="IguanaTex Bitmap Display">
            <a:extLst>
              <a:ext uri="{FF2B5EF4-FFF2-40B4-BE49-F238E27FC236}">
                <a16:creationId xmlns:a16="http://schemas.microsoft.com/office/drawing/2014/main" id="{C4A11166-9D4F-0294-5BE4-FCB7A4084C2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78" y="1324071"/>
            <a:ext cx="2664000" cy="366173"/>
          </a:xfrm>
          <a:prstGeom prst="rect">
            <a:avLst/>
          </a:prstGeom>
        </p:spPr>
      </p:pic>
      <p:pic>
        <p:nvPicPr>
          <p:cNvPr id="36" name="Picture 35" descr="\documentclass{article}&#10;\usepackage{amsmath}&#10;\pagestyle{empty}&#10;\begin{document}&#10;&#10;(in progress)&#10;&#10;&#10;\end{document}" title="IguanaTex Bitmap Display">
            <a:extLst>
              <a:ext uri="{FF2B5EF4-FFF2-40B4-BE49-F238E27FC236}">
                <a16:creationId xmlns:a16="http://schemas.microsoft.com/office/drawing/2014/main" id="{701A66F7-4DB5-71FC-E6BD-BC6B55BB4D1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110" y="4538270"/>
            <a:ext cx="1108800" cy="209943"/>
          </a:xfrm>
          <a:prstGeom prst="rect">
            <a:avLst/>
          </a:prstGeom>
        </p:spPr>
      </p:pic>
      <p:pic>
        <p:nvPicPr>
          <p:cNvPr id="10" name="Picture 9" descr="A group of graphs of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68137C5A-DAE7-0E41-9A5F-73F9C6FD74E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807" y="610838"/>
            <a:ext cx="4828467" cy="4219279"/>
          </a:xfrm>
          <a:prstGeom prst="rect">
            <a:avLst/>
          </a:prstGeom>
        </p:spPr>
      </p:pic>
      <p:pic>
        <p:nvPicPr>
          <p:cNvPr id="23" name="Picture 22" descr="\documentclass{article}&#10;\usepackage{amsmath}&#10;\usepackage{xcolor}&#10;\pagestyle{empty}&#10;\begin{document}&#10;($\mu_B=0$) case \fontsize{10}{11}\selectfont{{\color{gray}\,Denicol et al, PRC 98 (2018)}&#10;&#10;&#10;&#10;&#10;\end{document}" title="IguanaTex Bitmap Display">
            <a:extLst>
              <a:ext uri="{FF2B5EF4-FFF2-40B4-BE49-F238E27FC236}">
                <a16:creationId xmlns:a16="http://schemas.microsoft.com/office/drawing/2014/main" id="{43ED2036-F5F3-5355-FFB2-5196ECF5168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47" y="919057"/>
            <a:ext cx="2166137" cy="1144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F74E50-3310-D962-DEEA-DC19F4B6A23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4467" y="1921669"/>
            <a:ext cx="2458067" cy="287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40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graph&#10;&#10;Description automatically generated">
            <a:extLst>
              <a:ext uri="{FF2B5EF4-FFF2-40B4-BE49-F238E27FC236}">
                <a16:creationId xmlns:a16="http://schemas.microsoft.com/office/drawing/2014/main" id="{5D0FC8CE-13FB-274E-9A23-EB3AA986BD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989" y="654403"/>
            <a:ext cx="3649814" cy="3923551"/>
          </a:xfrm>
        </p:spPr>
      </p:pic>
      <p:pic>
        <p:nvPicPr>
          <p:cNvPr id="10" name="Picture 9" descr="A graph of blue and white particles&#10;&#10;Description automatically generated with medium confidence">
            <a:extLst>
              <a:ext uri="{FF2B5EF4-FFF2-40B4-BE49-F238E27FC236}">
                <a16:creationId xmlns:a16="http://schemas.microsoft.com/office/drawing/2014/main" id="{0EA23F72-C62D-FEEF-27E6-399B20E8E9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90" y="654403"/>
            <a:ext cx="3649815" cy="3923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05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2B342-F72F-8878-79F9-034277352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16191" cy="51678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000" dirty="0">
                <a:latin typeface="Algerian" panose="04020705040A02060702" pitchFamily="82" charset="0"/>
              </a:rPr>
              <a:t>Big picture| Heavy ion simulations and the QCD matter properties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3A1738-8244-0CE5-2306-7D0852E45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2712" y="4843278"/>
            <a:ext cx="1484936" cy="273844"/>
          </a:xfrm>
        </p:spPr>
        <p:txBody>
          <a:bodyPr/>
          <a:lstStyle/>
          <a:p>
            <a:r>
              <a:rPr lang="en-US" dirty="0"/>
              <a:t>Dekrayat Almaalol        UIUC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D2A86C-4A78-8F17-A690-A10E764CF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3141" y="4843278"/>
            <a:ext cx="284744" cy="273844"/>
          </a:xfrm>
        </p:spPr>
        <p:txBody>
          <a:bodyPr/>
          <a:lstStyle/>
          <a:p>
            <a:fld id="{B2DC25EE-239B-4C5F-AAD1-255A7D5F1EE2}" type="slidenum">
              <a:rPr lang="en-US" smtClean="0"/>
              <a:t>2</a:t>
            </a:fld>
            <a:endParaRPr lang="en-US" dirty="0"/>
          </a:p>
        </p:txBody>
      </p:sp>
      <p:pic>
        <p:nvPicPr>
          <p:cNvPr id="17" name="Picture 16" descr="Diagram&#10;&#10;Description automatically generated with low confidence">
            <a:extLst>
              <a:ext uri="{FF2B5EF4-FFF2-40B4-BE49-F238E27FC236}">
                <a16:creationId xmlns:a16="http://schemas.microsoft.com/office/drawing/2014/main" id="{5C3FE874-3803-5F6D-A8AA-A65012AEB11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54" y="1472250"/>
            <a:ext cx="4047213" cy="3226557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72448055-EA55-6D0B-5F78-32004AEEBD09}"/>
              </a:ext>
            </a:extLst>
          </p:cNvPr>
          <p:cNvSpPr/>
          <p:nvPr/>
        </p:nvSpPr>
        <p:spPr>
          <a:xfrm>
            <a:off x="760253" y="1442940"/>
            <a:ext cx="268658" cy="2750436"/>
          </a:xfrm>
          <a:prstGeom prst="ellipse">
            <a:avLst/>
          </a:prstGeom>
          <a:noFill/>
          <a:ln w="38100">
            <a:solidFill>
              <a:srgbClr val="CC99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DA5C3E4-0D14-ACAE-5213-1E812CB5EBD4}"/>
              </a:ext>
            </a:extLst>
          </p:cNvPr>
          <p:cNvSpPr/>
          <p:nvPr/>
        </p:nvSpPr>
        <p:spPr>
          <a:xfrm>
            <a:off x="1359112" y="2095997"/>
            <a:ext cx="620669" cy="584036"/>
          </a:xfrm>
          <a:prstGeom prst="ellipse">
            <a:avLst/>
          </a:prstGeom>
          <a:noFill/>
          <a:ln w="38100">
            <a:solidFill>
              <a:srgbClr val="CC99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88F4846B-AFC9-8A80-5755-7D47F10E59ED}"/>
              </a:ext>
            </a:extLst>
          </p:cNvPr>
          <p:cNvSpPr/>
          <p:nvPr/>
        </p:nvSpPr>
        <p:spPr>
          <a:xfrm>
            <a:off x="927653" y="1044021"/>
            <a:ext cx="670626" cy="400000"/>
          </a:xfrm>
          <a:prstGeom prst="rightArrow">
            <a:avLst/>
          </a:prstGeom>
          <a:noFill/>
          <a:ln>
            <a:solidFill>
              <a:srgbClr val="CC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10" name="Picture 9" descr="\documentclass{article}&#10;\usepackage{amsmath}&#10;\pagestyle{empty}&#10;\usepackage{xcolor}&#10;\begin{document}&#10;{\color{black}$\mu_B \neq 0$}&#10;&#10;&#10;&#10;\end{document}" title="IguanaTex Bitmap Display">
            <a:extLst>
              <a:ext uri="{FF2B5EF4-FFF2-40B4-BE49-F238E27FC236}">
                <a16:creationId xmlns:a16="http://schemas.microsoft.com/office/drawing/2014/main" id="{358C64EB-99B0-C727-1180-031A501DBED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606" y="1162184"/>
            <a:ext cx="465371" cy="141714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DA669B1-5522-AF5C-39A8-41B05C727ECC}"/>
              </a:ext>
            </a:extLst>
          </p:cNvPr>
          <p:cNvSpPr/>
          <p:nvPr/>
        </p:nvSpPr>
        <p:spPr>
          <a:xfrm>
            <a:off x="4519749" y="996148"/>
            <a:ext cx="4428308" cy="347313"/>
          </a:xfrm>
          <a:prstGeom prst="roundRect">
            <a:avLst/>
          </a:prstGeom>
          <a:noFill/>
          <a:ln w="19050">
            <a:solidFill>
              <a:srgbClr val="7030A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B134AEC9-D8C5-5BB3-14F3-38A45F7D62E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13"/>
          <a:stretch>
            <a:fillRect/>
          </a:stretch>
        </p:blipFill>
        <p:spPr>
          <a:xfrm>
            <a:off x="4396206" y="1960412"/>
            <a:ext cx="2588685" cy="2912271"/>
          </a:xfrm>
        </p:spPr>
      </p:pic>
      <p:pic>
        <p:nvPicPr>
          <p:cNvPr id="14" name="Picture 13" descr="\documentclass{article}&#10;\usepackage{amsmath}&#10;\pagestyle{empty}&#10;\begin{document}&#10;\itemize&#10;\item Extensive invesigation of the $\mu_q=0$ region of the QCD phase digaram using model-to-data comparison in heavy ion collison simulations. &#10;&#10;&#10;&#10;\end{document}" title="IguanaTex Bitmap Display">
            <a:extLst>
              <a:ext uri="{FF2B5EF4-FFF2-40B4-BE49-F238E27FC236}">
                <a16:creationId xmlns:a16="http://schemas.microsoft.com/office/drawing/2014/main" id="{B9222760-7370-2A49-97EA-05F8BA5529E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41" y="557494"/>
            <a:ext cx="6245714" cy="400000"/>
          </a:xfrm>
          <a:prstGeom prst="rect">
            <a:avLst/>
          </a:prstGeom>
        </p:spPr>
      </p:pic>
      <p:pic>
        <p:nvPicPr>
          <p:cNvPr id="25" name="Picture 24" descr="\documentclass{article}&#10;\usepackage{amsmath}&#10;\usepackage{xcolor}&#10;\pagestyle{empty}&#10;\begin{document}&#10;{\color{black}Properties of QCD at finite density $\mu_q\neq 0$?}&#10;&#10;&#10;&#10;\end{document}" title="IguanaTex Bitmap Display">
            <a:extLst>
              <a:ext uri="{FF2B5EF4-FFF2-40B4-BE49-F238E27FC236}">
                <a16:creationId xmlns:a16="http://schemas.microsoft.com/office/drawing/2014/main" id="{F7F8352E-3CE4-7DA6-2A49-1637177AA9D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583" y="1074075"/>
            <a:ext cx="3857065" cy="20358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F142395-119D-469D-4D08-F313267C86E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315092" y="2893492"/>
            <a:ext cx="1416992" cy="189634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D91CF70-E249-0FBE-938B-BF8F264EC01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354926" y="1539187"/>
            <a:ext cx="1484937" cy="920538"/>
          </a:xfrm>
          <a:prstGeom prst="rect">
            <a:avLst/>
          </a:prstGeom>
        </p:spPr>
      </p:pic>
      <p:pic>
        <p:nvPicPr>
          <p:cNvPr id="20" name="Picture 19" descr="\documentclass{article}&#10;\usepackage{amsmath}&#10;\usepackage{xcolor}&#10;\pagestyle{empty}&#10;\begin{document}&#10;&#10;\fontsize{12}{11}\selectfont&#10;&#10;\noindent{{\color{gray}\, Noronha-Hostler et al, PRC 100 (2019)&#10;}}&#10;&#10;\end{document}&#10;&#10;&#10;&#10;\end{document}" title="IguanaTex Bitmap Display">
            <a:extLst>
              <a:ext uri="{FF2B5EF4-FFF2-40B4-BE49-F238E27FC236}">
                <a16:creationId xmlns:a16="http://schemas.microsoft.com/office/drawing/2014/main" id="{7525EA18-7746-63B0-34B8-3BAD0077F7F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3246" y="2543755"/>
            <a:ext cx="1772267" cy="106133"/>
          </a:xfrm>
          <a:prstGeom prst="rect">
            <a:avLst/>
          </a:prstGeom>
        </p:spPr>
      </p:pic>
      <p:pic>
        <p:nvPicPr>
          <p:cNvPr id="64" name="Picture 63" descr="\documentclass{article}&#10;\usepackage{amsmath}&#10;\usepackage{xcolor}&#10;\pagestyle{empty}&#10;\begin{document}&#10;&#10;\fontsize{12}{11}\selectfont&#10;&#10;\noindent{{\color{gray}\, Bernhard et al. Nat. Phys. 15  (2019).&#10;&#10;}}&#10;&#10;\end{document}&#10;&#10;&#10;&#10;\end{document}" title="IguanaTex Bitmap Display">
            <a:extLst>
              <a:ext uri="{FF2B5EF4-FFF2-40B4-BE49-F238E27FC236}">
                <a16:creationId xmlns:a16="http://schemas.microsoft.com/office/drawing/2014/main" id="{981721AF-2F96-5DD5-729F-90886CAB799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446" y="2733918"/>
            <a:ext cx="1700800" cy="106133"/>
          </a:xfrm>
          <a:prstGeom prst="rect">
            <a:avLst/>
          </a:prstGeom>
        </p:spPr>
      </p:pic>
      <p:pic>
        <p:nvPicPr>
          <p:cNvPr id="15" name="Picture 14" descr="\documentclass{article}&#10;\usepackage{amsmath}&#10;\usepackage{xcolor}&#10;\pagestyle{empty}&#10;\begin{document}&#10;&#10;\fontsize{12}{11}\selectfont&#10;&#10;{{\color{gray}\,Niemi et al&#10;PRC 93 (2016)&#10;}}&#10;&#10;\end{document}&#10;&#10;&#10;&#10;\end{document}" title="IguanaTex Bitmap Display">
            <a:extLst>
              <a:ext uri="{FF2B5EF4-FFF2-40B4-BE49-F238E27FC236}">
                <a16:creationId xmlns:a16="http://schemas.microsoft.com/office/drawing/2014/main" id="{7A7B5664-139F-748E-3FF6-5D5C99466AFF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661" y="1646067"/>
            <a:ext cx="1380571" cy="121295"/>
          </a:xfrm>
          <a:prstGeom prst="rect">
            <a:avLst/>
          </a:prstGeom>
        </p:spPr>
      </p:pic>
      <p:pic>
        <p:nvPicPr>
          <p:cNvPr id="22" name="Picture 21" descr="\documentclass{article}&#10;\usepackage{amsmath}&#10;\usepackage{xcolor}&#10;\pagestyle{empty}&#10;\usepackage{xcolor}&#10;\begin{document}&#10;&#10;\fontsize{12}{11}\selectfont&#10;&#10;\noindent{{\color{purple}\, {\bf{vUSPhydro}}}\,\,{\color{gray}Noronha-Hostler et al. PRC 93, 2016&#10;}}&#10;&#10;\end{document}&#10;&#10;&#10;&#10;\end{document}" title="IguanaTex Bitmap Display">
            <a:extLst>
              <a:ext uri="{FF2B5EF4-FFF2-40B4-BE49-F238E27FC236}">
                <a16:creationId xmlns:a16="http://schemas.microsoft.com/office/drawing/2014/main" id="{D686F039-58A7-2C54-AA0C-AD3BED66C153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661" y="1459489"/>
            <a:ext cx="2659352" cy="109714"/>
          </a:xfrm>
          <a:prstGeom prst="rect">
            <a:avLst/>
          </a:prstGeom>
        </p:spPr>
      </p:pic>
      <p:pic>
        <p:nvPicPr>
          <p:cNvPr id="11" name="Picture 10" descr="\documentclass{article}&#10;\usepackage{amsmath}&#10;\usepackage{xcolor}&#10;\pagestyle{empty}&#10;\begin{document}&#10;&#10;\fontsize{12}{11}\selectfont&#10;&#10;{{\color{gray}\,The ALICE Collaboration PRL 116, (2016)&#10;}}&#10;&#10;\end{document}&#10;&#10;&#10;&#10;\end{document}" title="IguanaTex Bitmap Display">
            <a:extLst>
              <a:ext uri="{FF2B5EF4-FFF2-40B4-BE49-F238E27FC236}">
                <a16:creationId xmlns:a16="http://schemas.microsoft.com/office/drawing/2014/main" id="{F0D5AC69-AAE6-AD68-9E65-264A90D1F217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782" y="1822821"/>
            <a:ext cx="1973333" cy="10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481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C672A-F77C-A6AD-8E0C-6D7E1E572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"/>
            <a:ext cx="9144000" cy="43396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100" dirty="0">
                <a:latin typeface="Algerian" panose="04020705040A02060702" pitchFamily="82" charset="0"/>
              </a:rPr>
              <a:t>smoothed particle hydrodynamics</a:t>
            </a:r>
          </a:p>
        </p:txBody>
      </p:sp>
      <p:pic>
        <p:nvPicPr>
          <p:cNvPr id="5" name="Content Placeholder 4 1" descr="Chart&#10;&#10;Description automatically generated">
            <a:extLst>
              <a:ext uri="{FF2B5EF4-FFF2-40B4-BE49-F238E27FC236}">
                <a16:creationId xmlns:a16="http://schemas.microsoft.com/office/drawing/2014/main" id="{6C9E2F16-444C-5FFB-C668-9CF63B7718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823" y="559148"/>
            <a:ext cx="1618989" cy="148407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670A26-E4CA-64C1-4D66-BED03BCE5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20823" y="4794922"/>
            <a:ext cx="1365476" cy="273844"/>
          </a:xfrm>
        </p:spPr>
        <p:txBody>
          <a:bodyPr/>
          <a:lstStyle/>
          <a:p>
            <a:r>
              <a:rPr lang="en-US" dirty="0"/>
              <a:t>Dekrayat Almaalol        UIUC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1E0B2D-AD72-C194-00CF-C35003E0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61380" y="4794922"/>
            <a:ext cx="573161" cy="273844"/>
          </a:xfrm>
        </p:spPr>
        <p:txBody>
          <a:bodyPr/>
          <a:lstStyle/>
          <a:p>
            <a:fld id="{B2DC25EE-239B-4C5F-AAD1-255A7D5F1EE2}" type="slidenum">
              <a:rPr lang="en-US" smtClean="0"/>
              <a:t>20</a:t>
            </a:fld>
            <a:endParaRPr lang="en-US" dirty="0"/>
          </a:p>
        </p:txBody>
      </p:sp>
      <p:pic>
        <p:nvPicPr>
          <p:cNvPr id="24" name="Picture 23" descr="\documentclass{article}&#10;\usepackage{amsmath}&#10;% Definitions&#10;\def\be{\begin{equation}}&#10;\def\ee{\end{equation}}&#10;\def\ba{\begin{eqnarray}}&#10;\def\ea{\end{eqnarray}}&#10;\pagestyle{empty}&#10;\begin{document}&#10;&#10;\begin{equation*}&#10;     \lim_{h\to 0} W(|\textbf{r}-\textbf{r}^\prime|;h) = \delta(|\textbf{r}-\textbf{r}^\prime|)&#10;\end{equation*}&#10;&#10;&#10;\end{document}" title="IguanaTex Bitmap Display">
            <a:extLst>
              <a:ext uri="{FF2B5EF4-FFF2-40B4-BE49-F238E27FC236}">
                <a16:creationId xmlns:a16="http://schemas.microsoft.com/office/drawing/2014/main" id="{61414F08-E36C-E849-BEF9-B368EB097DC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914" y="2571750"/>
            <a:ext cx="2498285" cy="278857"/>
          </a:xfrm>
          <a:prstGeom prst="rect">
            <a:avLst/>
          </a:prstGeom>
        </p:spPr>
      </p:pic>
      <p:pic>
        <p:nvPicPr>
          <p:cNvPr id="12" name="Picture 11" descr="\documentclass{article}&#10;\usepackage{amsmath}&#10;\pagestyle{empty}&#10;\begin{document}&#10;&#10;\noindent&#10;The density of an extensive quantity $A$ is parametrized by the ansatz,&#10;&#10;\end{document}" title="IguanaTex Bitmap Display">
            <a:extLst>
              <a:ext uri="{FF2B5EF4-FFF2-40B4-BE49-F238E27FC236}">
                <a16:creationId xmlns:a16="http://schemas.microsoft.com/office/drawing/2014/main" id="{5700A382-3BD4-2684-ED5B-7490A654469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87" y="1097828"/>
            <a:ext cx="5218971" cy="157372"/>
          </a:xfrm>
          <a:prstGeom prst="rect">
            <a:avLst/>
          </a:prstGeom>
        </p:spPr>
      </p:pic>
      <p:pic>
        <p:nvPicPr>
          <p:cNvPr id="21" name="Picture 20" descr="\documentclass{article}&#10;\usepackage{amsmath}&#10;\pagestyle{empty}&#10;\begin{document}&#10;&#10;\noindent The parameter $h$ is the smoothing scale ``short wavelength cut&quot; \\used to enforce the coarse- graining, with&#10;&#10;&#10;&#10;\end{document}" title="IguanaTex Bitmap Display">
            <a:extLst>
              <a:ext uri="{FF2B5EF4-FFF2-40B4-BE49-F238E27FC236}">
                <a16:creationId xmlns:a16="http://schemas.microsoft.com/office/drawing/2014/main" id="{DCF10357-2EFE-53EA-9B64-25FA61ABE80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09" y="1983913"/>
            <a:ext cx="4726286" cy="357943"/>
          </a:xfrm>
          <a:prstGeom prst="rect">
            <a:avLst/>
          </a:prstGeom>
        </p:spPr>
      </p:pic>
      <p:pic>
        <p:nvPicPr>
          <p:cNvPr id="27" name="Picture 26" descr="\documentclass{article}&#10;\usepackage{amsmath}&#10;\pagestyle{empty}&#10;\begin{document}&#10;&#10;\begin{equation}&#10;    a_{SPH}(\textbf{r},t) = \sum_\alpha^{N_{SPH}}A_\alpha (t)W(|\textbf{r}-\textbf{r}_\alpha(t)|;h)\nonumber&#10;\end{equation}&#10;&#10;&#10;\end{document}" title="IguanaTex Bitmap Display">
            <a:extLst>
              <a:ext uri="{FF2B5EF4-FFF2-40B4-BE49-F238E27FC236}">
                <a16:creationId xmlns:a16="http://schemas.microsoft.com/office/drawing/2014/main" id="{4D004678-B923-16F7-6E5A-BC8C1C455AA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934" y="1366240"/>
            <a:ext cx="3393143" cy="549714"/>
          </a:xfrm>
          <a:prstGeom prst="roundRect">
            <a:avLst>
              <a:gd name="adj" fmla="val 0"/>
            </a:avLst>
          </a:prstGeom>
          <a:ln w="82550" cap="sq">
            <a:noFill/>
            <a:miter lim="800000"/>
          </a:ln>
          <a:effectLst/>
        </p:spPr>
      </p:pic>
      <p:pic>
        <p:nvPicPr>
          <p:cNvPr id="31" name="Picture 30" descr="\documentclass{article}&#10;\usepackage{amsmath}&#10;\pagestyle{empty}&#10;\begin{document}&#10;&#10;\itemize&#10;\item Conservation laws are obeyed by construction.&#10;\item Possibility to smooth out undesirable degrees of freedom.&#10;\item Robustness against geometry.&#10;&#10;&#10;\end{document}" title="IguanaTex Bitmap Display">
            <a:extLst>
              <a:ext uri="{FF2B5EF4-FFF2-40B4-BE49-F238E27FC236}">
                <a16:creationId xmlns:a16="http://schemas.microsoft.com/office/drawing/2014/main" id="{180E92AB-6DC9-4A4D-22FF-8BEA19F0FBBC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90" y="3000393"/>
            <a:ext cx="4423886" cy="838286"/>
          </a:xfrm>
          <a:prstGeom prst="rect">
            <a:avLst/>
          </a:prstGeom>
          <a:noFill/>
        </p:spPr>
      </p:pic>
      <p:pic>
        <p:nvPicPr>
          <p:cNvPr id="15" name="Picture 14" descr="\documentclass{article}&#10;\usepackage{amsmath}&#10;\pagestyle{empty}&#10;\begin{document}&#10;&#10;\noindent SPH parametrize the matter flow in terms of a set of lagrangian coordinates $\{\vec{r}_i(t)\}$ or ``SPH particles&quot; which follow the flow of the fluid&#10;&#10;&#10;\end{document}" title="IguanaTex Bitmap Display">
            <a:extLst>
              <a:ext uri="{FF2B5EF4-FFF2-40B4-BE49-F238E27FC236}">
                <a16:creationId xmlns:a16="http://schemas.microsoft.com/office/drawing/2014/main" id="{9A21AAF2-2459-F130-EB8B-468F940DFD1C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87" y="587755"/>
            <a:ext cx="5876228" cy="368228"/>
          </a:xfrm>
          <a:prstGeom prst="rect">
            <a:avLst/>
          </a:prstGeom>
        </p:spPr>
      </p:pic>
      <p:pic>
        <p:nvPicPr>
          <p:cNvPr id="23" name="Picture 22" descr="\documentclass{article}&#10;\usepackage{amsmath}&#10;\pagestyle{empty}&#10;\begin{document}&#10;&#10;\begin{equation}&#10;\int W(|\textbf{r}-\textbf{r}^\prime|;h) d\textbf{r}^\prime =1\nonumber&#10;\end{equation}&#10;&#10;\end{document}" title="IguanaTex Bitmap Display">
            <a:extLst>
              <a:ext uri="{FF2B5EF4-FFF2-40B4-BE49-F238E27FC236}">
                <a16:creationId xmlns:a16="http://schemas.microsoft.com/office/drawing/2014/main" id="{70037999-BAF6-22E9-B7E2-730787EF6ABD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169" y="2147017"/>
            <a:ext cx="1758297" cy="389677"/>
          </a:xfrm>
          <a:prstGeom prst="roundRect">
            <a:avLst>
              <a:gd name="adj" fmla="val 0"/>
            </a:avLst>
          </a:prstGeom>
          <a:ln w="82550" cap="sq">
            <a:noFill/>
            <a:miter lim="800000"/>
          </a:ln>
          <a:effectLst/>
        </p:spPr>
      </p:pic>
      <p:pic>
        <p:nvPicPr>
          <p:cNvPr id="34" name="Picture 33" descr="\documentclass{article}&#10;\usepackage{amsmath}&#10;\usepackage{xcolor}&#10;\pagestyle{empty}&#10;\begin{document}&#10;{\fontsize{10}{11}\selectfont{{\color{gray}\,Monaghan, Ann. Rev. Astron. Astrophys. 30(1992)&#10;}}}&#10;&#10;&#10;&#10;&#10;\end{document}" title="IguanaTex Bitmap Display">
            <a:extLst>
              <a:ext uri="{FF2B5EF4-FFF2-40B4-BE49-F238E27FC236}">
                <a16:creationId xmlns:a16="http://schemas.microsoft.com/office/drawing/2014/main" id="{76533532-4A1C-8F28-8779-A65A6C43F6A8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16" y="4456634"/>
            <a:ext cx="2584458" cy="114515"/>
          </a:xfrm>
          <a:prstGeom prst="rect">
            <a:avLst/>
          </a:prstGeom>
        </p:spPr>
      </p:pic>
      <p:pic>
        <p:nvPicPr>
          <p:cNvPr id="3" name="Picture 2" descr="A graph of a function&#10;&#10;Description automatically generated">
            <a:extLst>
              <a:ext uri="{FF2B5EF4-FFF2-40B4-BE49-F238E27FC236}">
                <a16:creationId xmlns:a16="http://schemas.microsoft.com/office/drawing/2014/main" id="{CE862072-F90A-0CAE-CB4B-10EAA8824591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617" y="2640490"/>
            <a:ext cx="2788924" cy="2091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395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F7D47-468C-298D-3177-28B0DC122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"/>
            <a:ext cx="9144000" cy="42478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100" dirty="0">
                <a:latin typeface="Algerian" panose="04020705040A02060702" pitchFamily="82" charset="0"/>
              </a:rPr>
              <a:t>INITIAL STATE|| Local BSQ FLUCTUATIONS at LHC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F5DCE6-BF56-10FF-6DA1-5D0D6ED2E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47626" y="4878115"/>
            <a:ext cx="1490766" cy="273844"/>
          </a:xfrm>
        </p:spPr>
        <p:txBody>
          <a:bodyPr/>
          <a:lstStyle/>
          <a:p>
            <a:r>
              <a:rPr lang="en-US" dirty="0"/>
              <a:t>Dekrayat Almaalol        UIUC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44118-F5A5-5681-9949-03595F9C1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137" y="4878114"/>
            <a:ext cx="573161" cy="273844"/>
          </a:xfrm>
        </p:spPr>
        <p:txBody>
          <a:bodyPr/>
          <a:lstStyle/>
          <a:p>
            <a:fld id="{B2DC25EE-239B-4C5F-AAD1-255A7D5F1EE2}" type="slidenum">
              <a:rPr lang="en-US" smtClean="0"/>
              <a:t>21</a:t>
            </a:fld>
            <a:endParaRPr lang="en-US" dirty="0"/>
          </a:p>
        </p:txBody>
      </p:sp>
      <p:pic>
        <p:nvPicPr>
          <p:cNvPr id="34" name="Picture 33" descr="\documentclass{article}&#10;\usepackage{amsmath}&#10;\usepackage{xcolor}&#10;\pagestyle{empty}&#10;\begin{document}&#10;&#10;\itemize&#10;\item {\color{purple}4D Initial state input}&#10;&#10;&#10;\end{document}" title="IguanaTex Bitmap Display">
            <a:extLst>
              <a:ext uri="{FF2B5EF4-FFF2-40B4-BE49-F238E27FC236}">
                <a16:creationId xmlns:a16="http://schemas.microsoft.com/office/drawing/2014/main" id="{E182A088-C9B4-C1F2-44DB-EA2703E2FBB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54" y="458927"/>
            <a:ext cx="1942857" cy="168000"/>
          </a:xfrm>
          <a:prstGeom prst="rect">
            <a:avLst/>
          </a:prstGeom>
        </p:spPr>
      </p:pic>
      <p:pic>
        <p:nvPicPr>
          <p:cNvPr id="31" name="Picture 30" descr="\documentclass{article}&#10;\usepackage{amsmath}&#10;\pagestyle{empty}&#10;\begin{document}&#10;\itemize&#10;\item A pre-equilibrium evolution for \\the charge densities&#10;&#10;&#10;\end{document}" title="IguanaTex Bitmap Display">
            <a:extLst>
              <a:ext uri="{FF2B5EF4-FFF2-40B4-BE49-F238E27FC236}">
                <a16:creationId xmlns:a16="http://schemas.microsoft.com/office/drawing/2014/main" id="{0462F846-11FB-3026-C3D3-A64497D9E5E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54" y="1112843"/>
            <a:ext cx="2488115" cy="362057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849177B-3BA5-A2C7-C615-CBF1E507528C}"/>
              </a:ext>
            </a:extLst>
          </p:cNvPr>
          <p:cNvSpPr txBox="1"/>
          <p:nvPr/>
        </p:nvSpPr>
        <p:spPr>
          <a:xfrm>
            <a:off x="1741538" y="1293549"/>
            <a:ext cx="178584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342900">
              <a:defRPr/>
            </a:pPr>
            <a:r>
              <a:rPr lang="fr-FR" sz="1050" dirty="0" err="1">
                <a:solidFill>
                  <a:srgbClr val="4BCAA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Carzon</a:t>
            </a:r>
            <a:r>
              <a:rPr lang="fr-FR" sz="1050" dirty="0">
                <a:solidFill>
                  <a:srgbClr val="4BCAA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al,  </a:t>
            </a:r>
            <a:r>
              <a:rPr lang="fr-FR" sz="1050" dirty="0" err="1">
                <a:solidFill>
                  <a:srgbClr val="4BCAA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soon</a:t>
            </a:r>
            <a:r>
              <a:rPr lang="fr-FR" sz="1050" dirty="0">
                <a:solidFill>
                  <a:srgbClr val="4BCAA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FR" sz="1050" dirty="0" err="1">
                <a:solidFill>
                  <a:srgbClr val="4BCAA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appear</a:t>
            </a:r>
            <a:endParaRPr lang="en-US" sz="1050" dirty="0">
              <a:solidFill>
                <a:srgbClr val="4BCAA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 descr="\documentclass{article}&#10;\usepackage{amsmath}&#10;\pagestyle{empty}&#10;\begin{document}&#10;&#10;ICCING model&#10;&#10;&#10;\end{document}" title="IguanaTex Bitmap Display">
            <a:extLst>
              <a:ext uri="{FF2B5EF4-FFF2-40B4-BE49-F238E27FC236}">
                <a16:creationId xmlns:a16="http://schemas.microsoft.com/office/drawing/2014/main" id="{181D4119-F1BF-4019-C55A-C7A3399B7C0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295" y="139792"/>
            <a:ext cx="1321200" cy="145200"/>
          </a:xfrm>
          <a:prstGeom prst="rect">
            <a:avLst/>
          </a:prstGeom>
        </p:spPr>
      </p:pic>
      <p:pic>
        <p:nvPicPr>
          <p:cNvPr id="16" name="Picture 15" descr="\documentclass{article}&#10;\usepackage{amsmath}&#10;\pagestyle{empty}&#10;\begin{document}&#10;&#10; &#10;$[\varepsilon_0(\tau_0), \rho^B_0(\tau_0), \rho^S_0(\tau_0), \rho^Q_0(\tau_0)]$&#10;&#10;&#10;\end{document}" title="IguanaTex Bitmap Display">
            <a:extLst>
              <a:ext uri="{FF2B5EF4-FFF2-40B4-BE49-F238E27FC236}">
                <a16:creationId xmlns:a16="http://schemas.microsoft.com/office/drawing/2014/main" id="{2EF81DDF-50A6-1154-A172-2D0DE03853E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267" y="406779"/>
            <a:ext cx="2173371" cy="213943"/>
          </a:xfrm>
          <a:prstGeom prst="rect">
            <a:avLst/>
          </a:prstGeom>
        </p:spPr>
      </p:pic>
      <p:pic>
        <p:nvPicPr>
          <p:cNvPr id="29" name="Picture 28" descr="\documentclass{article}&#10;\usepackage{amsmath}&#10;\pagestyle{empty}&#10;\begin{document}&#10;\itemize&#10;\item Gradients in $\{\nabla P, \nabla \frac{\mu_B}{T}, \nabla \frac{\mu_S}{T}, \nabla \frac{\mu_Q}{T}\}$&#10;&#10;&#10;&#10;\end{document}" title="IguanaTex Bitmap Display">
            <a:extLst>
              <a:ext uri="{FF2B5EF4-FFF2-40B4-BE49-F238E27FC236}">
                <a16:creationId xmlns:a16="http://schemas.microsoft.com/office/drawing/2014/main" id="{0D7D4B87-D2E4-D096-8466-FFE042493895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54" y="749041"/>
            <a:ext cx="2875886" cy="198515"/>
          </a:xfrm>
          <a:prstGeom prst="rect">
            <a:avLst/>
          </a:prstGeom>
        </p:spPr>
      </p:pic>
      <p:pic>
        <p:nvPicPr>
          <p:cNvPr id="8" name="Picture 7" descr="A graph of energy and power&#10;&#10;Description automatically generated with medium confidence">
            <a:extLst>
              <a:ext uri="{FF2B5EF4-FFF2-40B4-BE49-F238E27FC236}">
                <a16:creationId xmlns:a16="http://schemas.microsoft.com/office/drawing/2014/main" id="{D4F4E244-969C-41FF-1D22-33D884CD09C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54" y="1547465"/>
            <a:ext cx="4061600" cy="2824843"/>
          </a:xfrm>
          <a:prstGeom prst="rect">
            <a:avLst/>
          </a:prstGeom>
        </p:spPr>
      </p:pic>
      <p:pic>
        <p:nvPicPr>
          <p:cNvPr id="9" name="Picture 8" descr="A group of colored shapes&#10;&#10;Description automatically generated with medium confidence">
            <a:extLst>
              <a:ext uri="{FF2B5EF4-FFF2-40B4-BE49-F238E27FC236}">
                <a16:creationId xmlns:a16="http://schemas.microsoft.com/office/drawing/2014/main" id="{E74DEF7D-D64F-7F1D-484A-4EA19B046F4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965" y="599388"/>
            <a:ext cx="4100338" cy="401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765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9F585-505F-0732-5C4C-D4237B385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15290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Algerian" panose="04020705040A02060702" pitchFamily="82" charset="0"/>
              </a:rPr>
              <a:t>Charge fluctuations at freeze-out</a:t>
            </a:r>
          </a:p>
        </p:txBody>
      </p:sp>
      <p:pic>
        <p:nvPicPr>
          <p:cNvPr id="5" name="Content Placeholder 4" descr="A pink and blue lines&#10;&#10;Description automatically generated with medium confidence">
            <a:extLst>
              <a:ext uri="{FF2B5EF4-FFF2-40B4-BE49-F238E27FC236}">
                <a16:creationId xmlns:a16="http://schemas.microsoft.com/office/drawing/2014/main" id="{6EB19723-FDBC-A429-8D00-2CE77DDA7D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310" y="2859558"/>
            <a:ext cx="2308860" cy="1907740"/>
          </a:xfrm>
        </p:spPr>
      </p:pic>
      <p:pic>
        <p:nvPicPr>
          <p:cNvPr id="7" name="Picture 6" descr="A pink and blue splatter on a white background&#10;&#10;Description automatically generated">
            <a:extLst>
              <a:ext uri="{FF2B5EF4-FFF2-40B4-BE49-F238E27FC236}">
                <a16:creationId xmlns:a16="http://schemas.microsoft.com/office/drawing/2014/main" id="{D98F081F-68ED-1413-9438-8D79E66020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821" y="2859558"/>
            <a:ext cx="2308861" cy="1908948"/>
          </a:xfrm>
          <a:prstGeom prst="rect">
            <a:avLst/>
          </a:prstGeom>
        </p:spPr>
      </p:pic>
      <p:pic>
        <p:nvPicPr>
          <p:cNvPr id="9" name="Picture 8" descr="A pink splatter on a white background&#10;&#10;Description automatically generated">
            <a:extLst>
              <a:ext uri="{FF2B5EF4-FFF2-40B4-BE49-F238E27FC236}">
                <a16:creationId xmlns:a16="http://schemas.microsoft.com/office/drawing/2014/main" id="{6D27A411-BF36-FBF3-31E2-D5AFC77196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834" y="2833053"/>
            <a:ext cx="2308861" cy="1912953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51F4A52B-441A-62C9-DC58-B7BE5E8290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5472" y="776838"/>
            <a:ext cx="2986153" cy="1911138"/>
          </a:xfrm>
          <a:prstGeom prst="rect">
            <a:avLst/>
          </a:prstGeom>
        </p:spPr>
      </p:pic>
      <p:pic>
        <p:nvPicPr>
          <p:cNvPr id="4" name="Picture 3" descr="A blue and yellow circular object with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0705BAF3-5B18-628C-83F9-0068A8E75F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170" y="733420"/>
            <a:ext cx="5032106" cy="191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672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9F585-505F-0732-5C4C-D4237B385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15290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Algerian" panose="04020705040A02060702" pitchFamily="82" charset="0"/>
              </a:rPr>
              <a:t>Charge fluctuations at freeze-out</a:t>
            </a:r>
          </a:p>
        </p:txBody>
      </p:sp>
      <p:pic>
        <p:nvPicPr>
          <p:cNvPr id="11" name="Picture 10" descr="A pink line with blue and purple lines&#10;&#10;Description automatically generated with medium confidence">
            <a:extLst>
              <a:ext uri="{FF2B5EF4-FFF2-40B4-BE49-F238E27FC236}">
                <a16:creationId xmlns:a16="http://schemas.microsoft.com/office/drawing/2014/main" id="{A734935B-28FE-AB27-C387-87F73D6FAC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481" y="2769108"/>
            <a:ext cx="2304028" cy="1907740"/>
          </a:xfrm>
          <a:prstGeom prst="rect">
            <a:avLst/>
          </a:prstGeom>
        </p:spPr>
      </p:pic>
      <p:pic>
        <p:nvPicPr>
          <p:cNvPr id="13" name="Picture 12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2B00A89F-D3D6-87A0-4E78-DE95592B1B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017" y="2769108"/>
            <a:ext cx="2304028" cy="1908948"/>
          </a:xfrm>
          <a:prstGeom prst="rect">
            <a:avLst/>
          </a:prstGeom>
        </p:spPr>
      </p:pic>
      <p:pic>
        <p:nvPicPr>
          <p:cNvPr id="15" name="Picture 14" descr="A pink and blue splatter&#10;&#10;Description automatically generated">
            <a:extLst>
              <a:ext uri="{FF2B5EF4-FFF2-40B4-BE49-F238E27FC236}">
                <a16:creationId xmlns:a16="http://schemas.microsoft.com/office/drawing/2014/main" id="{4EAC4C0C-1880-6380-51EA-B1588B8BD2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045" y="2742290"/>
            <a:ext cx="2368764" cy="1962584"/>
          </a:xfrm>
          <a:prstGeom prst="rect">
            <a:avLst/>
          </a:prstGeom>
        </p:spPr>
      </p:pic>
      <p:pic>
        <p:nvPicPr>
          <p:cNvPr id="8" name="Picture 7" descr="A blue and yellow flower&#10;&#10;Description automatically generated with medium confidence">
            <a:extLst>
              <a:ext uri="{FF2B5EF4-FFF2-40B4-BE49-F238E27FC236}">
                <a16:creationId xmlns:a16="http://schemas.microsoft.com/office/drawing/2014/main" id="{D6266C56-82EC-9B9C-1442-B571C671CB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035" y="677763"/>
            <a:ext cx="5083038" cy="1931554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F2931CC6-7D94-B6C8-A444-D72F297BDB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8351" y="678701"/>
            <a:ext cx="3016588" cy="1930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364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84324-64C8-A8E2-5982-9CE069B1F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5651"/>
            <a:ext cx="9143999" cy="392319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masis MT Pro Light" panose="02040304050005020304" pitchFamily="18" charset="0"/>
              </a:rPr>
              <a:t>Multi-component Hydrodynamics as an effective field theory</a:t>
            </a:r>
          </a:p>
        </p:txBody>
      </p:sp>
      <p:pic>
        <p:nvPicPr>
          <p:cNvPr id="13" name="Picture 12" descr="\documentclass{article}&#10;\usepackage{amsmath}&#10;\usepackage{xcolor}&#10;\pagestyle{empty}&#10;\begin{document}&#10;&#10;{\color{gray}{\bf{Maximum entropy principle: 2nd order}}&#10;&#10;&#10;&#10;&#10;\end{document}" title="IguanaTex Bitmap Display">
            <a:extLst>
              <a:ext uri="{FF2B5EF4-FFF2-40B4-BE49-F238E27FC236}">
                <a16:creationId xmlns:a16="http://schemas.microsoft.com/office/drawing/2014/main" id="{196BC025-C3A7-79C0-36FB-7B3B373F67B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91" y="481274"/>
            <a:ext cx="3753145" cy="169143"/>
          </a:xfrm>
          <a:prstGeom prst="rect">
            <a:avLst/>
          </a:prstGeom>
        </p:spPr>
      </p:pic>
      <p:pic>
        <p:nvPicPr>
          <p:cNvPr id="11" name="Picture 10" descr="\documentclass{article}&#10;\usepackage{amsmath}&#10;\usepackage{xcolor}&#10;\pagestyle{empty}&#10;\begin{document}&#10;&#10;\fontsize{12}{11}\selectfont&#10;&#10;{{\color{gray}\,Israel, Stewart, Ann. Phys. 118 (1979)&#10;}}&#10;&#10;\end{document}&#10;&#10;&#10;&#10;\end{document}" title="IguanaTex Bitmap Display">
            <a:extLst>
              <a:ext uri="{FF2B5EF4-FFF2-40B4-BE49-F238E27FC236}">
                <a16:creationId xmlns:a16="http://schemas.microsoft.com/office/drawing/2014/main" id="{A8F08E13-398A-F367-6B3A-CFAF6324445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780" y="441723"/>
            <a:ext cx="2632000" cy="159200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3718CD65-7AA3-589B-034B-F7FD6210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Dekrayat Almaalol    UIUC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B64A2FDC-2A98-3EA9-5EC3-456DE4D38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20ED-06C3-43B6-A49A-8AD2CE1A5AC0}" type="slidenum">
              <a:rPr lang="en-US" smtClean="0"/>
              <a:t>24</a:t>
            </a:fld>
            <a:endParaRPr lang="en-US"/>
          </a:p>
        </p:txBody>
      </p:sp>
      <p:pic>
        <p:nvPicPr>
          <p:cNvPr id="8" name="Picture 7" descr="\documentclass{article}&#10;\usepackage{amsmath}&#10;\usepackage{xcolor}&#10;\pagestyle{empty}&#10;\begin{document}&#10;\begin{align}&#10;{S}^\mu &amp;= s u^{\mu} - {\color{purple}\sum_q^{B,S,Q} \alpha_{q}{n}^\mu_q} - {\color{black}\frac{1}{2}u^\mu}\left( {\color{black}\beta_\Pi{\Pi}^2 + \beta_\pi {\pi}^{\mu\nu}{\pi}_{\mu\nu}} + {\color{purple}\sum_q^{B,S,Q} \beta_{n}^{qq'} n_q^\mu{n}_\mu^{q'}}\right) -{\color{purple}\sum_q^{B,S,Q} \left( \gamma_{n\Pi}^q n^\mu_q{\Pi} + \gamma_{n\pi}^{q} n^\nu_q{\pi}^{\mu}_{\nu} \right)- {\color{blue}\frac{1}{2} ( u^\nu \beta_{\Pi \pi} \Pi \pi_{\mu\nu})}}\nonumber&#10;\end{align}&#10;&#10;&#10;&#10;\end{document}" title="IguanaTex Bitmap Display">
            <a:extLst>
              <a:ext uri="{FF2B5EF4-FFF2-40B4-BE49-F238E27FC236}">
                <a16:creationId xmlns:a16="http://schemas.microsoft.com/office/drawing/2014/main" id="{F1FE1CE0-5206-0964-ABFF-DDFF64D3D33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40" y="796753"/>
            <a:ext cx="8741833" cy="526628"/>
          </a:xfrm>
          <a:prstGeom prst="rect">
            <a:avLst/>
          </a:prstGeom>
        </p:spPr>
      </p:pic>
      <p:pic>
        <p:nvPicPr>
          <p:cNvPr id="10" name="Picture 9" descr="\documentclass{article}&#10;\usepackage{amsmath}&#10;\pagestyle{empty}&#10;\begin{document}&#10;\begin{align}&#10;    \tau_\Pi \dot\Pi + \Pi&amp; = -(\zeta + \frac{\tau_\Pi}{2}\Pi)\theta - \underbrace{\frac{\tau_\Pi}{2\beta_\Pi}\dot\beta_\Pi\Pi}_{\dot{\beta}}&#10;     + \underbrace{\frac{\zeta \lambda_\Pi^q}{\beta}n_q^\mu\nabla_\mu\delta_{n\Pi}^{q} - \frac{\zeta\delta_{n\Pi}^{q} }{\beta}\partial_\mu n^\mu_q+  \frac{\zeta \delta_{\Pi \pi}}{2\beta} \pi^{\mu\nu} \sigma_{\mu\nu}}_{\textrm{dissipative couplings}}\,,&#10;    \nonumber&#10;\end{align}&#10;&#10;\begin{align}&#10;    \tau_\pi \dot\pi^{\mu\nu} + \pi^{\mu\nu}&amp; = 2\eta\sigma^{\mu\nu} + \frac{\tau_\pi}{2}\pi^{\mu\nu}\theta + \frac{\tau_\pi\dot\beta_\pi}{2\beta_\pi}\pi^{\mu\nu}&#10;    - \underbrace{\frac{2\eta\delta^{q}_{n\pi}}{\beta}  \nabla^{\langle\mu}n_q^{\nu\rangle}}_{\dot{\beta}} + \underbrace{\frac{2\eta \lambda_\pi^q}{\beta}n_q^{\langle\mu}\nabla^{\nu\rangle}\delta^{q}_{n\pi}-  \frac{\eta \delta_{\Pi \pi}}{\beta} \Pi \sigma_{\mu\nu}}_{\textrm{dissipative couplings}}\,,&#10;     \nonumber&#10;\end{align}&#10;&#10;\begin{align}&#10;    \tau_{qq'}\dot n^\mu_{q'} + n^\mu_q &amp; = -\kappa_{qq'}\nabla^\mu\alpha_{q'} + \frac{\tau_{qq'}n^\mu_{q'}}{2\beta}\theta - \underbrace{\frac{\tau_{qq'}}{2\beta}\dot\beta_{q'l}n^\mu_{l}}_{\dot{\beta}}&#10;    - \underbrace{\left[ \frac{\kappa_{qq'}\delta_{n\Pi}^{q'}}{\beta} \nabla^\mu\Pi+ \frac{\kappa_{qq'}\delta_{n\pi}^{q'}}{\beta} \nabla_\nu\pi^{\mu\nu}\frac{\kappa_{qq'}\Tilde{\lambda}_\Pi^{q'}}{\beta}\Pi\nabla^\mu\delta_{n\Pi}^{q'}+ \frac{\kappa_{qq'} \Tilde{\lambda}_\pi^{q'}}{\beta}\pi^{\mu\nu}\nabla_\nu\delta_{n\pi}^{q'}\right]}_{\textrm{dissipative couplings}}\,. &#10;    \nonumber&#10;\end{align}&#10;%&#10;&#10;&#10;&#10;\end{document}" title="IguanaTex Bitmap Display">
            <a:extLst>
              <a:ext uri="{FF2B5EF4-FFF2-40B4-BE49-F238E27FC236}">
                <a16:creationId xmlns:a16="http://schemas.microsoft.com/office/drawing/2014/main" id="{BA0141E3-D1D3-60BA-48F7-F4D7248A406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40" y="1991253"/>
            <a:ext cx="8181944" cy="262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812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0BFF6-8DA1-8D29-2963-A784BB407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574004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 dirty="0"/>
              <a:t>linear Stability analysis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5BA975-B729-DCC9-8D9A-A1D5D698E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23473" y="4830716"/>
            <a:ext cx="1315127" cy="273844"/>
          </a:xfrm>
        </p:spPr>
        <p:txBody>
          <a:bodyPr/>
          <a:lstStyle/>
          <a:p>
            <a:r>
              <a:rPr lang="en-US"/>
              <a:t>Dekrayat Almaalol        UIUC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AC99AA-FD1A-88EC-DF27-5C11BCA85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4908" y="4830716"/>
            <a:ext cx="573161" cy="273844"/>
          </a:xfrm>
        </p:spPr>
        <p:txBody>
          <a:bodyPr/>
          <a:lstStyle/>
          <a:p>
            <a:fld id="{B2DC25EE-239B-4C5F-AAD1-255A7D5F1EE2}" type="slidenum">
              <a:rPr lang="en-US" smtClean="0"/>
              <a:t>25</a:t>
            </a:fld>
            <a:endParaRPr lang="en-US" dirty="0"/>
          </a:p>
        </p:txBody>
      </p:sp>
      <p:pic>
        <p:nvPicPr>
          <p:cNvPr id="28" name="Picture 27" descr="Chart&#10;&#10;Description automatically generated">
            <a:extLst>
              <a:ext uri="{FF2B5EF4-FFF2-40B4-BE49-F238E27FC236}">
                <a16:creationId xmlns:a16="http://schemas.microsoft.com/office/drawing/2014/main" id="{B88010C9-C6AB-7C19-F106-B31AC8ED59A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545" y="3181950"/>
            <a:ext cx="1660904" cy="121429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20C7460-B2EF-54FB-B7F1-AFB14B8F75D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58545" y="1661617"/>
            <a:ext cx="1659524" cy="1270174"/>
          </a:xfrm>
          <a:prstGeom prst="rect">
            <a:avLst/>
          </a:prstGeom>
        </p:spPr>
      </p:pic>
      <p:pic>
        <p:nvPicPr>
          <p:cNvPr id="8" name="Picture 7" descr="\documentclass{article}&#10;\usepackage{amsmath}&#10;\usepackage{xcolor}&#10;\pagestyle{empty}&#10;\begin{document}&#10;&#10;{\color{purple}Task: Determine the form of the Lyapunov energy functional}&#10;&#10;&#10;\end{document}" title="IguanaTex Bitmap Display">
            <a:extLst>
              <a:ext uri="{FF2B5EF4-FFF2-40B4-BE49-F238E27FC236}">
                <a16:creationId xmlns:a16="http://schemas.microsoft.com/office/drawing/2014/main" id="{52D477AB-75A5-25EB-3904-5386C0FAD84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47" y="4228221"/>
            <a:ext cx="6089143" cy="207086"/>
          </a:xfrm>
          <a:prstGeom prst="rect">
            <a:avLst/>
          </a:prstGeom>
        </p:spPr>
      </p:pic>
      <p:pic>
        <p:nvPicPr>
          <p:cNvPr id="13" name="Picture 12" descr="\documentclass{article}&#10;\usepackage{amsmath}&#10;\pagestyle{empty}&#10;\begin{document}&#10;\noindent The entropy difference between the $S(\varphi+\delta \varphi)- S(\varphi)$ can be &#10;&#10;&#10;&#10;\end{document}" title="IguanaTex Bitmap Display">
            <a:extLst>
              <a:ext uri="{FF2B5EF4-FFF2-40B4-BE49-F238E27FC236}">
                <a16:creationId xmlns:a16="http://schemas.microsoft.com/office/drawing/2014/main" id="{DC2C0425-160C-2846-A01A-B72E0C12CE8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03" y="1435309"/>
            <a:ext cx="5061715" cy="190857"/>
          </a:xfrm>
          <a:prstGeom prst="rect">
            <a:avLst/>
          </a:prstGeom>
        </p:spPr>
      </p:pic>
      <p:pic>
        <p:nvPicPr>
          <p:cNvPr id="18" name="Picture 17" descr="\documentclass{article}&#10;\usepackage{amsmath}&#10;\pagestyle{empty}&#10;\begin{document}&#10;\itemize&#10;\item $ E^\mu n_\mu \geq 0$&#10;\item $E^\mu = 0;\,\,\, \forall \,\,\,\qquad \delta \varphi =0$&#10;\item $\nabla_\mu E^\mu \leq 0$&#10;&#10;&#10;&#10;&#10;\end{document}" title="IguanaTex Bitmap Display">
            <a:extLst>
              <a:ext uri="{FF2B5EF4-FFF2-40B4-BE49-F238E27FC236}">
                <a16:creationId xmlns:a16="http://schemas.microsoft.com/office/drawing/2014/main" id="{1AEBAF98-3FEF-550E-DFCD-2DD9F31603D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769" y="2791306"/>
            <a:ext cx="2305601" cy="1039657"/>
          </a:xfrm>
          <a:prstGeom prst="rect">
            <a:avLst/>
          </a:prstGeom>
        </p:spPr>
      </p:pic>
      <p:pic>
        <p:nvPicPr>
          <p:cNvPr id="67" name="Picture 66" descr="\documentclass{article}&#10;\usepackage{amsmath}&#10;\pagestyle{empty}&#10;\begin{document}&#10;&#10;Information are lost in time&#10;&#10;&#10;\end{document}" title="IguanaTex Bitmap Display">
            <a:extLst>
              <a:ext uri="{FF2B5EF4-FFF2-40B4-BE49-F238E27FC236}">
                <a16:creationId xmlns:a16="http://schemas.microsoft.com/office/drawing/2014/main" id="{CBEF9516-31C6-AA4D-6EF5-E2E7C8701E6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436" y="3633075"/>
            <a:ext cx="2300570" cy="136000"/>
          </a:xfrm>
          <a:prstGeom prst="rect">
            <a:avLst/>
          </a:prstGeom>
        </p:spPr>
      </p:pic>
      <p:pic>
        <p:nvPicPr>
          <p:cNvPr id="64" name="Picture 63" descr="\documentclass{article}&#10;\usepackage{amsmath}&#10;\pagestyle{empty}&#10;\begin{document}&#10;&#10;$E^\mu$ is time/light like (connection to causality!)&#10;&#10;&#10;&#10;\end{document}" title="IguanaTex Bitmap Display">
            <a:extLst>
              <a:ext uri="{FF2B5EF4-FFF2-40B4-BE49-F238E27FC236}">
                <a16:creationId xmlns:a16="http://schemas.microsoft.com/office/drawing/2014/main" id="{5E1B7979-8FDA-853C-27C0-EED08A0765A1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029" y="2839066"/>
            <a:ext cx="3838857" cy="190857"/>
          </a:xfrm>
          <a:prstGeom prst="rect">
            <a:avLst/>
          </a:prstGeom>
        </p:spPr>
      </p:pic>
      <p:pic>
        <p:nvPicPr>
          <p:cNvPr id="11" name="Picture 10" descr="\documentclass{article}&#10;\usepackage{amsmath}&#10;\pagestyle{empty}&#10;\begin{document}&#10;quantified as an information current $E^{\mu}$&#10;&#10;&#10;&#10;\end{document}" title="IguanaTex Bitmap Display">
            <a:extLst>
              <a:ext uri="{FF2B5EF4-FFF2-40B4-BE49-F238E27FC236}">
                <a16:creationId xmlns:a16="http://schemas.microsoft.com/office/drawing/2014/main" id="{D6B32B50-AEC1-E8B4-00A3-7771C99DE634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249" y="1425344"/>
            <a:ext cx="3301715" cy="17028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5BAA60B-B53D-06B9-B28D-4F5D14ABEB1E}"/>
              </a:ext>
            </a:extLst>
          </p:cNvPr>
          <p:cNvSpPr txBox="1"/>
          <p:nvPr/>
        </p:nvSpPr>
        <p:spPr>
          <a:xfrm>
            <a:off x="6266571" y="706169"/>
            <a:ext cx="281698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DA, Dore, Noronha-Hostler (</a:t>
            </a:r>
            <a:r>
              <a:rPr lang="en-US" sz="1050" dirty="0">
                <a:solidFill>
                  <a:schemeClr val="accent2">
                    <a:lumMod val="50000"/>
                  </a:schemeClr>
                </a:solidFill>
              </a:rPr>
              <a:t>Arxiv.2209-11210</a:t>
            </a:r>
            <a:r>
              <a:rPr lang="it-IT" sz="105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05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\documentclass{article}&#10;\usepackage{amsmath}&#10;\usepackage{xcolor}&#10;\pagestyle{empty}&#10;\begin{document}&#10;&#10;{\color{purple} $E$ is the net information carried by the perturbation}&#10;&#10;&#10;\end{document}" title="IguanaTex Bitmap Display">
            <a:extLst>
              <a:ext uri="{FF2B5EF4-FFF2-40B4-BE49-F238E27FC236}">
                <a16:creationId xmlns:a16="http://schemas.microsoft.com/office/drawing/2014/main" id="{A35B2682-40A1-02C2-9FE8-17212CCE66A0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768" y="2128486"/>
            <a:ext cx="5219657" cy="2070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2CAE99-B7BA-61C7-F5AF-091C39F01329}"/>
              </a:ext>
            </a:extLst>
          </p:cNvPr>
          <p:cNvSpPr txBox="1"/>
          <p:nvPr/>
        </p:nvSpPr>
        <p:spPr>
          <a:xfrm>
            <a:off x="405543" y="4668656"/>
            <a:ext cx="371524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  </a:t>
            </a:r>
            <a:r>
              <a:rPr lang="en-US" sz="105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Gavassino</a:t>
            </a:r>
            <a:r>
              <a:rPr lang="en-US" sz="105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Class.Quant.Grav</a:t>
            </a:r>
            <a:r>
              <a:rPr lang="en-US" sz="105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38 (2021) </a:t>
            </a:r>
          </a:p>
        </p:txBody>
      </p:sp>
      <p:pic>
        <p:nvPicPr>
          <p:cNvPr id="12" name="Picture 11" descr="\documentclass{article}&#10;\usepackage{amsmath}&#10;\usepackage{xcolor}&#10;\pagestyle{empty}&#10;\begin{document}&#10;&#10;{\color{purple} Key}: Dissipation drives the system to equilibrium as $\tau \rightarrow \infty$&#10;&#10;&#10;\end{document}" title="IguanaTex Bitmap Display">
            <a:extLst>
              <a:ext uri="{FF2B5EF4-FFF2-40B4-BE49-F238E27FC236}">
                <a16:creationId xmlns:a16="http://schemas.microsoft.com/office/drawing/2014/main" id="{C3BC1E1D-E459-C9C1-AF94-5DA4D3324A21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43" y="971263"/>
            <a:ext cx="6012343" cy="204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016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9A9A7-7694-6813-BE35-EDC676C3E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887"/>
            <a:ext cx="9144000" cy="377349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sz="2100" dirty="0">
                <a:latin typeface="Algerian" panose="04020705040A02060702" pitchFamily="82" charset="0"/>
              </a:rPr>
              <a:t>Backup|| CCAKE 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323F538-948D-7C19-1B41-0D5E642B6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81592" y="4747584"/>
            <a:ext cx="1388555" cy="273844"/>
          </a:xfrm>
        </p:spPr>
        <p:txBody>
          <a:bodyPr/>
          <a:lstStyle/>
          <a:p>
            <a:r>
              <a:rPr lang="en-US" dirty="0"/>
              <a:t>Dekrayat Almaalol        UIUC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E3FEE96-42CC-3158-03AD-EE8F45EF3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0148" y="4746066"/>
            <a:ext cx="573161" cy="273844"/>
          </a:xfrm>
        </p:spPr>
        <p:txBody>
          <a:bodyPr/>
          <a:lstStyle/>
          <a:p>
            <a:fld id="{B2DC25EE-239B-4C5F-AAD1-255A7D5F1EE2}" type="slidenum">
              <a:rPr lang="en-US" smtClean="0"/>
              <a:t>26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8DB83D-0112-8C5F-96AB-C1FB1D4D7B0C}"/>
              </a:ext>
            </a:extLst>
          </p:cNvPr>
          <p:cNvSpPr txBox="1"/>
          <p:nvPr/>
        </p:nvSpPr>
        <p:spPr>
          <a:xfrm>
            <a:off x="355271" y="1089834"/>
            <a:ext cx="2721012" cy="16850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en-US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Initial State</a:t>
            </a:r>
          </a:p>
          <a:p>
            <a:pPr defTabSz="342900">
              <a:defRPr/>
            </a:pP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w Cen MT" panose="020B0602020104020603"/>
            </a:endParaRPr>
          </a:p>
          <a:p>
            <a:pPr defTabSz="342900">
              <a:defRPr/>
            </a:pP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w Cen MT" panose="020B0602020104020603"/>
            </a:endParaRPr>
          </a:p>
          <a:p>
            <a:pPr defTabSz="342900">
              <a:defRPr/>
            </a:pP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w Cen MT" panose="020B0602020104020603"/>
            </a:endParaRPr>
          </a:p>
          <a:p>
            <a:pPr defTabSz="342900">
              <a:defRPr/>
            </a:pP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w Cen MT" panose="020B0602020104020603"/>
            </a:endParaRPr>
          </a:p>
          <a:p>
            <a:pPr defTabSz="342900">
              <a:defRPr/>
            </a:pPr>
            <a:r>
              <a:rPr lang="en-US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 Pre-equilibrium</a:t>
            </a:r>
          </a:p>
          <a:p>
            <a:pPr defTabSz="342900">
              <a:defRPr/>
            </a:pP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w Cen MT" panose="020B0602020104020603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897158-D5B5-390F-A73F-50ECD32F862E}"/>
              </a:ext>
            </a:extLst>
          </p:cNvPr>
          <p:cNvSpPr txBox="1"/>
          <p:nvPr/>
        </p:nvSpPr>
        <p:spPr>
          <a:xfrm>
            <a:off x="3285024" y="1089581"/>
            <a:ext cx="2846512" cy="226215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en-US" sz="16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Hydrodynamics</a:t>
            </a:r>
            <a:r>
              <a:rPr lang="en-US" dirty="0">
                <a:solidFill>
                  <a:prstClr val="black"/>
                </a:solidFill>
                <a:latin typeface="Tw Cen MT" panose="020B0602020104020603"/>
              </a:rPr>
              <a:t> </a:t>
            </a:r>
          </a:p>
          <a:p>
            <a:pPr defTabSz="342900">
              <a:defRPr/>
            </a:pP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342900">
              <a:defRPr/>
            </a:pPr>
            <a:endParaRPr lang="en-US" dirty="0">
              <a:solidFill>
                <a:prstClr val="black"/>
              </a:solidFill>
              <a:latin typeface="Tw Cen MT" panose="020B0602020104020603"/>
            </a:endParaRPr>
          </a:p>
          <a:p>
            <a:pPr defTabSz="342900">
              <a:defRPr/>
            </a:pPr>
            <a:endParaRPr lang="en-US" dirty="0">
              <a:solidFill>
                <a:prstClr val="black"/>
              </a:solidFill>
              <a:latin typeface="Tw Cen MT" panose="020B0602020104020603"/>
            </a:endParaRPr>
          </a:p>
          <a:p>
            <a:pPr defTabSz="342900">
              <a:defRPr/>
            </a:pPr>
            <a:endParaRPr lang="en-US" dirty="0">
              <a:solidFill>
                <a:prstClr val="black"/>
              </a:solidFill>
              <a:latin typeface="Tw Cen MT" panose="020B0602020104020603"/>
            </a:endParaRPr>
          </a:p>
          <a:p>
            <a:pPr defTabSz="342900">
              <a:defRPr/>
            </a:pPr>
            <a:endParaRPr lang="en-US" dirty="0">
              <a:solidFill>
                <a:prstClr val="black"/>
              </a:solidFill>
              <a:latin typeface="Tw Cen MT" panose="020B0602020104020603"/>
            </a:endParaRPr>
          </a:p>
          <a:p>
            <a:pPr defTabSz="342900">
              <a:defRPr/>
            </a:pPr>
            <a:endParaRPr lang="en-US" sz="1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342900">
              <a:defRPr/>
            </a:pPr>
            <a:r>
              <a:rPr lang="en-US" sz="16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SPH </a:t>
            </a:r>
            <a:r>
              <a:rPr lang="en-US" sz="165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lagrangian</a:t>
            </a:r>
            <a:r>
              <a:rPr lang="en-US" sz="16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method</a:t>
            </a:r>
          </a:p>
          <a:p>
            <a:pPr defTabSz="342900">
              <a:defRPr/>
            </a:pPr>
            <a:endParaRPr lang="en-US" dirty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AE0D1D-0449-D884-FD0C-270C2C61243C}"/>
              </a:ext>
            </a:extLst>
          </p:cNvPr>
          <p:cNvSpPr txBox="1"/>
          <p:nvPr/>
        </p:nvSpPr>
        <p:spPr>
          <a:xfrm>
            <a:off x="6340275" y="1082762"/>
            <a:ext cx="2251815" cy="17312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6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Freezeout</a:t>
            </a:r>
          </a:p>
          <a:p>
            <a:pPr defTabSz="342900">
              <a:defRPr/>
            </a:pPr>
            <a:endParaRPr lang="en-US" dirty="0">
              <a:solidFill>
                <a:prstClr val="black"/>
              </a:solidFill>
              <a:latin typeface="Tw Cen MT" panose="020B0602020104020603"/>
            </a:endParaRPr>
          </a:p>
          <a:p>
            <a:pPr defTabSz="342900">
              <a:defRPr/>
            </a:pPr>
            <a:r>
              <a:rPr lang="en-US" sz="16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Ideal Distribution</a:t>
            </a:r>
          </a:p>
          <a:p>
            <a:pPr defTabSz="342900">
              <a:defRPr/>
            </a:pPr>
            <a:endParaRPr lang="en-US" dirty="0">
              <a:solidFill>
                <a:prstClr val="black"/>
              </a:solidFill>
              <a:latin typeface="Tw Cen MT" panose="020B0602020104020603"/>
            </a:endParaRPr>
          </a:p>
          <a:p>
            <a:pPr defTabSz="342900">
              <a:defRPr/>
            </a:pPr>
            <a:r>
              <a:rPr lang="en-US" sz="16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</a:p>
          <a:p>
            <a:pPr defTabSz="342900">
              <a:defRPr/>
            </a:pPr>
            <a:endParaRPr lang="en-US" dirty="0">
              <a:solidFill>
                <a:prstClr val="black"/>
              </a:solidFill>
              <a:latin typeface="Tw Cen MT" panose="020B0602020104020603"/>
            </a:endParaRPr>
          </a:p>
          <a:p>
            <a:pPr defTabSz="342900">
              <a:defRPr/>
            </a:pPr>
            <a:r>
              <a:rPr lang="en-US" sz="16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component fluid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029D7D-2DE8-4B3B-1D70-D26E2C3FA76B}"/>
              </a:ext>
            </a:extLst>
          </p:cNvPr>
          <p:cNvSpPr txBox="1"/>
          <p:nvPr/>
        </p:nvSpPr>
        <p:spPr>
          <a:xfrm>
            <a:off x="3317526" y="3678416"/>
            <a:ext cx="2846512" cy="140807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6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Equation of state</a:t>
            </a:r>
          </a:p>
          <a:p>
            <a:pPr defTabSz="342900">
              <a:defRPr/>
            </a:pPr>
            <a:endParaRPr lang="en-US" dirty="0">
              <a:solidFill>
                <a:prstClr val="black"/>
              </a:solidFill>
              <a:latin typeface="Tw Cen MT" panose="020B0602020104020603"/>
            </a:endParaRPr>
          </a:p>
          <a:p>
            <a:pPr defTabSz="342900">
              <a:defRPr/>
            </a:pPr>
            <a:endParaRPr lang="en-US" dirty="0">
              <a:solidFill>
                <a:prstClr val="black"/>
              </a:solidFill>
              <a:latin typeface="Tw Cen MT" panose="020B0602020104020603"/>
            </a:endParaRPr>
          </a:p>
          <a:p>
            <a:pPr defTabSz="342900">
              <a:defRPr/>
            </a:pPr>
            <a:r>
              <a:rPr lang="en-US" sz="16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4D Interpolator of </a:t>
            </a:r>
            <a:r>
              <a:rPr lang="en-US" sz="165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EoS</a:t>
            </a:r>
            <a:endParaRPr lang="en-US" sz="1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342900">
              <a:defRPr/>
            </a:pPr>
            <a:endParaRPr lang="en-US" sz="1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" name="Picture 27" descr="\documentclass{article}&#10;\usepackage{amsmath}&#10;\pagestyle{empty}&#10;\begin{document}&#10;&#10;4D Initial input &#10;$[\varepsilon_0(\tau_0), \rho^q_0(\tau_0)]$&#10;&#10;&#10;\end{document}" title="IguanaTex Bitmap Display">
            <a:extLst>
              <a:ext uri="{FF2B5EF4-FFF2-40B4-BE49-F238E27FC236}">
                <a16:creationId xmlns:a16="http://schemas.microsoft.com/office/drawing/2014/main" id="{81127A33-3E5E-AC21-F999-5F9C9D2A528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42" y="1566463"/>
            <a:ext cx="2524571" cy="202286"/>
          </a:xfrm>
          <a:prstGeom prst="rect">
            <a:avLst/>
          </a:prstGeom>
        </p:spPr>
      </p:pic>
      <p:pic>
        <p:nvPicPr>
          <p:cNvPr id="36" name="Picture 35" descr="\documentclass{article}&#10;\usepackage{amsmath}&#10;\pagestyle{empty}&#10;\begin{document}&#10;&#10;\begin{equation}&#10;P_0(T) \rightarrow P_0(T,\mu_B,\mu_S, \mu_Q)\nonumber&#10;\end{equation}&#10;&#10;\end{document}" title="IguanaTex Bitmap Display">
            <a:extLst>
              <a:ext uri="{FF2B5EF4-FFF2-40B4-BE49-F238E27FC236}">
                <a16:creationId xmlns:a16="http://schemas.microsoft.com/office/drawing/2014/main" id="{21E48C7B-9632-D9F0-24D6-2BEA1861F95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812" y="4088574"/>
            <a:ext cx="2206857" cy="197714"/>
          </a:xfrm>
          <a:prstGeom prst="rect">
            <a:avLst/>
          </a:prstGeom>
        </p:spPr>
      </p:pic>
      <p:pic>
        <p:nvPicPr>
          <p:cNvPr id="32" name="Picture 31" descr="\documentclass{article}&#10;\usepackage{amsmath}&#10;\pagestyle{empty}&#10;\begin{document}&#10;&#10;\begin{align}&#10;\partial_{\mu}( T^{\mu\nu} + \Pi^{\mu\nu}) &amp;= 0\,;\nonumber\\&#10;\partial_{\mu}( N^{\mu}_B + n^{\mu}_B) &amp;= 0\,;\nonumber\\&#10;\partial_{\mu}( N^{\mu}_B + n^{\mu}_S) &amp;= 0\,;\nonumber\\&#10;\partial_{\mu}( N^{\mu}_B + n^{\mu}_Q) &amp;= 0\,;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CDE0A500-16F3-5193-5FCB-DC80DF767BD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470" y="1578380"/>
            <a:ext cx="1645715" cy="107885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92FF6CB-98FC-943E-8721-B6D4E6D69485}"/>
              </a:ext>
            </a:extLst>
          </p:cNvPr>
          <p:cNvSpPr txBox="1"/>
          <p:nvPr/>
        </p:nvSpPr>
        <p:spPr>
          <a:xfrm>
            <a:off x="479907" y="3388061"/>
            <a:ext cx="2471740" cy="57708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Transport: </a:t>
            </a:r>
          </a:p>
          <a:p>
            <a:pPr defTabSz="342900">
              <a:defRPr/>
            </a:pPr>
            <a:endParaRPr lang="en-US" dirty="0">
              <a:solidFill>
                <a:prstClr val="black"/>
              </a:solidFill>
              <a:latin typeface="Tw Cen MT" panose="020B0602020104020603"/>
            </a:endParaRPr>
          </a:p>
        </p:txBody>
      </p:sp>
      <p:pic>
        <p:nvPicPr>
          <p:cNvPr id="16" name="Picture 15" descr="\documentclass{article}&#10;\usepackage{amsmath}&#10;\pagestyle{empty}&#10;\begin{document}&#10;&#10;\itemize&#10;\item CCAKE  (current status)&#10;&#10;&#10;\end{document}" title="IguanaTex Bitmap Display">
            <a:extLst>
              <a:ext uri="{FF2B5EF4-FFF2-40B4-BE49-F238E27FC236}">
                <a16:creationId xmlns:a16="http://schemas.microsoft.com/office/drawing/2014/main" id="{1E64F766-73E5-048C-E532-D9D5DA7A0B8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64" y="486094"/>
            <a:ext cx="2666057" cy="229028"/>
          </a:xfrm>
          <a:prstGeom prst="rect">
            <a:avLst/>
          </a:prstGeom>
        </p:spPr>
      </p:pic>
      <p:pic>
        <p:nvPicPr>
          <p:cNvPr id="17" name="Picture 16" descr="\documentclass{article}&#10;\usepackage{amsmath}&#10;\pagestyle{empty}&#10;\begin{document}&#10;&#10;$\eta, \zeta, \kappa_{qq'}$&#10;&#10;&#10;\end{document}" title="IguanaTex Bitmap Display">
            <a:extLst>
              <a:ext uri="{FF2B5EF4-FFF2-40B4-BE49-F238E27FC236}">
                <a16:creationId xmlns:a16="http://schemas.microsoft.com/office/drawing/2014/main" id="{40684766-7988-8AC9-A915-CB95E1D6B584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984" y="3510083"/>
            <a:ext cx="721600" cy="206171"/>
          </a:xfrm>
          <a:prstGeom prst="rect">
            <a:avLst/>
          </a:prstGeom>
        </p:spPr>
      </p:pic>
      <p:pic>
        <p:nvPicPr>
          <p:cNvPr id="21" name="Picture 20" descr="\documentclass{article}&#10;\usepackage{amsmath}&#10;\pagestyle{empty}&#10;\begin{document}&#10;ICCING model&#10;&#10;&#10;&#10;\end{document}" title="IguanaTex Bitmap Display">
            <a:extLst>
              <a:ext uri="{FF2B5EF4-FFF2-40B4-BE49-F238E27FC236}">
                <a16:creationId xmlns:a16="http://schemas.microsoft.com/office/drawing/2014/main" id="{42A42863-1180-253C-E54B-832F5C584A79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868" y="1934752"/>
            <a:ext cx="1384115" cy="15211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0C99E64-37E1-801F-C69C-4190AC45C2D5}"/>
              </a:ext>
            </a:extLst>
          </p:cNvPr>
          <p:cNvSpPr txBox="1"/>
          <p:nvPr/>
        </p:nvSpPr>
        <p:spPr>
          <a:xfrm>
            <a:off x="4740781" y="2046289"/>
            <a:ext cx="41327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342900">
              <a:defRPr/>
            </a:pPr>
            <a:r>
              <a:rPr lang="en-US" sz="21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X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BBA4248-2542-9F44-F35C-D1256D3FF604}"/>
              </a:ext>
            </a:extLst>
          </p:cNvPr>
          <p:cNvSpPr txBox="1"/>
          <p:nvPr/>
        </p:nvSpPr>
        <p:spPr>
          <a:xfrm>
            <a:off x="4708279" y="2341430"/>
            <a:ext cx="41327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342900">
              <a:defRPr/>
            </a:pPr>
            <a:r>
              <a:rPr lang="en-US" sz="21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X</a:t>
            </a:r>
          </a:p>
        </p:txBody>
      </p:sp>
      <p:pic>
        <p:nvPicPr>
          <p:cNvPr id="13" name="Picture 12" descr="\documentclass{article}&#10;\usepackage{amsmath}&#10;\pagestyle{empty}&#10;\begin{document}&#10;&#10;$\delta f_\Pi, \delta f_\pi, \delta f_{n_q}$&#10;&#10;&#10;\end{document}" title="IguanaTex Bitmap Display">
            <a:extLst>
              <a:ext uri="{FF2B5EF4-FFF2-40B4-BE49-F238E27FC236}">
                <a16:creationId xmlns:a16="http://schemas.microsoft.com/office/drawing/2014/main" id="{32710CC8-DDFC-2F1D-0066-1A083C73CCFD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593" y="2060120"/>
            <a:ext cx="1308343" cy="24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27C50BA-29D5-F629-315B-3AA3ED2F49F9}"/>
              </a:ext>
            </a:extLst>
          </p:cNvPr>
          <p:cNvSpPr txBox="1"/>
          <p:nvPr/>
        </p:nvSpPr>
        <p:spPr>
          <a:xfrm>
            <a:off x="4732889" y="1774578"/>
            <a:ext cx="41327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342900">
              <a:defRPr/>
            </a:pPr>
            <a:r>
              <a:rPr lang="en-US" sz="21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X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177310-57EC-C8F1-71C0-FD19AA17C89B}"/>
              </a:ext>
            </a:extLst>
          </p:cNvPr>
          <p:cNvSpPr txBox="1"/>
          <p:nvPr/>
        </p:nvSpPr>
        <p:spPr>
          <a:xfrm>
            <a:off x="7700950" y="1981495"/>
            <a:ext cx="41327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342900">
              <a:defRPr/>
            </a:pPr>
            <a:r>
              <a:rPr lang="en-US" sz="21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X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4FCDC3-86A8-ACCC-4D5F-98FFE82C2085}"/>
              </a:ext>
            </a:extLst>
          </p:cNvPr>
          <p:cNvSpPr txBox="1"/>
          <p:nvPr/>
        </p:nvSpPr>
        <p:spPr>
          <a:xfrm>
            <a:off x="2100264" y="3455424"/>
            <a:ext cx="41327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342900">
              <a:defRPr/>
            </a:pPr>
            <a:r>
              <a:rPr lang="en-US" sz="21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474185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BA240-8595-B210-3913-BFE6D97DD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"/>
            <a:ext cx="9144000" cy="741911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/>
              <a:t>Next|| BSQ Diffusion: what to expect</a:t>
            </a:r>
          </a:p>
        </p:txBody>
      </p:sp>
      <p:pic>
        <p:nvPicPr>
          <p:cNvPr id="30" name="Content Placeholder 4">
            <a:extLst>
              <a:ext uri="{FF2B5EF4-FFF2-40B4-BE49-F238E27FC236}">
                <a16:creationId xmlns:a16="http://schemas.microsoft.com/office/drawing/2014/main" id="{DA343ECF-B245-09CF-4C2E-FE9604347DC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6"/>
          <a:stretch>
            <a:fillRect/>
          </a:stretch>
        </p:blipFill>
        <p:spPr>
          <a:xfrm>
            <a:off x="355025" y="3031223"/>
            <a:ext cx="4804961" cy="1355604"/>
          </a:xfr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9C67D3-AA34-67A6-F980-65BA9F624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70102" y="4799834"/>
            <a:ext cx="1281752" cy="273844"/>
          </a:xfrm>
        </p:spPr>
        <p:txBody>
          <a:bodyPr/>
          <a:lstStyle/>
          <a:p>
            <a:r>
              <a:rPr lang="en-US" dirty="0"/>
              <a:t>Dekrayat Almaalol        UIUC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3F3D7F-5D6E-5236-5FCE-4A07C3367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82249" y="4799833"/>
            <a:ext cx="573161" cy="273844"/>
          </a:xfrm>
        </p:spPr>
        <p:txBody>
          <a:bodyPr/>
          <a:lstStyle/>
          <a:p>
            <a:fld id="{B2DC25EE-239B-4C5F-AAD1-255A7D5F1EE2}" type="slidenum">
              <a:rPr lang="en-US" smtClean="0"/>
              <a:t>27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540024-C8FB-C9FE-0D08-98BF58F61E70}"/>
              </a:ext>
            </a:extLst>
          </p:cNvPr>
          <p:cNvSpPr txBox="1"/>
          <p:nvPr/>
        </p:nvSpPr>
        <p:spPr>
          <a:xfrm>
            <a:off x="5628427" y="1736370"/>
            <a:ext cx="33256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L. Du and U. Heinz, </a:t>
            </a:r>
            <a:r>
              <a:rPr lang="en-US" sz="105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</a:t>
            </a:r>
            <a:r>
              <a:rPr lang="en-US" sz="105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Phys. </a:t>
            </a:r>
            <a:r>
              <a:rPr lang="en-US" sz="105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</a:t>
            </a:r>
            <a:r>
              <a:rPr lang="en-US" sz="105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251, (2020)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85E5042-49D7-3AF5-B6C8-386B7F626C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5884" y="2048213"/>
            <a:ext cx="2733172" cy="2148879"/>
          </a:xfrm>
          <a:prstGeom prst="rect">
            <a:avLst/>
          </a:prstGeom>
        </p:spPr>
      </p:pic>
      <p:pic>
        <p:nvPicPr>
          <p:cNvPr id="20" name="Picture 19" descr="\documentclass{article}&#10;\usepackage{amsmath}&#10;\pagestyle{empty}&#10;\begin{document}&#10;\itemize&#10;&#10;\item How does diffusion modify the \\out of equilibrium dynamics  &#10;&#10;&#10;&#10;\end{document}" title="IguanaTex Bitmap Display">
            <a:extLst>
              <a:ext uri="{FF2B5EF4-FFF2-40B4-BE49-F238E27FC236}">
                <a16:creationId xmlns:a16="http://schemas.microsoft.com/office/drawing/2014/main" id="{048BDC7E-7309-8D05-8F14-44A1C8B8E85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427" y="1285534"/>
            <a:ext cx="2970629" cy="440000"/>
          </a:xfrm>
          <a:prstGeom prst="rect">
            <a:avLst/>
          </a:prstGeom>
        </p:spPr>
      </p:pic>
      <p:pic>
        <p:nvPicPr>
          <p:cNvPr id="12" name="Picture 11" descr="\documentclass{article}&#10;\usepackage{amsmath}&#10;\pagestyle{empty}&#10;\begin{document}&#10;&#10;\itemize&#10;\item Coupled diffusion modifies all charge sectors &#10;&#10;&#10;&#10;\end{document}" title="IguanaTex Bitmap Display">
            <a:extLst>
              <a:ext uri="{FF2B5EF4-FFF2-40B4-BE49-F238E27FC236}">
                <a16:creationId xmlns:a16="http://schemas.microsoft.com/office/drawing/2014/main" id="{35884A1F-9D58-51CF-BCAA-FFC625994B2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71" y="1282678"/>
            <a:ext cx="4237829" cy="189829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AE7F0BF-8801-C3A6-B04D-FEF34969A9DA}"/>
              </a:ext>
            </a:extLst>
          </p:cNvPr>
          <p:cNvSpPr txBox="1"/>
          <p:nvPr/>
        </p:nvSpPr>
        <p:spPr>
          <a:xfrm>
            <a:off x="294910" y="1555453"/>
            <a:ext cx="46660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Greif, </a:t>
            </a:r>
            <a:r>
              <a:rPr lang="en-US" sz="105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Fotakis</a:t>
            </a:r>
            <a:r>
              <a:rPr lang="en-US" sz="105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PRL 120, (2018) , </a:t>
            </a:r>
            <a:r>
              <a:rPr lang="en-US" sz="105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Fotakis</a:t>
            </a:r>
            <a:r>
              <a:rPr lang="en-US" sz="105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Greif et al., PRD 101,  (2020)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ED1B86-878C-3B20-4ADE-9C9B8CEF386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4171" y="1929528"/>
            <a:ext cx="4825814" cy="1116686"/>
          </a:xfrm>
          <a:prstGeom prst="rect">
            <a:avLst/>
          </a:prstGeom>
        </p:spPr>
      </p:pic>
      <p:pic>
        <p:nvPicPr>
          <p:cNvPr id="11" name="Picture 10" descr="\documentclass{article}&#10;\usepackage{amsmath}&#10;\usepackage{xcolor}&#10;\pagestyle{empty}&#10;\begin{document}&#10;&#10;{\color{purple}Diffusion is crucial to reveal the chemical aspects of the QGP matter}&#10;&#10;&#10;\end{document}" title="IguanaTex Bitmap Display">
            <a:extLst>
              <a:ext uri="{FF2B5EF4-FFF2-40B4-BE49-F238E27FC236}">
                <a16:creationId xmlns:a16="http://schemas.microsoft.com/office/drawing/2014/main" id="{DB4C8126-6D2D-742E-501F-47F2B23B306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738" y="898353"/>
            <a:ext cx="6877715" cy="204343"/>
          </a:xfrm>
          <a:prstGeom prst="rect">
            <a:avLst/>
          </a:prstGeom>
        </p:spPr>
      </p:pic>
      <p:pic>
        <p:nvPicPr>
          <p:cNvPr id="5" name="Picture 4" descr="\documentclass{article}&#10;\usepackage{amsmath}&#10;\pagestyle{empty}&#10;\begin{document}&#10;&#10;?&#10;&#10;&#10;\end{document}" title="IguanaTex Bitmap Display">
            <a:extLst>
              <a:ext uri="{FF2B5EF4-FFF2-40B4-BE49-F238E27FC236}">
                <a16:creationId xmlns:a16="http://schemas.microsoft.com/office/drawing/2014/main" id="{4E77F6D0-F553-0BA6-AC35-52E65F22F43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024" y="243238"/>
            <a:ext cx="123429" cy="24068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484D54A-E773-E1AF-4561-EC3FD824B2F2}"/>
              </a:ext>
            </a:extLst>
          </p:cNvPr>
          <p:cNvSpPr txBox="1"/>
          <p:nvPr/>
        </p:nvSpPr>
        <p:spPr>
          <a:xfrm>
            <a:off x="334171" y="4799834"/>
            <a:ext cx="432755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 : </a:t>
            </a:r>
            <a:r>
              <a:rPr lang="en-US" sz="105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Denicol</a:t>
            </a:r>
            <a:r>
              <a:rPr lang="en-US" sz="105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Gale, </a:t>
            </a:r>
            <a:r>
              <a:rPr lang="en-US" sz="105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Sangyong</a:t>
            </a:r>
            <a:r>
              <a:rPr lang="en-US" sz="105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5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Monnai</a:t>
            </a:r>
            <a:r>
              <a:rPr lang="en-US" sz="105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5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Schenke</a:t>
            </a:r>
            <a:r>
              <a:rPr lang="en-US" sz="105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Shen PRC 98 (2018)</a:t>
            </a:r>
          </a:p>
        </p:txBody>
      </p:sp>
    </p:spTree>
    <p:extLst>
      <p:ext uri="{BB962C8B-B14F-4D97-AF65-F5344CB8AC3E}">
        <p14:creationId xmlns:p14="http://schemas.microsoft.com/office/powerpoint/2010/main" val="4277943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2B342-F72F-8878-79F9-034277352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68419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100" dirty="0">
                <a:latin typeface="Algerian" panose="04020705040A02060702" pitchFamily="82" charset="0"/>
              </a:rPr>
              <a:t>Open questions: QCD dynamics at finite charge density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3A1738-8244-0CE5-2306-7D0852E45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46512" y="4869656"/>
            <a:ext cx="1484936" cy="273844"/>
          </a:xfrm>
        </p:spPr>
        <p:txBody>
          <a:bodyPr/>
          <a:lstStyle/>
          <a:p>
            <a:r>
              <a:rPr lang="en-US" dirty="0"/>
              <a:t>Dekrayat Almaalol        UIUC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D2A86C-4A78-8F17-A690-A10E764CF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31447" y="4843278"/>
            <a:ext cx="284744" cy="273844"/>
          </a:xfrm>
        </p:spPr>
        <p:txBody>
          <a:bodyPr/>
          <a:lstStyle/>
          <a:p>
            <a:fld id="{B2DC25EE-239B-4C5F-AAD1-255A7D5F1EE2}" type="slidenum">
              <a:rPr lang="en-US" smtClean="0"/>
              <a:t>28</a:t>
            </a:fld>
            <a:endParaRPr lang="en-US" dirty="0"/>
          </a:p>
        </p:txBody>
      </p:sp>
      <p:pic>
        <p:nvPicPr>
          <p:cNvPr id="18" name="Picture 17" descr="\documentclass{article}&#10;\usepackage{amsmath}&#10;\usepackage{xcolor}&#10;\pagestyle{empty}&#10;\begin{document}&#10;&#10;\color{purple} Studying charge fluctuations in the well controlled LHC regime.&#10;&#10;&#10;&#10;\end{document}" title="IguanaTex Bitmap Display">
            <a:extLst>
              <a:ext uri="{FF2B5EF4-FFF2-40B4-BE49-F238E27FC236}">
                <a16:creationId xmlns:a16="http://schemas.microsoft.com/office/drawing/2014/main" id="{E887941C-D221-4622-5485-4F345D62EF1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857" y="687506"/>
            <a:ext cx="5285714" cy="172571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DA669B1-5522-AF5C-39A8-41B05C727ECC}"/>
              </a:ext>
            </a:extLst>
          </p:cNvPr>
          <p:cNvSpPr/>
          <p:nvPr/>
        </p:nvSpPr>
        <p:spPr>
          <a:xfrm>
            <a:off x="3668877" y="526693"/>
            <a:ext cx="5419847" cy="473861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21" name="Picture 20" descr="\documentclass{article}&#10;\usepackage{amsmath}&#10;\usepackage{xcolor}&#10;\pagestyle{empty}&#10;\begin{document}&#10;\itemize&#10;\item Quantify QGP transport: $\eta(T,\mu_q)$, $\zeta(T,\mu_q)$&#10;&#10;&#10;&#10;&#10;&#10;&#10;\end{document}" title="IguanaTex Bitmap Display">
            <a:extLst>
              <a:ext uri="{FF2B5EF4-FFF2-40B4-BE49-F238E27FC236}">
                <a16:creationId xmlns:a16="http://schemas.microsoft.com/office/drawing/2014/main" id="{DFBD9CD4-CAE8-FB77-D28D-AB80789514E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94" y="2507357"/>
            <a:ext cx="3407658" cy="177943"/>
          </a:xfrm>
          <a:prstGeom prst="rect">
            <a:avLst/>
          </a:prstGeom>
        </p:spPr>
      </p:pic>
      <p:pic>
        <p:nvPicPr>
          <p:cNvPr id="64" name="Picture 63" descr="\documentclass{article}&#10;\usepackage{amsmath}&#10;\usepackage{xcolor}&#10;\pagestyle{empty}&#10;\begin{document}&#10;\itemize&#10;\item Systematics of the search for critical point&#10;&#10;&#10;&#10;&#10;&#10;\end{document}" title="IguanaTex Bitmap Display">
            <a:extLst>
              <a:ext uri="{FF2B5EF4-FFF2-40B4-BE49-F238E27FC236}">
                <a16:creationId xmlns:a16="http://schemas.microsoft.com/office/drawing/2014/main" id="{116E53EE-29FF-C1DB-6CC3-FCD0FCCE40B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15" y="1195983"/>
            <a:ext cx="3316113" cy="155315"/>
          </a:xfrm>
          <a:prstGeom prst="rect">
            <a:avLst/>
          </a:prstGeom>
        </p:spPr>
      </p:pic>
      <p:pic>
        <p:nvPicPr>
          <p:cNvPr id="6" name="Picture 5" descr="\documentclass{article}&#10;\usepackage{amsmath}&#10;\usepackage{xcolor}&#10;\pagestyle{empty}&#10;\begin{document}&#10;\itemize&#10;\item Testing the QCD EoS beyond $\mu_B=0$&#10;%,\\make connections with neutron stars&#10;&#10;&#10;&#10;&#10;&#10;\end{document}" title="IguanaTex Bitmap Display">
            <a:extLst>
              <a:ext uri="{FF2B5EF4-FFF2-40B4-BE49-F238E27FC236}">
                <a16:creationId xmlns:a16="http://schemas.microsoft.com/office/drawing/2014/main" id="{C70DCAD0-1EB4-4130-BCCE-D5570653DD7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15" y="1925588"/>
            <a:ext cx="2975656" cy="157371"/>
          </a:xfrm>
          <a:prstGeom prst="rect">
            <a:avLst/>
          </a:prstGeom>
        </p:spPr>
      </p:pic>
      <p:pic>
        <p:nvPicPr>
          <p:cNvPr id="26" name="Picture 25" descr="\documentclass{article}&#10;\usepackage{amsmath}&#10;\usepackage{xcolor}&#10;\pagestyle{empty}&#10;\begin{document}&#10;\itemize&#10;\item Mapping event-by-event fluctuations.&#10;&#10;&#10;&#10;&#10;&#10;\end{document}" title="IguanaTex Bitmap Display">
            <a:extLst>
              <a:ext uri="{FF2B5EF4-FFF2-40B4-BE49-F238E27FC236}">
                <a16:creationId xmlns:a16="http://schemas.microsoft.com/office/drawing/2014/main" id="{0694B789-F9DF-60E1-0EEA-2271D5F2EE6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69" y="4180137"/>
            <a:ext cx="2922170" cy="155315"/>
          </a:xfrm>
          <a:prstGeom prst="rect">
            <a:avLst/>
          </a:prstGeom>
        </p:spPr>
      </p:pic>
      <p:pic>
        <p:nvPicPr>
          <p:cNvPr id="30" name="Picture 29" descr="\documentclass{article}&#10;\usepackage{amsmath}&#10;\usepackage{xcolor}&#10;\pagestyle{empty}&#10;\begin{document}&#10;\itemize&#10;\item Pre-equilibrium dynamics at finite density&#10;&#10;&#10;&#10;&#10;&#10;\end{document}" title="IguanaTex Bitmap Display">
            <a:extLst>
              <a:ext uri="{FF2B5EF4-FFF2-40B4-BE49-F238E27FC236}">
                <a16:creationId xmlns:a16="http://schemas.microsoft.com/office/drawing/2014/main" id="{705C0EEA-C74E-35C9-4AE9-ED456562FECD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01" y="3545908"/>
            <a:ext cx="3313027" cy="155315"/>
          </a:xfrm>
          <a:prstGeom prst="rect">
            <a:avLst/>
          </a:prstGeom>
        </p:spPr>
      </p:pic>
      <p:pic>
        <p:nvPicPr>
          <p:cNvPr id="66" name="Picture 65" descr="\documentclass{article}&#10;\usepackage{amsmath}&#10;\usepackage{xcolor}&#10;\pagestyle{empty}&#10;\begin{document}&#10;\itemize&#10;\item  Charge fluctuations at freezeout&#10;&#10;&#10;&#10;&#10;&#10;\end{document}" title="IguanaTex Bitmap Display">
            <a:extLst>
              <a:ext uri="{FF2B5EF4-FFF2-40B4-BE49-F238E27FC236}">
                <a16:creationId xmlns:a16="http://schemas.microsoft.com/office/drawing/2014/main" id="{22EE3CFB-9741-4834-AFF4-AAC17D3A7807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44" y="612425"/>
            <a:ext cx="2550857" cy="155315"/>
          </a:xfrm>
          <a:prstGeom prst="rect">
            <a:avLst/>
          </a:prstGeom>
        </p:spPr>
      </p:pic>
      <p:pic>
        <p:nvPicPr>
          <p:cNvPr id="31" name="Picture 30" descr="\documentclass{article}&#10;\usepackage{amsmath}&#10;\usepackage{xcolor}&#10;\pagestyle{empty}&#10;\begin{document}&#10;\itemize&#10;\item Access to the chemistry (diffusion) of the QGP medium&#10;&#10;&#10;&#10;&#10;&#10;\end{document}" title="IguanaTex Bitmap Display">
            <a:extLst>
              <a:ext uri="{FF2B5EF4-FFF2-40B4-BE49-F238E27FC236}">
                <a16:creationId xmlns:a16="http://schemas.microsoft.com/office/drawing/2014/main" id="{3BBD255F-23AC-16B9-1060-DA341285C0FA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86" y="3113509"/>
            <a:ext cx="4334399" cy="171772"/>
          </a:xfrm>
          <a:prstGeom prst="rect">
            <a:avLst/>
          </a:prstGeom>
        </p:spPr>
      </p:pic>
      <p:pic>
        <p:nvPicPr>
          <p:cNvPr id="65" name="Picture 64" descr="\documentclass{article}&#10;\usepackage{amsmath}&#10;\usepackage{xcolor}&#10;\pagestyle{empty}&#10;\begin{document}&#10;{\fontsize{10}{11}\selectfont{{\color{gray}\,Carzon, Martinez, Sievert, Wertepny, Noronha-Hostler, PRC 105, (2022) }}}&#10;&#10;&#10;&#10;&#10;\end{document}" title="IguanaTex Bitmap Display">
            <a:extLst>
              <a:ext uri="{FF2B5EF4-FFF2-40B4-BE49-F238E27FC236}">
                <a16:creationId xmlns:a16="http://schemas.microsoft.com/office/drawing/2014/main" id="{AD3377FF-05FF-666B-9B43-036313254EF4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67" y="4610550"/>
            <a:ext cx="3201829" cy="101790"/>
          </a:xfrm>
          <a:prstGeom prst="rect">
            <a:avLst/>
          </a:prstGeom>
        </p:spPr>
      </p:pic>
      <p:pic>
        <p:nvPicPr>
          <p:cNvPr id="62" name="Picture 61" descr="\documentclass{article}&#10;\usepackage{amsmath}&#10;\usepackage{xcolor}&#10;\pagestyle{empty}&#10;\begin{document}&#10;{\fontsize{10}{11}\selectfont{{\color{gray}\,Martinez, Sievert, Wertepny, and Noronha-Hostler, (2019) }}}&#10;&#10;&#10;&#10;&#10;\end{document}" title="IguanaTex Bitmap Display">
            <a:extLst>
              <a:ext uri="{FF2B5EF4-FFF2-40B4-BE49-F238E27FC236}">
                <a16:creationId xmlns:a16="http://schemas.microsoft.com/office/drawing/2014/main" id="{CC875848-332C-2AAB-8325-C5395B40BD41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19" y="4419260"/>
            <a:ext cx="2563048" cy="101790"/>
          </a:xfrm>
          <a:prstGeom prst="rect">
            <a:avLst/>
          </a:prstGeom>
        </p:spPr>
      </p:pic>
      <p:pic>
        <p:nvPicPr>
          <p:cNvPr id="88" name="Picture 87" descr="\documentclass{article}&#10;\usepackage{amsmath}&#10;\usepackage{xcolor}&#10;\pagestyle{empty}&#10;\begin{document}&#10;{\fontsize{10}{11}\selectfont{{\color{gray}\,Noronha-Hostler et al PRC 100 (2019)}}}&#10;&#10;&#10;&#10;&#10;\end{document}" title="IguanaTex Bitmap Display">
            <a:extLst>
              <a:ext uri="{FF2B5EF4-FFF2-40B4-BE49-F238E27FC236}">
                <a16:creationId xmlns:a16="http://schemas.microsoft.com/office/drawing/2014/main" id="{A90560E9-A477-A51F-0E20-FDCCCA8DCB12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17" y="2140793"/>
            <a:ext cx="1696914" cy="101790"/>
          </a:xfrm>
          <a:prstGeom prst="rect">
            <a:avLst/>
          </a:prstGeom>
        </p:spPr>
      </p:pic>
      <p:pic>
        <p:nvPicPr>
          <p:cNvPr id="90" name="Picture 89" descr="\documentclass{article}&#10;\usepackage{amsmath}&#10;\usepackage{xcolor}&#10;\pagestyle{empty}&#10;\begin{document}&#10;\fontsize{10}{11}\selectfont{{\color{gray}\, Monnai et al PRC 100(2019)}&#10;&#10;&#10;&#10;&#10;\end{document}" title="IguanaTex Bitmap Display">
            <a:extLst>
              <a:ext uri="{FF2B5EF4-FFF2-40B4-BE49-F238E27FC236}">
                <a16:creationId xmlns:a16="http://schemas.microsoft.com/office/drawing/2014/main" id="{190536E7-8F6E-2A0E-B7DE-5841A24B92D6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482" y="2315996"/>
            <a:ext cx="1265371" cy="101790"/>
          </a:xfrm>
          <a:prstGeom prst="rect">
            <a:avLst/>
          </a:prstGeom>
        </p:spPr>
      </p:pic>
      <p:pic>
        <p:nvPicPr>
          <p:cNvPr id="92" name="Picture 91" descr="\documentclass{article}&#10;\usepackage{amsmath}&#10;\usepackage{xcolor}&#10;\pagestyle{empty}&#10;\begin{document}&#10;{\fontsize{10}{11}\selectfont{{\color{gray}\,Monnai et al Mod.Phys.A 36 (2021)}}}&#10;&#10;&#10;&#10;&#10;\end{document}" title="IguanaTex Bitmap Display">
            <a:extLst>
              <a:ext uri="{FF2B5EF4-FFF2-40B4-BE49-F238E27FC236}">
                <a16:creationId xmlns:a16="http://schemas.microsoft.com/office/drawing/2014/main" id="{6E19DD39-2D4D-F01A-FA8D-411B25F6059D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23" y="2312944"/>
            <a:ext cx="1584762" cy="101790"/>
          </a:xfrm>
          <a:prstGeom prst="rect">
            <a:avLst/>
          </a:prstGeom>
        </p:spPr>
      </p:pic>
      <p:pic>
        <p:nvPicPr>
          <p:cNvPr id="71" name="Picture 70" descr="\documentclass{article}&#10;\usepackage{amsmath}&#10;\usepackage{xcolor}&#10;\pagestyle{empty}&#10;\begin{document}&#10;{\fontsize{10}{11}\selectfont{{\color{gray}\,Rajagopal et al PRD 102(2020)}}}&#10;&#10;&#10;&#10;&#10;\end{document}" title="IguanaTex Bitmap Display">
            <a:extLst>
              <a:ext uri="{FF2B5EF4-FFF2-40B4-BE49-F238E27FC236}">
                <a16:creationId xmlns:a16="http://schemas.microsoft.com/office/drawing/2014/main" id="{BB58A7D7-7416-F281-AAA6-2A612C1335E4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72" y="1428819"/>
            <a:ext cx="1386667" cy="101790"/>
          </a:xfrm>
          <a:prstGeom prst="rect">
            <a:avLst/>
          </a:prstGeom>
        </p:spPr>
      </p:pic>
      <p:pic>
        <p:nvPicPr>
          <p:cNvPr id="36" name="Picture 35" descr="\documentclass{article}&#10;\usepackage{amsmath}&#10;\usepackage{xcolor}&#10;\pagestyle{empty}&#10;\begin{document}&#10;{\fontsize{10}{11}\selectfont{{\color{gray}\,ALICE collaboration, PLB 832 (2022)}}}&#10;&#10;&#10;&#10;&#10;\end{document}" title="IguanaTex Bitmap Display">
            <a:extLst>
              <a:ext uri="{FF2B5EF4-FFF2-40B4-BE49-F238E27FC236}">
                <a16:creationId xmlns:a16="http://schemas.microsoft.com/office/drawing/2014/main" id="{8D728EEF-68A9-CCB9-9BCB-062F636A64DA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38" y="1025847"/>
            <a:ext cx="1680457" cy="101790"/>
          </a:xfrm>
          <a:prstGeom prst="rect">
            <a:avLst/>
          </a:prstGeom>
        </p:spPr>
      </p:pic>
      <p:pic>
        <p:nvPicPr>
          <p:cNvPr id="34" name="Picture 33" descr="\documentclass{article}&#10;\usepackage{amsmath}&#10;\usepackage{xcolor}&#10;\pagestyle{empty}&#10;\begin{document}&#10;{\fontsize{10}{11}\selectfont{{\color{gray}\,Rustamov A (ALICE) Nucl. Phys. A 967(2017)}}}&#10;&#10;&#10;&#10;&#10;\end{document}" title="IguanaTex Bitmap Display">
            <a:extLst>
              <a:ext uri="{FF2B5EF4-FFF2-40B4-BE49-F238E27FC236}">
                <a16:creationId xmlns:a16="http://schemas.microsoft.com/office/drawing/2014/main" id="{40C9F2D1-A5E7-01D5-6B12-EC137C9BE153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91" y="836795"/>
            <a:ext cx="2115657" cy="101790"/>
          </a:xfrm>
          <a:prstGeom prst="rect">
            <a:avLst/>
          </a:prstGeom>
        </p:spPr>
      </p:pic>
      <p:pic>
        <p:nvPicPr>
          <p:cNvPr id="58" name="Picture 57" descr="\documentclass{article}&#10;\usepackage{amsmath}&#10;\usepackage{xcolor}&#10;\pagestyle{empty}&#10;\begin{document}&#10;{\fontsize{10}{11}\selectfont{{\color{gray}\,Kurkela, Mazeliauskas, PRD99 (2019)&#10;}}}&#10;&#10;&#10;&#10;&#10;\end{document}" title="IguanaTex Bitmap Display">
            <a:extLst>
              <a:ext uri="{FF2B5EF4-FFF2-40B4-BE49-F238E27FC236}">
                <a16:creationId xmlns:a16="http://schemas.microsoft.com/office/drawing/2014/main" id="{7B900CCE-53C5-9523-D442-01CDB1541DB4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0" y="3746067"/>
            <a:ext cx="1670705" cy="101790"/>
          </a:xfrm>
          <a:prstGeom prst="rect">
            <a:avLst/>
          </a:prstGeom>
        </p:spPr>
      </p:pic>
      <p:pic>
        <p:nvPicPr>
          <p:cNvPr id="60" name="Picture 59" descr="\documentclass{article}&#10;\usepackage{amsmath}&#10;\usepackage{xcolor}&#10;\pagestyle{empty}&#10;\begin{document}&#10;{\fontsize{10}{11}\selectfont{{\color{gray}\,Du, Schlichting, PRL 127 (2021)&#10;&#10;}}}&#10;&#10;&#10;&#10;&#10;\end{document}" title="IguanaTex Bitmap Display">
            <a:extLst>
              <a:ext uri="{FF2B5EF4-FFF2-40B4-BE49-F238E27FC236}">
                <a16:creationId xmlns:a16="http://schemas.microsoft.com/office/drawing/2014/main" id="{DCAD72A2-6C57-4B90-EEE0-AD5AAB7E65CD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34" y="3947517"/>
            <a:ext cx="1431771" cy="101790"/>
          </a:xfrm>
          <a:prstGeom prst="rect">
            <a:avLst/>
          </a:prstGeom>
        </p:spPr>
      </p:pic>
      <p:pic>
        <p:nvPicPr>
          <p:cNvPr id="7" name="Picture 6" descr="A diagram of a structure&#10;&#10;Description automatically generated">
            <a:extLst>
              <a:ext uri="{FF2B5EF4-FFF2-40B4-BE49-F238E27FC236}">
                <a16:creationId xmlns:a16="http://schemas.microsoft.com/office/drawing/2014/main" id="{A94368DA-CDA5-B64E-7C2D-08BC7E20FED7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61" y="1176052"/>
            <a:ext cx="3220748" cy="3407124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3BB85E1-BE02-87FF-D193-950BA90C4FCF}"/>
              </a:ext>
            </a:extLst>
          </p:cNvPr>
          <p:cNvSpPr/>
          <p:nvPr/>
        </p:nvSpPr>
        <p:spPr>
          <a:xfrm>
            <a:off x="4586796" y="2164592"/>
            <a:ext cx="1110957" cy="4445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6D18D76-3141-8BE0-F245-7D5168A72774}"/>
              </a:ext>
            </a:extLst>
          </p:cNvPr>
          <p:cNvSpPr/>
          <p:nvPr/>
        </p:nvSpPr>
        <p:spPr>
          <a:xfrm>
            <a:off x="4592342" y="2680873"/>
            <a:ext cx="1106263" cy="3585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D32EA2D-9EB5-B3EA-E0BB-0CCA6051E73C}"/>
              </a:ext>
            </a:extLst>
          </p:cNvPr>
          <p:cNvSpPr/>
          <p:nvPr/>
        </p:nvSpPr>
        <p:spPr>
          <a:xfrm>
            <a:off x="4592342" y="3094718"/>
            <a:ext cx="1124575" cy="7417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63E1A16-7331-3947-9B15-4D72177AF1E0}"/>
              </a:ext>
            </a:extLst>
          </p:cNvPr>
          <p:cNvSpPr/>
          <p:nvPr/>
        </p:nvSpPr>
        <p:spPr>
          <a:xfrm>
            <a:off x="4599064" y="3925030"/>
            <a:ext cx="1126485" cy="33430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6128C0D-5778-DC8A-E60F-724A6D22D061}"/>
              </a:ext>
            </a:extLst>
          </p:cNvPr>
          <p:cNvSpPr/>
          <p:nvPr/>
        </p:nvSpPr>
        <p:spPr>
          <a:xfrm>
            <a:off x="4625607" y="4311716"/>
            <a:ext cx="1126486" cy="36634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8E4F91-D28B-EE2E-54C1-AAFF2B1F5DFB}"/>
              </a:ext>
            </a:extLst>
          </p:cNvPr>
          <p:cNvSpPr/>
          <p:nvPr/>
        </p:nvSpPr>
        <p:spPr>
          <a:xfrm>
            <a:off x="4571267" y="1401855"/>
            <a:ext cx="1126486" cy="71764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8" name="Picture 7" descr="\documentclass{article}&#10;\usepackage{amsmath}&#10;\pagestyle{empty}&#10;\begin{document}&#10;\noindent Hadronic \\&#10;\noindent Afterburner&#10;&#10;&#10;&#10;\end{document}" title="IguanaTex Bitmap Display">
            <a:extLst>
              <a:ext uri="{FF2B5EF4-FFF2-40B4-BE49-F238E27FC236}">
                <a16:creationId xmlns:a16="http://schemas.microsoft.com/office/drawing/2014/main" id="{A31157D2-AEA6-F2BB-C224-6580CA2807EB}"/>
              </a:ext>
            </a:extLst>
          </p:cNvPr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437" y="2244915"/>
            <a:ext cx="680000" cy="252800"/>
          </a:xfrm>
          <a:prstGeom prst="rect">
            <a:avLst/>
          </a:prstGeom>
        </p:spPr>
      </p:pic>
      <p:pic>
        <p:nvPicPr>
          <p:cNvPr id="44" name="Picture 43" descr="\documentclass{article}&#10;\usepackage{amsmath}&#10;\pagestyle{empty}&#10;\begin{document}&#10;Cooper Frye&#10;&#10;&#10;&#10;\end{document}" title="IguanaTex Bitmap Display">
            <a:extLst>
              <a:ext uri="{FF2B5EF4-FFF2-40B4-BE49-F238E27FC236}">
                <a16:creationId xmlns:a16="http://schemas.microsoft.com/office/drawing/2014/main" id="{DB8F5154-D04F-F909-CFD8-6A594448ABFB}"/>
              </a:ext>
            </a:extLst>
          </p:cNvPr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992" y="2794390"/>
            <a:ext cx="707200" cy="120800"/>
          </a:xfrm>
          <a:prstGeom prst="rect">
            <a:avLst/>
          </a:prstGeom>
        </p:spPr>
      </p:pic>
      <p:pic>
        <p:nvPicPr>
          <p:cNvPr id="32" name="Picture 31" descr="\documentclass{article}&#10;\usepackage{amsmath}&#10;\pagestyle{empty}&#10;\begin{document}&#10;\noindent Relativistic\\&#10;\noindent Dissipative\\&#10;\noindent Hydrodynamics&#10;&#10;&#10;&#10;\end{document}" title="IguanaTex Bitmap Display">
            <a:extLst>
              <a:ext uri="{FF2B5EF4-FFF2-40B4-BE49-F238E27FC236}">
                <a16:creationId xmlns:a16="http://schemas.microsoft.com/office/drawing/2014/main" id="{65DB2763-1383-35E6-7815-47EB15EB33FE}"/>
              </a:ext>
            </a:extLst>
          </p:cNvPr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850" y="3238249"/>
            <a:ext cx="900000" cy="437599"/>
          </a:xfrm>
          <a:prstGeom prst="rect">
            <a:avLst/>
          </a:prstGeom>
        </p:spPr>
      </p:pic>
      <p:pic>
        <p:nvPicPr>
          <p:cNvPr id="20" name="Picture 19" descr="\documentclass{article}&#10;\usepackage{amsmath}&#10;\pagestyle{empty}&#10;\begin{document}&#10;\noindent Final\\ &#10;\noindent momentum\\ &#10;\noindent distribution&#10;&#10;&#10;&#10;\end{document}" title="IguanaTex Bitmap Display">
            <a:extLst>
              <a:ext uri="{FF2B5EF4-FFF2-40B4-BE49-F238E27FC236}">
                <a16:creationId xmlns:a16="http://schemas.microsoft.com/office/drawing/2014/main" id="{429C9D52-406E-A401-D856-FF2E9D7056E7}"/>
              </a:ext>
            </a:extLst>
          </p:cNvPr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192" y="1535398"/>
            <a:ext cx="672800" cy="412000"/>
          </a:xfrm>
          <a:prstGeom prst="rect">
            <a:avLst/>
          </a:prstGeom>
        </p:spPr>
      </p:pic>
      <p:pic>
        <p:nvPicPr>
          <p:cNvPr id="50" name="Picture 49" descr="\documentclass{article}&#10;\usepackage{amsmath}&#10;\pagestyle{empty}&#10;\begin{document}&#10;Pre-equilibrium&#10;&#10;&#10;&#10;\end{document}" title="IguanaTex Bitmap Display">
            <a:extLst>
              <a:ext uri="{FF2B5EF4-FFF2-40B4-BE49-F238E27FC236}">
                <a16:creationId xmlns:a16="http://schemas.microsoft.com/office/drawing/2014/main" id="{E8092F61-659D-DE00-9F4E-841EE8C783BC}"/>
              </a:ext>
            </a:extLst>
          </p:cNvPr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030" y="4025346"/>
            <a:ext cx="899200" cy="117600"/>
          </a:xfrm>
          <a:prstGeom prst="rect">
            <a:avLst/>
          </a:prstGeom>
        </p:spPr>
      </p:pic>
      <p:pic>
        <p:nvPicPr>
          <p:cNvPr id="52" name="Picture 51" descr="\documentclass{article}&#10;\usepackage{amsmath}&#10;\pagestyle{empty}&#10;\begin{document}&#10;Initial Conditions&#10;&#10;&#10;&#10;\end{document}" title="IguanaTex Bitmap Display">
            <a:extLst>
              <a:ext uri="{FF2B5EF4-FFF2-40B4-BE49-F238E27FC236}">
                <a16:creationId xmlns:a16="http://schemas.microsoft.com/office/drawing/2014/main" id="{996EFF20-FC2B-3925-BC50-01BD9FB96AF5}"/>
              </a:ext>
            </a:extLst>
          </p:cNvPr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707" y="4416482"/>
            <a:ext cx="1015200" cy="968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9ECB464A-C199-BA48-2EE2-C5FA4C7313B9}"/>
              </a:ext>
            </a:extLst>
          </p:cNvPr>
          <p:cNvPicPr>
            <a:picLocks noChangeAspect="1"/>
          </p:cNvPicPr>
          <p:nvPr/>
        </p:nvPicPr>
        <p:blipFill>
          <a:blip r:embed="rId58"/>
          <a:stretch>
            <a:fillRect/>
          </a:stretch>
        </p:blipFill>
        <p:spPr>
          <a:xfrm>
            <a:off x="5731870" y="4413012"/>
            <a:ext cx="276095" cy="108038"/>
          </a:xfrm>
          <a:prstGeom prst="rect">
            <a:avLst/>
          </a:prstGeom>
        </p:spPr>
      </p:pic>
      <p:pic>
        <p:nvPicPr>
          <p:cNvPr id="73" name="Picture 72" descr="\documentclass{article}&#10;\usepackage{amsmath}&#10;\usepackage{xcolor}&#10;\pagestyle{empty}&#10;\begin{document}&#10;\fontsize{10}{11}\selectfont{{\color{gray}\,Dore et al PRD 102(2020)&#10;}&#10;&#10;&#10;&#10;&#10;\end{document}" title="IguanaTex Bitmap Display">
            <a:extLst>
              <a:ext uri="{FF2B5EF4-FFF2-40B4-BE49-F238E27FC236}">
                <a16:creationId xmlns:a16="http://schemas.microsoft.com/office/drawing/2014/main" id="{6ADC7F29-208D-14B3-9175-AEB9F534659C}"/>
              </a:ext>
            </a:extLst>
          </p:cNvPr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38" y="1598960"/>
            <a:ext cx="1150781" cy="101790"/>
          </a:xfrm>
          <a:prstGeom prst="rect">
            <a:avLst/>
          </a:prstGeom>
        </p:spPr>
      </p:pic>
      <p:pic>
        <p:nvPicPr>
          <p:cNvPr id="75" name="Picture 74" descr="\documentclass{article}&#10;\usepackage{amsmath}&#10;\usepackage{xcolor}&#10;\pagestyle{empty}&#10;\begin{document}&#10;{\fontsize{10}{11}\selectfont{{\color{gray}\,Du et al PRC 104,&#10;(2021)}}}&#10;&#10;&#10;&#10;&#10;\end{document}" title="IguanaTex Bitmap Display">
            <a:extLst>
              <a:ext uri="{FF2B5EF4-FFF2-40B4-BE49-F238E27FC236}">
                <a16:creationId xmlns:a16="http://schemas.microsoft.com/office/drawing/2014/main" id="{61B901CB-9686-034E-3892-C5C2627CC1B3}"/>
              </a:ext>
            </a:extLst>
          </p:cNvPr>
          <p:cNvPicPr>
            <a:picLocks noChangeAspect="1"/>
          </p:cNvPicPr>
          <p:nvPr>
            <p:custDataLst>
              <p:tags r:id="rId26"/>
            </p:custDataLst>
          </p:nvPr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478" y="1596683"/>
            <a:ext cx="1127009" cy="101790"/>
          </a:xfrm>
          <a:prstGeom prst="rect">
            <a:avLst/>
          </a:prstGeom>
        </p:spPr>
      </p:pic>
      <p:pic>
        <p:nvPicPr>
          <p:cNvPr id="94" name="Picture 93" descr="\documentclass{article}&#10;\usepackage{amsmath}&#10;\usepackage{xcolor}&#10;\pagestyle{empty}&#10;\begin{document}&#10;{\fontsize{10}{11}\selectfont{{\color{gray}\,Fotakis et al&#10;PRL 120 (2018)}}}&#10;&#10;&#10;&#10;&#10;\end{document}" title="IguanaTex Bitmap Display">
            <a:extLst>
              <a:ext uri="{FF2B5EF4-FFF2-40B4-BE49-F238E27FC236}">
                <a16:creationId xmlns:a16="http://schemas.microsoft.com/office/drawing/2014/main" id="{60B0FAFF-C33B-92A7-4878-EB54F49B94E6}"/>
              </a:ext>
            </a:extLst>
          </p:cNvPr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17" y="3369252"/>
            <a:ext cx="1277562" cy="10179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048F26E8-C49A-112E-3EB5-E40AF9C898F8}"/>
              </a:ext>
            </a:extLst>
          </p:cNvPr>
          <p:cNvSpPr/>
          <p:nvPr/>
        </p:nvSpPr>
        <p:spPr>
          <a:xfrm>
            <a:off x="120467" y="1808767"/>
            <a:ext cx="4217039" cy="1199594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ADC94BEB-D4D7-BF16-994C-110313992A3E}"/>
              </a:ext>
            </a:extLst>
          </p:cNvPr>
          <p:cNvSpPr/>
          <p:nvPr/>
        </p:nvSpPr>
        <p:spPr>
          <a:xfrm>
            <a:off x="192427" y="4096541"/>
            <a:ext cx="4217039" cy="746737"/>
          </a:xfrm>
          <a:prstGeom prst="rect">
            <a:avLst/>
          </a:prstGeom>
          <a:noFill/>
          <a:ln w="1905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9" name="Picture 98" descr="\documentclass{article}&#10;\usepackage{amsmath}&#10;\usepackage{xcolor}&#10;\pagestyle{empty}&#10;\begin{document}&#10;{\fontsize{10}{11}\selectfont{{\color{gray}\,Credit: Serenone, W}}}&#10;&#10;&#10;&#10;&#10;\end{document}" title="IguanaTex Bitmap Display">
            <a:extLst>
              <a:ext uri="{FF2B5EF4-FFF2-40B4-BE49-F238E27FC236}">
                <a16:creationId xmlns:a16="http://schemas.microsoft.com/office/drawing/2014/main" id="{C906AEB2-DE9B-BD18-0549-A3BE2A5D8CDA}"/>
              </a:ext>
            </a:extLst>
          </p:cNvPr>
          <p:cNvPicPr>
            <a:picLocks noChangeAspect="1"/>
          </p:cNvPicPr>
          <p:nvPr>
            <p:custDataLst>
              <p:tags r:id="rId28"/>
            </p:custDataLst>
          </p:nvPr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562" y="4537766"/>
            <a:ext cx="906971" cy="90819"/>
          </a:xfrm>
          <a:prstGeom prst="rect">
            <a:avLst/>
          </a:prstGeom>
        </p:spPr>
      </p:pic>
      <p:pic>
        <p:nvPicPr>
          <p:cNvPr id="15" name="Picture 14" descr="\documentclass{article}&#10;\usepackage{amsmath}&#10;\usepackage{xcolor}&#10;\pagestyle{empty}&#10;\begin{document}&#10;{\fontsize{10}{11}\selectfont{{\color{gray}\,Carzon et al arxiv.2301.04572 (2023)&#10;&#10;}}}&#10;&#10;&#10;&#10;&#10;\end{document}" title="IguanaTex Bitmap Display">
            <a:extLst>
              <a:ext uri="{FF2B5EF4-FFF2-40B4-BE49-F238E27FC236}">
                <a16:creationId xmlns:a16="http://schemas.microsoft.com/office/drawing/2014/main" id="{48210ACB-6EE5-E53C-0303-7C79F4C09267}"/>
              </a:ext>
            </a:extLst>
          </p:cNvPr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971" y="3947517"/>
            <a:ext cx="1615237" cy="101790"/>
          </a:xfrm>
          <a:prstGeom prst="rect">
            <a:avLst/>
          </a:prstGeom>
        </p:spPr>
      </p:pic>
      <p:pic>
        <p:nvPicPr>
          <p:cNvPr id="23" name="Picture 22" descr="\documentclass{article}&#10;\usepackage{amsmath}&#10;\usepackage{xcolor}&#10;\pagestyle{empty}&#10;\begin{document}&#10;{\fontsize{10}{11}\selectfont{{\color{gray}\,Holography, kinetic theory, HRG}}}&#10;&#10;&#10;&#10;&#10;\end{document}" title="IguanaTex Bitmap Display">
            <a:extLst>
              <a:ext uri="{FF2B5EF4-FFF2-40B4-BE49-F238E27FC236}">
                <a16:creationId xmlns:a16="http://schemas.microsoft.com/office/drawing/2014/main" id="{20E08ADA-51F7-3F10-6094-FB883FE47719}"/>
              </a:ext>
            </a:extLst>
          </p:cNvPr>
          <p:cNvPicPr>
            <a:picLocks noChangeAspect="1"/>
          </p:cNvPicPr>
          <p:nvPr>
            <p:custDataLst>
              <p:tags r:id="rId30"/>
            </p:custDataLst>
          </p:nvPr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23" y="2769166"/>
            <a:ext cx="1447619" cy="92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605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BA240-8595-B210-3913-BFE6D97DD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344525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r>
              <a:rPr lang="en-US" sz="2325" dirty="0">
                <a:latin typeface="Algerian" panose="04020705040A02060702" pitchFamily="82" charset="0"/>
              </a:rPr>
              <a:t>An opportunity ||local charge fluctuations in LHC collisions </a:t>
            </a:r>
          </a:p>
        </p:txBody>
      </p:sp>
      <p:pic>
        <p:nvPicPr>
          <p:cNvPr id="21" name="Picture 20" descr="\documentclass{article}&#10;\usepackage{amsmath}&#10;\pagestyle{empty}&#10;\begin{document}&#10;\itemize&#10;\item Charges are produced in early stages\\&#10;\noindent by gluon splittings into $q\overline{q}$ pairs.&#10;&#10;&#10;&#10;&#10;\end{document}" title="IguanaTex Bitmap Display">
            <a:extLst>
              <a:ext uri="{FF2B5EF4-FFF2-40B4-BE49-F238E27FC236}">
                <a16:creationId xmlns:a16="http://schemas.microsoft.com/office/drawing/2014/main" id="{F1EE8F7F-9E07-330C-EC68-43EF9B8DD10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6" y="553998"/>
            <a:ext cx="3019732" cy="373333"/>
          </a:xfrm>
          <a:prstGeom prst="rect">
            <a:avLst/>
          </a:prstGeom>
        </p:spPr>
      </p:pic>
      <p:pic>
        <p:nvPicPr>
          <p:cNvPr id="15" name="Picture 14" descr="Chart, diagram&#10;&#10;Description automatically generated">
            <a:extLst>
              <a:ext uri="{FF2B5EF4-FFF2-40B4-BE49-F238E27FC236}">
                <a16:creationId xmlns:a16="http://schemas.microsoft.com/office/drawing/2014/main" id="{795E4CF6-B22B-EE39-9C73-B8138361C9C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872" y="2285705"/>
            <a:ext cx="2742869" cy="2571829"/>
          </a:xfrm>
          <a:prstGeom prst="rect">
            <a:avLst/>
          </a:prstGeom>
        </p:spPr>
      </p:pic>
      <p:pic>
        <p:nvPicPr>
          <p:cNvPr id="10" name="Picture 9" descr="\documentclass{article}&#10;\usepackage{amsmath}&#10;\usepackage{xcolor}&#10;\pagestyle{empty}&#10;\begin{document}&#10;&#10;{&#10;\itemize&#10;\item Potential access to different information \\&#10;\noindent in the initial state geometry.&#10;}&#10;&#10;&#10;\end{document}" title="IguanaTex Bitmap Display">
            <a:extLst>
              <a:ext uri="{FF2B5EF4-FFF2-40B4-BE49-F238E27FC236}">
                <a16:creationId xmlns:a16="http://schemas.microsoft.com/office/drawing/2014/main" id="{5CA02742-527A-87F6-2DC1-9ACFCDB55A0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6" y="1898157"/>
            <a:ext cx="3146400" cy="360002"/>
          </a:xfrm>
          <a:prstGeom prst="rect">
            <a:avLst/>
          </a:prstGeom>
        </p:spPr>
      </p:pic>
      <p:pic>
        <p:nvPicPr>
          <p:cNvPr id="30" name="Picture 29" descr="\documentclass{article}&#10;\usepackage{amsmath}&#10;\usepackage{xcolor}&#10;\pagestyle{empty}&#10;\begin{document}&#10;{\fontsize{10}{11}\selectfont{{\color{gray}\,Carzon et al, PRC 105 (2022)&#10;&#10;&#10;}}}&#10;&#10;&#10;&#10;&#10;\end{document}" title="IguanaTex Bitmap Display">
            <a:extLst>
              <a:ext uri="{FF2B5EF4-FFF2-40B4-BE49-F238E27FC236}">
                <a16:creationId xmlns:a16="http://schemas.microsoft.com/office/drawing/2014/main" id="{C7A13369-5119-2901-ACC2-5BBBA49D368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64" y="1344858"/>
            <a:ext cx="1468312" cy="114476"/>
          </a:xfrm>
          <a:prstGeom prst="rect">
            <a:avLst/>
          </a:prstGeom>
        </p:spPr>
      </p:pic>
      <p:pic>
        <p:nvPicPr>
          <p:cNvPr id="4" name="Picture 3" descr="A group of colored shapes&#10;&#10;Description automatically generated with medium confidence">
            <a:extLst>
              <a:ext uri="{FF2B5EF4-FFF2-40B4-BE49-F238E27FC236}">
                <a16:creationId xmlns:a16="http://schemas.microsoft.com/office/drawing/2014/main" id="{958D48B7-1E03-5581-7FC0-4143875CC5E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032" y="839203"/>
            <a:ext cx="4100338" cy="4018331"/>
          </a:xfrm>
          <a:prstGeom prst="rect">
            <a:avLst/>
          </a:prstGeom>
        </p:spPr>
      </p:pic>
      <p:pic>
        <p:nvPicPr>
          <p:cNvPr id="19" name="Picture 18" descr="\documentclass{article}&#10;\usepackage{amsmath}&#10;\pagestyle{empty}&#10;\begin{document}&#10;\itemize&#10;&#10;\item ICCING model&#10;&#10;&#10;\end{document}" title="IguanaTex Bitmap Display">
            <a:extLst>
              <a:ext uri="{FF2B5EF4-FFF2-40B4-BE49-F238E27FC236}">
                <a16:creationId xmlns:a16="http://schemas.microsoft.com/office/drawing/2014/main" id="{E8C3B314-D9BB-37CB-5B56-6A9C30C1DC2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6" y="1096817"/>
            <a:ext cx="1346133" cy="129067"/>
          </a:xfrm>
          <a:prstGeom prst="rect">
            <a:avLst/>
          </a:prstGeom>
        </p:spPr>
      </p:pic>
      <p:pic>
        <p:nvPicPr>
          <p:cNvPr id="11" name="Picture 10" descr="\documentclass{article}&#10;\usepackage{amsmath}&#10;\usepackage{xcolor}&#10;\pagestyle{empty}&#10;\begin{document}&#10;{\fontsize{10}{11}\selectfont{{\color{gray}&#10;\noindent C. Plumberg, {\bf{DA}} , T. Dore , D. Mroczek , P. Carzon , J. Salina San Martin,\\&#10;\noindent L. Spychalla , M. Sievert, and J. Noronha-Hostler, in preparation(2023)}}}&#10;&#10;&#10;&#10;&#10;\end{document}" title="IguanaTex Bitmap Display">
            <a:extLst>
              <a:ext uri="{FF2B5EF4-FFF2-40B4-BE49-F238E27FC236}">
                <a16:creationId xmlns:a16="http://schemas.microsoft.com/office/drawing/2014/main" id="{6C563A81-5657-F743-6483-626A7309002D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277" y="475940"/>
            <a:ext cx="3631848" cy="231848"/>
          </a:xfrm>
          <a:prstGeom prst="rect">
            <a:avLst/>
          </a:prstGeom>
        </p:spPr>
      </p:pic>
      <p:pic>
        <p:nvPicPr>
          <p:cNvPr id="14" name="Picture 13" descr="\documentclass{article}&#10;\usepackage{amsmath}&#10;\pagestyle{empty}&#10;\begin{document}&#10;\itemize&#10;\item Introduce new Gradients in $\{\nabla P, \nabla \frac{\mu_B}{T}, \nabla \frac{\mu_S}{T}, \nabla \frac{\mu_Q}{T}\}$&#10;&#10;&#10;&#10;\end{document}" title="IguanaTex Bitmap Display">
            <a:extLst>
              <a:ext uri="{FF2B5EF4-FFF2-40B4-BE49-F238E27FC236}">
                <a16:creationId xmlns:a16="http://schemas.microsoft.com/office/drawing/2014/main" id="{22B20270-C2CB-F675-1754-872526FCF78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6" y="1583946"/>
            <a:ext cx="4148267" cy="205867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0547B38-DB1D-1BBC-94E7-0E5ECC0068E1}"/>
              </a:ext>
            </a:extLst>
          </p:cNvPr>
          <p:cNvSpPr/>
          <p:nvPr/>
        </p:nvSpPr>
        <p:spPr>
          <a:xfrm>
            <a:off x="2033254" y="1073909"/>
            <a:ext cx="2511333" cy="41013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\documentclass{article}&#10;\usepackage{amsmath}&#10;\pagestyle{empty}&#10;\begin{document}&#10;BSQ fluctuations (Net=0)&#10;&#10;&#10;&#10;\end{document}" title="IguanaTex Bitmap Display">
            <a:extLst>
              <a:ext uri="{FF2B5EF4-FFF2-40B4-BE49-F238E27FC236}">
                <a16:creationId xmlns:a16="http://schemas.microsoft.com/office/drawing/2014/main" id="{85AD5664-EBC5-BE86-C7FC-20F8876957FE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675" y="1189909"/>
            <a:ext cx="2007467" cy="178133"/>
          </a:xfrm>
          <a:prstGeom prst="rect">
            <a:avLst/>
          </a:prstGeom>
        </p:spPr>
      </p:pic>
      <p:pic>
        <p:nvPicPr>
          <p:cNvPr id="26" name="Picture 25" descr="\documentclass{article}&#10;\usepackage{amsmath}&#10;\usepackage{xcolor}&#10;\pagestyle{empty}&#10;\begin{document}&#10;{\fontsize{10}{11}\selectfont{{\color{purple}\,T. Dore\\&#10;\noindent (Wed at 4:00pm)&#10;&#10;&#10;}}}&#10;&#10;&#10;&#10;&#10;\end{document}" title="IguanaTex Bitmap Display">
            <a:extLst>
              <a:ext uri="{FF2B5EF4-FFF2-40B4-BE49-F238E27FC236}">
                <a16:creationId xmlns:a16="http://schemas.microsoft.com/office/drawing/2014/main" id="{EB9E09DC-6244-6941-ED58-686C39A025BD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06" y="4022482"/>
            <a:ext cx="1283200" cy="359466"/>
          </a:xfrm>
          <a:prstGeom prst="rect">
            <a:avLst/>
          </a:prstGeom>
        </p:spPr>
      </p:pic>
      <p:pic>
        <p:nvPicPr>
          <p:cNvPr id="24" name="Picture 23" descr="\documentclass{article}&#10;\usepackage{amsmath}&#10;\pagestyle{empty}&#10;\begin{document}&#10;$+$ pre-equilibrium&#10;&#10;&#10;\end{document}" title="IguanaTex Bitmap Display">
            <a:extLst>
              <a:ext uri="{FF2B5EF4-FFF2-40B4-BE49-F238E27FC236}">
                <a16:creationId xmlns:a16="http://schemas.microsoft.com/office/drawing/2014/main" id="{2808735C-FF3D-5F49-A7B7-BA9D9F4195CA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72" y="3773364"/>
            <a:ext cx="1369600" cy="15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203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group of colored shapes&#10;&#10;Description automatically generated with medium confidence">
            <a:extLst>
              <a:ext uri="{FF2B5EF4-FFF2-40B4-BE49-F238E27FC236}">
                <a16:creationId xmlns:a16="http://schemas.microsoft.com/office/drawing/2014/main" id="{715BF7D4-2CAE-61D1-6CE9-4702DCC96F0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213" y="1550733"/>
            <a:ext cx="2539545" cy="24887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3BA240-8595-B210-3913-BFE6D97DD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344525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r>
              <a:rPr lang="en-US" sz="2200" dirty="0">
                <a:latin typeface="Algerian" panose="04020705040A02060702" pitchFamily="82" charset="0"/>
              </a:rPr>
              <a:t>An opportunity |  local charge fluctuations at LHC energy </a:t>
            </a:r>
          </a:p>
        </p:txBody>
      </p:sp>
      <p:pic>
        <p:nvPicPr>
          <p:cNvPr id="21" name="Picture 20" descr="\documentclass{article}&#10;\usepackage{amsmath}&#10;\pagestyle{empty}&#10;\begin{document}&#10;\itemize&#10;\item Charges are produced in early stages\\&#10;\noindent by gluon splittings into $q\overline{q}$ pairs.&#10;&#10;&#10;&#10;&#10;\end{document}" title="IguanaTex Bitmap Display">
            <a:extLst>
              <a:ext uri="{FF2B5EF4-FFF2-40B4-BE49-F238E27FC236}">
                <a16:creationId xmlns:a16="http://schemas.microsoft.com/office/drawing/2014/main" id="{F1EE8F7F-9E07-330C-EC68-43EF9B8DD10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23" y="1459232"/>
            <a:ext cx="3019732" cy="373333"/>
          </a:xfrm>
          <a:prstGeom prst="rect">
            <a:avLst/>
          </a:prstGeom>
        </p:spPr>
      </p:pic>
      <p:pic>
        <p:nvPicPr>
          <p:cNvPr id="15" name="Picture 14" descr="Chart, diagram&#10;&#10;Description automatically generated">
            <a:extLst>
              <a:ext uri="{FF2B5EF4-FFF2-40B4-BE49-F238E27FC236}">
                <a16:creationId xmlns:a16="http://schemas.microsoft.com/office/drawing/2014/main" id="{795E4CF6-B22B-EE39-9C73-B8138361C9C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858" y="1346670"/>
            <a:ext cx="2939036" cy="2755763"/>
          </a:xfrm>
          <a:prstGeom prst="rect">
            <a:avLst/>
          </a:prstGeom>
        </p:spPr>
      </p:pic>
      <p:pic>
        <p:nvPicPr>
          <p:cNvPr id="30" name="Picture 29" descr="\documentclass{article}&#10;\usepackage{amsmath}&#10;\usepackage{xcolor}&#10;\pagestyle{empty}&#10;\begin{document}&#10;{\fontsize{10}{11}\selectfont{{\color{gray}\,Carzon et al, PRC 105 (2022)&#10;&#10;&#10;}}}&#10;&#10;&#10;&#10;&#10;\end{document}" title="IguanaTex Bitmap Display">
            <a:extLst>
              <a:ext uri="{FF2B5EF4-FFF2-40B4-BE49-F238E27FC236}">
                <a16:creationId xmlns:a16="http://schemas.microsoft.com/office/drawing/2014/main" id="{C7A13369-5119-2901-ACC2-5BBBA49D368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844" y="2145508"/>
            <a:ext cx="1468312" cy="114476"/>
          </a:xfrm>
          <a:prstGeom prst="rect">
            <a:avLst/>
          </a:prstGeom>
        </p:spPr>
      </p:pic>
      <p:pic>
        <p:nvPicPr>
          <p:cNvPr id="13" name="Picture 12" descr="\documentclass{article}&#10;\usepackage{amsmath}&#10;\pagestyle{empty}&#10;\begin{document}&#10;ICCING model&#10;&#10;&#10;\end{document}" title="IguanaTex Bitmap Display">
            <a:hlinkClick r:id="rId14"/>
            <a:extLst>
              <a:ext uri="{FF2B5EF4-FFF2-40B4-BE49-F238E27FC236}">
                <a16:creationId xmlns:a16="http://schemas.microsoft.com/office/drawing/2014/main" id="{FFE8F9B1-CF48-7661-4C4E-65B391F7B7F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18" y="2113881"/>
            <a:ext cx="1342171" cy="147505"/>
          </a:xfrm>
          <a:prstGeom prst="rect">
            <a:avLst/>
          </a:prstGeom>
        </p:spPr>
      </p:pic>
      <p:pic>
        <p:nvPicPr>
          <p:cNvPr id="47" name="Picture 46" descr="\documentclass{article}&#10;\usepackage{amsmath}&#10;\pagestyle{empty}&#10;\begin{document}&#10;{\bf{Local}} baryon, strange, and electric BSQ charge fluctuations ({\bf{Net=0}})&#10;&#10;&#10;&#10;\end{document}" title="IguanaTex Bitmap Display">
            <a:extLst>
              <a:ext uri="{FF2B5EF4-FFF2-40B4-BE49-F238E27FC236}">
                <a16:creationId xmlns:a16="http://schemas.microsoft.com/office/drawing/2014/main" id="{D33FDBEB-73E1-AC97-E679-4433044A481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68" y="840861"/>
            <a:ext cx="6224455" cy="203581"/>
          </a:xfrm>
          <a:prstGeom prst="rect">
            <a:avLst/>
          </a:prstGeom>
        </p:spPr>
      </p:pic>
      <p:pic>
        <p:nvPicPr>
          <p:cNvPr id="4" name="Picture 3" descr="\documentclass{article}&#10;\usepackage{amsmath}&#10;\usepackage{xcolor}&#10;\pagestyle{empty}&#10;\begin{document}&#10;{\fontsize{10}{11}\selectfont{{\color{purple}\,T. Dore&#10;\, (Wed at 4:30pm)&#10;&#10;&#10;}}}&#10;&#10;&#10;&#10;&#10;\end{document}" title="IguanaTex Bitmap Display">
            <a:extLst>
              <a:ext uri="{FF2B5EF4-FFF2-40B4-BE49-F238E27FC236}">
                <a16:creationId xmlns:a16="http://schemas.microsoft.com/office/drawing/2014/main" id="{027DDCCB-0845-F233-4B13-EA53EF17705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502" y="2147127"/>
            <a:ext cx="1464381" cy="127238"/>
          </a:xfrm>
          <a:prstGeom prst="rect">
            <a:avLst/>
          </a:prstGeom>
        </p:spPr>
      </p:pic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EFB0DFE9-B9BB-D6B5-AB62-816D022E5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07964" y="4752326"/>
            <a:ext cx="1484936" cy="273844"/>
          </a:xfrm>
        </p:spPr>
        <p:txBody>
          <a:bodyPr/>
          <a:lstStyle/>
          <a:p>
            <a:r>
              <a:rPr lang="en-US" dirty="0"/>
              <a:t>Dekrayat Almaalol        UIUC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90A4A84-2058-3D82-BC09-D60320D49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2377" y="4752326"/>
            <a:ext cx="284744" cy="273844"/>
          </a:xfrm>
        </p:spPr>
        <p:txBody>
          <a:bodyPr/>
          <a:lstStyle/>
          <a:p>
            <a:fld id="{B2DC25EE-239B-4C5F-AAD1-255A7D5F1EE2}" type="slidenum">
              <a:rPr lang="en-US" smtClean="0"/>
              <a:t>3</a:t>
            </a:fld>
            <a:endParaRPr lang="en-US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304A8D4-A32E-D512-2FA0-A40881E21CD5}"/>
              </a:ext>
            </a:extLst>
          </p:cNvPr>
          <p:cNvSpPr/>
          <p:nvPr/>
        </p:nvSpPr>
        <p:spPr>
          <a:xfrm>
            <a:off x="235562" y="652627"/>
            <a:ext cx="8563881" cy="61987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53" name="Picture 52" descr="\documentclass{article}&#10;\usepackage{amsmath}&#10;\usepackage{xcolor}&#10;\pagestyle{empty}&#10;\begin{document}&#10;&#10;\noindent\color{black} Studying charge fluctuations in the well controlled top LHC collider energy.&#10;&#10;&#10;&#10;\end{document}" title="IguanaTex Bitmap Display">
            <a:extLst>
              <a:ext uri="{FF2B5EF4-FFF2-40B4-BE49-F238E27FC236}">
                <a16:creationId xmlns:a16="http://schemas.microsoft.com/office/drawing/2014/main" id="{9EB741EB-1F7B-E83B-A8BA-DC53955E6C12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932" y="4302639"/>
            <a:ext cx="6684040" cy="184076"/>
          </a:xfrm>
          <a:prstGeom prst="rect">
            <a:avLst/>
          </a:prstGeom>
        </p:spPr>
      </p:pic>
      <p:sp>
        <p:nvSpPr>
          <p:cNvPr id="37" name="Arrow: Right 36">
            <a:extLst>
              <a:ext uri="{FF2B5EF4-FFF2-40B4-BE49-F238E27FC236}">
                <a16:creationId xmlns:a16="http://schemas.microsoft.com/office/drawing/2014/main" id="{69523FAF-0C06-6D89-34D7-1280275C850D}"/>
              </a:ext>
            </a:extLst>
          </p:cNvPr>
          <p:cNvSpPr/>
          <p:nvPr/>
        </p:nvSpPr>
        <p:spPr>
          <a:xfrm>
            <a:off x="179240" y="4163062"/>
            <a:ext cx="672548" cy="424997"/>
          </a:xfrm>
          <a:prstGeom prst="rightArrow">
            <a:avLst/>
          </a:prstGeom>
          <a:solidFill>
            <a:srgbClr val="CC99FF"/>
          </a:solidFill>
          <a:ln>
            <a:solidFill>
              <a:srgbClr val="CC99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 descr="A close-up of a graph&#10;&#10;Description automatically generated">
            <a:extLst>
              <a:ext uri="{FF2B5EF4-FFF2-40B4-BE49-F238E27FC236}">
                <a16:creationId xmlns:a16="http://schemas.microsoft.com/office/drawing/2014/main" id="{87801A48-6551-B144-5040-21356FD642E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74" y="2334322"/>
            <a:ext cx="5941339" cy="1705164"/>
          </a:xfrm>
          <a:prstGeom prst="rect">
            <a:avLst/>
          </a:prstGeom>
        </p:spPr>
      </p:pic>
      <p:pic>
        <p:nvPicPr>
          <p:cNvPr id="60" name="Picture 59" descr="\documentclass{article}&#10;\usepackage{amsmath}&#10;\usepackage{xcolor}&#10;\pagestyle{empty}&#10;\begin{document}&#10;{\fontsize{10}{11}\selectfont{{\color{gray}\, JHEP 109 (2010)&#10;&#10;&#10;}}}&#10;&#10;&#10;&#10;&#10;\end{document}" title="IguanaTex Bitmap Display">
            <a:extLst>
              <a:ext uri="{FF2B5EF4-FFF2-40B4-BE49-F238E27FC236}">
                <a16:creationId xmlns:a16="http://schemas.microsoft.com/office/drawing/2014/main" id="{B57E1BC7-03C6-4901-2762-A9A6ED15A20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867" y="4119359"/>
            <a:ext cx="846576" cy="11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019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2B342-F72F-8878-79F9-034277352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68419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000" dirty="0">
                <a:latin typeface="Algerian" panose="04020705040A02060702" pitchFamily="82" charset="0"/>
              </a:rPr>
              <a:t>  Open questions | QCD at finite charge density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3A1738-8244-0CE5-2306-7D0852E45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42320" y="4782999"/>
            <a:ext cx="1484936" cy="273844"/>
          </a:xfrm>
        </p:spPr>
        <p:txBody>
          <a:bodyPr/>
          <a:lstStyle/>
          <a:p>
            <a:r>
              <a:rPr lang="en-US" dirty="0"/>
              <a:t>Dekrayat Almaalol        UIUC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D2A86C-4A78-8F17-A690-A10E764CF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74141" y="4782999"/>
            <a:ext cx="284744" cy="273844"/>
          </a:xfrm>
        </p:spPr>
        <p:txBody>
          <a:bodyPr/>
          <a:lstStyle/>
          <a:p>
            <a:fld id="{B2DC25EE-239B-4C5F-AAD1-255A7D5F1EE2}" type="slidenum">
              <a:rPr lang="en-US" smtClean="0"/>
              <a:t>4</a:t>
            </a:fld>
            <a:endParaRPr lang="en-US" dirty="0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9ECB464A-C199-BA48-2EE2-C5FA4C7313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1870" y="4413012"/>
            <a:ext cx="276095" cy="108038"/>
          </a:xfrm>
          <a:prstGeom prst="rect">
            <a:avLst/>
          </a:prstGeom>
        </p:spPr>
      </p:pic>
      <p:pic>
        <p:nvPicPr>
          <p:cNvPr id="26" name="Picture 25" descr="\documentclass{article}&#10;\usepackage{amsmath}&#10;\usepackage{xcolor}&#10;\pagestyle{empty}&#10;\begin{document}&#10;\noindent{\bf{Initial state}}+{\bf{pre-equilibrium}}:&#10;\begin{itemize}&#10;\item Do charge event-by-event fluctuations map into final charge and flavor dependent correlations?. Is it an observable effect?\,&#10;%\item Does the presence of the charge dynamics modify the thermalization and &#10;\end{itemize}&#10;&#10;&#10;&#10;&#10;&#10;&#10;\end{document}" title="IguanaTex Bitmap Display">
            <a:extLst>
              <a:ext uri="{FF2B5EF4-FFF2-40B4-BE49-F238E27FC236}">
                <a16:creationId xmlns:a16="http://schemas.microsoft.com/office/drawing/2014/main" id="{D76157AF-06A2-63D5-DEFD-97820070CB4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87" y="860034"/>
            <a:ext cx="6099200" cy="723200"/>
          </a:xfrm>
          <a:prstGeom prst="rect">
            <a:avLst/>
          </a:prstGeom>
        </p:spPr>
      </p:pic>
      <p:pic>
        <p:nvPicPr>
          <p:cNvPr id="14" name="Picture 13" descr="\documentclass{article}&#10;\usepackage{amsmath}&#10;\pagestyle{empty}&#10;\begin{document}&#10;\noindent {\bf{Hydrodynamics evolution}}&#10;\begin{itemize}&#10;\item What dynamical trajectories could the collision system explore due to the hydrodynamics of local BSQ charge fluctuations?&#10;\item How robust is the thermodynamics of the LQCD EoS beyond $\mu_B=0$\,?. &#10;%\item How does the qualitative behaviour of $\eta(T,\mu_q)$, $\zeta(T,\mu_q)$ vary with respect to the neutral %plasma?&#10;%\item Can we access the chemistry (diffusion) of the QGP medium?&#10;\end{itemize}&#10;&#10;&#10;&#10;&#10;&#10;\end{document}" title="IguanaTex Bitmap Display">
            <a:extLst>
              <a:ext uri="{FF2B5EF4-FFF2-40B4-BE49-F238E27FC236}">
                <a16:creationId xmlns:a16="http://schemas.microsoft.com/office/drawing/2014/main" id="{29AC4253-0579-4A62-3587-10194005BFD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87" y="1904334"/>
            <a:ext cx="6098133" cy="1081600"/>
          </a:xfrm>
          <a:prstGeom prst="rect">
            <a:avLst/>
          </a:prstGeom>
        </p:spPr>
      </p:pic>
      <p:pic>
        <p:nvPicPr>
          <p:cNvPr id="24" name="Picture 23" descr="\documentclass{article}&#10;\usepackage{amsmath}&#10;\pagestyle{empty}&#10;\begin{document}&#10;\noindent {\bf Freezeout}+{\bf{Criticality}}&#10;\begin{itemize}&#10;\item Can the initial BSQ local fluctuations reproduce a measurable charge fluctuations at freezeout at LHC energy?\,&#10;%\item Could this framework be used as baseline systematics of the transition towards the critical point?&#10;\end{itemize}&#10;&#10;&#10;&#10;\end{document}" title="IguanaTex Bitmap Display">
            <a:extLst>
              <a:ext uri="{FF2B5EF4-FFF2-40B4-BE49-F238E27FC236}">
                <a16:creationId xmlns:a16="http://schemas.microsoft.com/office/drawing/2014/main" id="{B2A3638B-9F2C-EB26-4DB2-9E4361405C3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20" y="3294997"/>
            <a:ext cx="6092800" cy="72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395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84324-64C8-A8E2-5982-9CE069B1F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5650"/>
            <a:ext cx="9143999" cy="552290"/>
          </a:xfrm>
          <a:solidFill>
            <a:schemeClr val="bg1"/>
          </a:solidFill>
        </p:spPr>
        <p:txBody>
          <a:bodyPr/>
          <a:lstStyle/>
          <a:p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Algerian" panose="04020705040A02060702" pitchFamily="82" charset="0"/>
              </a:rPr>
              <a:t> </a:t>
            </a:r>
            <a:r>
              <a:rPr lang="en-US" sz="2000" dirty="0" err="1">
                <a:solidFill>
                  <a:sysClr val="windowText" lastClr="000000"/>
                </a:solidFill>
                <a:latin typeface="Algerian" panose="04020705040A02060702" pitchFamily="82" charset="0"/>
              </a:rPr>
              <a:t>FrameworK</a:t>
            </a:r>
            <a:r>
              <a:rPr lang="en-US" sz="2000" dirty="0">
                <a:solidFill>
                  <a:sysClr val="windowText" lastClr="000000"/>
                </a:solidFill>
                <a:latin typeface="Algerian" panose="04020705040A02060702" pitchFamily="82" charset="0"/>
              </a:rPr>
              <a:t> |</a:t>
            </a:r>
            <a:endParaRPr lang="en-US" sz="3000" dirty="0">
              <a:solidFill>
                <a:sysClr val="windowText" lastClr="000000"/>
              </a:solidFill>
            </a:endParaRPr>
          </a:p>
        </p:txBody>
      </p:sp>
      <p:sp>
        <p:nvSpPr>
          <p:cNvPr id="41" name="Footer Placeholder 40">
            <a:extLst>
              <a:ext uri="{FF2B5EF4-FFF2-40B4-BE49-F238E27FC236}">
                <a16:creationId xmlns:a16="http://schemas.microsoft.com/office/drawing/2014/main" id="{917E4CC3-4BA7-35CF-6279-3903BDB6B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90084" y="4767263"/>
            <a:ext cx="2475310" cy="273844"/>
          </a:xfrm>
        </p:spPr>
        <p:txBody>
          <a:bodyPr/>
          <a:lstStyle/>
          <a:p>
            <a:r>
              <a:rPr lang="en-US" dirty="0"/>
              <a:t>Dekrayat Almaalol    UIUC</a:t>
            </a:r>
          </a:p>
        </p:txBody>
      </p:sp>
      <p:sp>
        <p:nvSpPr>
          <p:cNvPr id="42" name="Slide Number Placeholder 41">
            <a:extLst>
              <a:ext uri="{FF2B5EF4-FFF2-40B4-BE49-F238E27FC236}">
                <a16:creationId xmlns:a16="http://schemas.microsoft.com/office/drawing/2014/main" id="{03489CE7-9943-0E15-A58F-6BCDF22E4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58000" y="4787504"/>
            <a:ext cx="2057400" cy="273844"/>
          </a:xfrm>
        </p:spPr>
        <p:txBody>
          <a:bodyPr/>
          <a:lstStyle/>
          <a:p>
            <a:fld id="{CFFA20ED-06C3-43B6-A49A-8AD2CE1A5AC0}" type="slidenum">
              <a:rPr lang="en-US" smtClean="0"/>
              <a:t>5</a:t>
            </a:fld>
            <a:endParaRPr lang="en-US" dirty="0"/>
          </a:p>
        </p:txBody>
      </p:sp>
      <p:pic>
        <p:nvPicPr>
          <p:cNvPr id="3" name="Picture 2" descr="\documentclass{article}&#10;\usepackage{amsmath}&#10;\pagestyle{empty}&#10;\begin{document}&#10;{\bf Conserved ChArges HydrodynamiK Evolution}&#10;&#10;&#10;&#10;\end{document}" title="IguanaTex Bitmap Display">
            <a:extLst>
              <a:ext uri="{FF2B5EF4-FFF2-40B4-BE49-F238E27FC236}">
                <a16:creationId xmlns:a16="http://schemas.microsoft.com/office/drawing/2014/main" id="{6CD5DBB3-5928-85E1-B9B8-8091465B6C8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89" y="1584934"/>
            <a:ext cx="4137600" cy="1589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5990950-F586-FD76-71EA-07C335CD19A0}"/>
              </a:ext>
            </a:extLst>
          </p:cNvPr>
          <p:cNvSpPr txBox="1"/>
          <p:nvPr/>
        </p:nvSpPr>
        <p:spPr>
          <a:xfrm>
            <a:off x="4718270" y="1449387"/>
            <a:ext cx="1125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lgerian" panose="04020705040A02060702" pitchFamily="82" charset="0"/>
                <a:hlinkClick r:id="rId6"/>
              </a:rPr>
              <a:t>CCAKE</a:t>
            </a:r>
            <a:endParaRPr lang="en-US" dirty="0">
              <a:latin typeface="Algerian" panose="04020705040A02060702" pitchFamily="82" charset="0"/>
            </a:endParaRPr>
          </a:p>
        </p:txBody>
      </p:sp>
      <p:pic>
        <p:nvPicPr>
          <p:cNvPr id="6" name="Picture 5" descr="\documentclass{article}&#10;\usepackage{amsmath}&#10;\pagestyle{empty}&#10;\begin{document}&#10;\begin{itemize}&#10;\item Smoothed Particle Hydrodynamics simulation with charge fluctuations. &#10;\item First implementation of lattice QCD EoS at finite BSQ charge density.&#10;\item Open Source Code based on vUSPhydro with NEW upgrades. &#10;\end{itemize}&#10;&#10;&#10;&#10;\end{document}" title="IguanaTex Bitmap Display">
            <a:extLst>
              <a:ext uri="{FF2B5EF4-FFF2-40B4-BE49-F238E27FC236}">
                <a16:creationId xmlns:a16="http://schemas.microsoft.com/office/drawing/2014/main" id="{2AC30AAE-1F50-549A-1EB9-B96180D5521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79" y="2101670"/>
            <a:ext cx="5687468" cy="869334"/>
          </a:xfrm>
          <a:prstGeom prst="rect">
            <a:avLst/>
          </a:prstGeom>
        </p:spPr>
      </p:pic>
      <p:pic>
        <p:nvPicPr>
          <p:cNvPr id="8" name="Picture 7" descr="A logo of a cake&#10;&#10;Description automatically generated">
            <a:extLst>
              <a:ext uri="{FF2B5EF4-FFF2-40B4-BE49-F238E27FC236}">
                <a16:creationId xmlns:a16="http://schemas.microsoft.com/office/drawing/2014/main" id="{DDCBED77-6396-3B3F-FCC5-7C151EAB94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228" y="1584934"/>
            <a:ext cx="2618696" cy="150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166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B68B0D-73C1-8DCD-4B7C-3D21FCA73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05"/>
            <a:ext cx="9144000" cy="44118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400" dirty="0">
                <a:latin typeface="Amasis MT Pro Light" panose="02040304050005020304" pitchFamily="18" charset="0"/>
              </a:rPr>
              <a:t> </a:t>
            </a:r>
            <a:r>
              <a:rPr lang="en-US" sz="2000" dirty="0">
                <a:latin typeface="Algerian" panose="04020705040A02060702" pitchFamily="82" charset="0"/>
              </a:rPr>
              <a:t>Theory | transient multiple component fluid dynamics</a:t>
            </a:r>
          </a:p>
        </p:txBody>
      </p:sp>
      <p:pic>
        <p:nvPicPr>
          <p:cNvPr id="26" name="Picture 25" descr="\documentclass{article}&#10;\usepackage{amsmath}&#10;\pagestyle{empty}&#10;\begin{document}&#10;&#10;\begin{equation}\label{IsraelFields}&#10;\varphi_i = \{u^{\mu},\varepsilon, \rho_q, \Pi  ,\pi^{\mu\nu} , n^{\mu}_q\}\,\,(q=B,S,Q) \nonumber&#10;\end{equation}&#10;&#10;&#10;\end{document}" title="IguanaTex Bitmap Display">
            <a:extLst>
              <a:ext uri="{FF2B5EF4-FFF2-40B4-BE49-F238E27FC236}">
                <a16:creationId xmlns:a16="http://schemas.microsoft.com/office/drawing/2014/main" id="{D7965E29-6B4A-D094-6F78-CC90B2FAC87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859" y="570144"/>
            <a:ext cx="3086934" cy="201600"/>
          </a:xfrm>
          <a:prstGeom prst="rect">
            <a:avLst/>
          </a:prstGeom>
        </p:spPr>
      </p:pic>
      <p:pic>
        <p:nvPicPr>
          <p:cNvPr id="10" name="Picture 9" descr="\documentclass{article}&#10;\usepackage{amsmath}&#10;\pagestyle{empty}&#10;\begin{document}&#10;&#10;The state of the system is described by:&#10;&#10;&#10;&#10;\end{document}" title="IguanaTex Bitmap Display">
            <a:extLst>
              <a:ext uri="{FF2B5EF4-FFF2-40B4-BE49-F238E27FC236}">
                <a16:creationId xmlns:a16="http://schemas.microsoft.com/office/drawing/2014/main" id="{E7872F85-018F-7E94-AC6B-E9C3142FA69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64" y="578631"/>
            <a:ext cx="3069867" cy="161067"/>
          </a:xfrm>
          <a:prstGeom prst="rect">
            <a:avLst/>
          </a:prstGeom>
        </p:spPr>
      </p:pic>
      <p:pic>
        <p:nvPicPr>
          <p:cNvPr id="38" name="Picture 37" descr="\documentclass{article}&#10;\usepackage{amsmath}&#10;\pagestyle{empty}&#10;\begin{document}&#10;\begin{align}&#10;D_{\mu}N^{\mu}_q&amp;=0\nonumber&#10;\end{align}&#10;&#10;&#10;&#10;\end{document}" title="IguanaTex Bitmap Display">
            <a:extLst>
              <a:ext uri="{FF2B5EF4-FFF2-40B4-BE49-F238E27FC236}">
                <a16:creationId xmlns:a16="http://schemas.microsoft.com/office/drawing/2014/main" id="{1EF11510-865A-9F36-BDDB-DE63DB311C8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46" y="1427902"/>
            <a:ext cx="867428" cy="210286"/>
          </a:xfrm>
          <a:prstGeom prst="rect">
            <a:avLst/>
          </a:prstGeom>
        </p:spPr>
      </p:pic>
      <p:pic>
        <p:nvPicPr>
          <p:cNvPr id="22" name="Picture 21" descr="\documentclass{article}&#10;\usepackage{amsmath}&#10;\pagestyle{empty}&#10;\begin{document}&#10;\begin{equation}&#10;D_{\mu}T^{\mu\nu}=0\nonumber&#10;\end{equation}&#10;&#10;&#10;&#10;\end{document}" title="IguanaTex Bitmap Display">
            <a:extLst>
              <a:ext uri="{FF2B5EF4-FFF2-40B4-BE49-F238E27FC236}">
                <a16:creationId xmlns:a16="http://schemas.microsoft.com/office/drawing/2014/main" id="{78258D1C-56AA-4DB2-04E4-34C9BA527A1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13" y="969832"/>
            <a:ext cx="916571" cy="194286"/>
          </a:xfrm>
          <a:prstGeom prst="rect">
            <a:avLst/>
          </a:prstGeom>
        </p:spPr>
      </p:pic>
      <p:pic>
        <p:nvPicPr>
          <p:cNvPr id="20" name="Picture 19" descr="\documentclass{article}&#10;\usepackage{amsmath}&#10;\usepackage{xcolor}&#10;\pagestyle{empty}&#10;\begin{document}&#10;&#10;{\color{black}{\bf{IS Relaxation type equations}&#10;}}&#10;&#10;&#10;\end{document}" title="IguanaTex Bitmap Display">
            <a:extLst>
              <a:ext uri="{FF2B5EF4-FFF2-40B4-BE49-F238E27FC236}">
                <a16:creationId xmlns:a16="http://schemas.microsoft.com/office/drawing/2014/main" id="{FFC404EB-14C1-BD84-599E-DD2AE4A3B8F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60" y="2079668"/>
            <a:ext cx="2208914" cy="136229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DD5D95E-78BD-2F66-C9F6-39E768AB0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27304" y="4764552"/>
            <a:ext cx="2001607" cy="273844"/>
          </a:xfrm>
        </p:spPr>
        <p:txBody>
          <a:bodyPr/>
          <a:lstStyle/>
          <a:p>
            <a:r>
              <a:rPr lang="en-US" dirty="0"/>
              <a:t>Dekrayat Almaalol        UIUC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6FA80BD-E74A-C7FD-DFB7-6F1B5D2E5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63173" y="4754676"/>
            <a:ext cx="573161" cy="273844"/>
          </a:xfrm>
        </p:spPr>
        <p:txBody>
          <a:bodyPr/>
          <a:lstStyle/>
          <a:p>
            <a:fld id="{B2DC25EE-239B-4C5F-AAD1-255A7D5F1EE2}" type="slidenum">
              <a:rPr lang="en-US" smtClean="0"/>
              <a:t>6</a:t>
            </a:fld>
            <a:endParaRPr lang="en-US" dirty="0"/>
          </a:p>
        </p:txBody>
      </p:sp>
      <p:pic>
        <p:nvPicPr>
          <p:cNvPr id="52" name="Picture 51" descr="\documentclass{article}&#10;\usepackage{amsmath}&#10;\usepackage{xcolor}&#10;\pagestyle{empty}&#10;\begin{document}&#10;{\fontsize{10}{11}\selectfont{{\color{gray}\,Noronha-Hostler et al PRC 90, 2014&#10;&#10;&#10;}}}&#10;&#10;&#10;&#10;&#10;\end{document}" title="IguanaTex Bitmap Display">
            <a:extLst>
              <a:ext uri="{FF2B5EF4-FFF2-40B4-BE49-F238E27FC236}">
                <a16:creationId xmlns:a16="http://schemas.microsoft.com/office/drawing/2014/main" id="{C43DD33B-3E59-7205-2B37-E939B9ED28D4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695" y="2108048"/>
            <a:ext cx="2003809" cy="11352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0CC6CAC-B8E5-545C-1557-60DAF9A3C9B8}"/>
              </a:ext>
            </a:extLst>
          </p:cNvPr>
          <p:cNvSpPr/>
          <p:nvPr/>
        </p:nvSpPr>
        <p:spPr>
          <a:xfrm>
            <a:off x="257865" y="1931504"/>
            <a:ext cx="8602018" cy="2723322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accent6">
                    <a:lumMod val="75000"/>
                  </a:schemeClr>
                </a:solidFill>
              </a:ln>
            </a:endParaRPr>
          </a:p>
        </p:txBody>
      </p:sp>
      <p:pic>
        <p:nvPicPr>
          <p:cNvPr id="17" name="Picture 16" descr="\documentclass{article}&#10;\usepackage{amsmath}&#10;\pagestyle{empty}&#10;\begin{document}&#10;{\bf vUSPhydro}:&#10;&#10;&#10;&#10;\end{document}" title="IguanaTex Bitmap Display">
            <a:extLst>
              <a:ext uri="{FF2B5EF4-FFF2-40B4-BE49-F238E27FC236}">
                <a16:creationId xmlns:a16="http://schemas.microsoft.com/office/drawing/2014/main" id="{3F2FC7AE-9071-DDC3-7370-10ED770F1AE7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630" y="2079668"/>
            <a:ext cx="1060267" cy="15893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1647D0BC-108E-D2F4-DEC2-379A48389CC2}"/>
              </a:ext>
            </a:extLst>
          </p:cNvPr>
          <p:cNvSpPr/>
          <p:nvPr/>
        </p:nvSpPr>
        <p:spPr>
          <a:xfrm>
            <a:off x="7700651" y="443110"/>
            <a:ext cx="1159232" cy="343509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accent6">
                    <a:lumMod val="75000"/>
                  </a:schemeClr>
                </a:solidFill>
              </a:ln>
            </a:endParaRPr>
          </a:p>
        </p:txBody>
      </p:sp>
      <p:pic>
        <p:nvPicPr>
          <p:cNvPr id="6" name="Picture 5" descr="\documentclass{article}&#10;\usepackage{amsmath}&#10;\pagestyle{empty}&#10;\begin{document}&#10;New DoF!&#10;&#10;&#10;&#10;\end{document}" title="IguanaTex Bitmap Display">
            <a:extLst>
              <a:ext uri="{FF2B5EF4-FFF2-40B4-BE49-F238E27FC236}">
                <a16:creationId xmlns:a16="http://schemas.microsoft.com/office/drawing/2014/main" id="{7A7B5FAC-B1EA-FF48-A11C-7299DF8FFEAF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21" y="563912"/>
            <a:ext cx="766933" cy="129067"/>
          </a:xfrm>
          <a:prstGeom prst="rect">
            <a:avLst/>
          </a:prstGeom>
        </p:spPr>
      </p:pic>
      <p:pic>
        <p:nvPicPr>
          <p:cNvPr id="28" name="Picture 27" descr="\documentclass{article}&#10;\usepackage{amsmath}&#10;\pagestyle{empty}&#10;\usepackage{xcolor}&#10;\begin{document}&#10;Energy-momentum conservation&#10;&#10;&#10;&#10;\end{document}" title="IguanaTex Bitmap Display">
            <a:extLst>
              <a:ext uri="{FF2B5EF4-FFF2-40B4-BE49-F238E27FC236}">
                <a16:creationId xmlns:a16="http://schemas.microsoft.com/office/drawing/2014/main" id="{63203261-C2B5-3205-BD88-2AEF7C3F1BD9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897" y="1008604"/>
            <a:ext cx="2489600" cy="156800"/>
          </a:xfrm>
          <a:prstGeom prst="rect">
            <a:avLst/>
          </a:prstGeom>
        </p:spPr>
      </p:pic>
      <p:pic>
        <p:nvPicPr>
          <p:cNvPr id="41" name="Picture 40" descr="\documentclass{article}&#10;\usepackage{amsmath}&#10;\pagestyle{empty}&#10;\usepackage{xcolor}&#10;\begin{document}&#10;Charge conservation&#10;&#10;&#10;&#10;\end{document}" title="IguanaTex Bitmap Display">
            <a:extLst>
              <a:ext uri="{FF2B5EF4-FFF2-40B4-BE49-F238E27FC236}">
                <a16:creationId xmlns:a16="http://schemas.microsoft.com/office/drawing/2014/main" id="{4B3D4A88-3867-4F87-C220-A4FB868DD29B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897" y="1449248"/>
            <a:ext cx="1558400" cy="161067"/>
          </a:xfrm>
          <a:prstGeom prst="rect">
            <a:avLst/>
          </a:prstGeom>
        </p:spPr>
      </p:pic>
      <p:sp>
        <p:nvSpPr>
          <p:cNvPr id="58" name="Rectangle 57">
            <a:extLst>
              <a:ext uri="{FF2B5EF4-FFF2-40B4-BE49-F238E27FC236}">
                <a16:creationId xmlns:a16="http://schemas.microsoft.com/office/drawing/2014/main" id="{FD56224E-278F-14AA-824D-F5A815D51EA8}"/>
              </a:ext>
            </a:extLst>
          </p:cNvPr>
          <p:cNvSpPr/>
          <p:nvPr/>
        </p:nvSpPr>
        <p:spPr>
          <a:xfrm>
            <a:off x="7467600" y="422411"/>
            <a:ext cx="1637642" cy="4411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Picture 75" descr="\documentclass{article}&#10;\usepackage{amsmath}&#10;\pagestyle{empty}&#10;\begin{document}&#10;\begin{equation}&#10;\nabla_\mu S^{\mu} = \frac{1}{2\eta\,T}\pi_{\mu\nu} \pi^{\mu\nu}+ \frac{ 1}{\zeta\,T} \Pi^2+ \frac{1}{\kappa_{qq'}T^2}n_{\mu}^q n^{\mu}_{q'} \geq 0\nonumber&#10;\end{equation}&#10;&#10;&#10;&#10;\end{document}" title="IguanaTex Bitmap Display">
            <a:extLst>
              <a:ext uri="{FF2B5EF4-FFF2-40B4-BE49-F238E27FC236}">
                <a16:creationId xmlns:a16="http://schemas.microsoft.com/office/drawing/2014/main" id="{03297C43-DC05-AFEE-5706-901210CD7349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554" y="1311700"/>
            <a:ext cx="3859200" cy="409600"/>
          </a:xfrm>
          <a:prstGeom prst="rect">
            <a:avLst/>
          </a:prstGeom>
        </p:spPr>
      </p:pic>
      <p:pic>
        <p:nvPicPr>
          <p:cNvPr id="79" name="Picture 78" descr="\documentclass{article}&#10;\usepackage{amsmath}&#10;\pagestyle{empty}&#10;\usepackage{xcolor}&#10;\begin{document}&#10;Maximum entropy principle&#10;&#10;&#10;&#10;\end{document}" title="IguanaTex Bitmap Display">
            <a:extLst>
              <a:ext uri="{FF2B5EF4-FFF2-40B4-BE49-F238E27FC236}">
                <a16:creationId xmlns:a16="http://schemas.microsoft.com/office/drawing/2014/main" id="{02B2C10C-B2AA-2563-10CB-B16609B6948A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687" y="1018783"/>
            <a:ext cx="2142934" cy="158933"/>
          </a:xfrm>
          <a:prstGeom prst="rect">
            <a:avLst/>
          </a:prstGeom>
        </p:spPr>
      </p:pic>
      <p:pic>
        <p:nvPicPr>
          <p:cNvPr id="15" name="Picture 14" descr="\documentclass{article}&#10;\usepackage{amsmath}&#10;\pagestyle{empty}&#10;\begin{document}&#10;\begin{align}&#10;\tau_\pi\left(\Delta_{\mu \nu \alpha \beta} D \pi^{\alpha \beta}+\frac{4}{3} \pi_{\mu \nu} \theta\right)+\pi_{\mu \nu}=2 \eta \sigma_{\mu \nu}\nonumber&#10;\end{align}&#10;&#10;&#10;&#10;&#10;\end{document}" title="IguanaTex Bitmap Display">
            <a:extLst>
              <a:ext uri="{FF2B5EF4-FFF2-40B4-BE49-F238E27FC236}">
                <a16:creationId xmlns:a16="http://schemas.microsoft.com/office/drawing/2014/main" id="{F283A59F-C47B-DB67-5B95-14C32B49B4D2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961" y="3193806"/>
            <a:ext cx="3288534" cy="425600"/>
          </a:xfrm>
          <a:prstGeom prst="rect">
            <a:avLst/>
          </a:prstGeom>
        </p:spPr>
      </p:pic>
      <p:pic>
        <p:nvPicPr>
          <p:cNvPr id="25" name="Picture 24" descr="\documentclass{article}&#10;\usepackage{amsmath}&#10;\pagestyle{empty}&#10;\begin{document}&#10;\begin{align}&#10;\tau_{\Pi}(D \Pi+\Pi \theta)+\Pi+\zeta \theta=0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8ACDF915-64E6-1765-5702-478EF81CC2BA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278" y="2886708"/>
            <a:ext cx="2108800" cy="17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554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B68B0D-73C1-8DCD-4B7C-3D21FCA73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05"/>
            <a:ext cx="9144000" cy="44118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400" dirty="0">
                <a:latin typeface="Amasis MT Pro Light" panose="02040304050005020304" pitchFamily="18" charset="0"/>
              </a:rPr>
              <a:t> </a:t>
            </a:r>
            <a:r>
              <a:rPr lang="en-US" sz="2000" dirty="0">
                <a:latin typeface="Algerian" panose="04020705040A02060702" pitchFamily="82" charset="0"/>
              </a:rPr>
              <a:t>Theory | transient multiple component fluid dynamics</a:t>
            </a:r>
          </a:p>
        </p:txBody>
      </p:sp>
      <p:pic>
        <p:nvPicPr>
          <p:cNvPr id="26" name="Picture 25" descr="\documentclass{article}&#10;\usepackage{amsmath}&#10;\pagestyle{empty}&#10;\begin{document}&#10;&#10;\begin{equation}\label{IsraelFields}&#10;\varphi_i = \{u^{\mu},\varepsilon, \rho_q, \Pi  ,\pi^{\mu\nu} , n^{\mu}_q\}\,\,(q=B,S,Q) \nonumber&#10;\end{equation}&#10;&#10;&#10;\end{document}" title="IguanaTex Bitmap Display">
            <a:extLst>
              <a:ext uri="{FF2B5EF4-FFF2-40B4-BE49-F238E27FC236}">
                <a16:creationId xmlns:a16="http://schemas.microsoft.com/office/drawing/2014/main" id="{D7965E29-6B4A-D094-6F78-CC90B2FAC87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859" y="570144"/>
            <a:ext cx="3086934" cy="201600"/>
          </a:xfrm>
          <a:prstGeom prst="rect">
            <a:avLst/>
          </a:prstGeom>
        </p:spPr>
      </p:pic>
      <p:pic>
        <p:nvPicPr>
          <p:cNvPr id="10" name="Picture 9" descr="\documentclass{article}&#10;\usepackage{amsmath}&#10;\pagestyle{empty}&#10;\begin{document}&#10;&#10;The state of the system is described by:&#10;&#10;&#10;&#10;\end{document}" title="IguanaTex Bitmap Display">
            <a:extLst>
              <a:ext uri="{FF2B5EF4-FFF2-40B4-BE49-F238E27FC236}">
                <a16:creationId xmlns:a16="http://schemas.microsoft.com/office/drawing/2014/main" id="{E7872F85-018F-7E94-AC6B-E9C3142FA69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64" y="578631"/>
            <a:ext cx="3069867" cy="161067"/>
          </a:xfrm>
          <a:prstGeom prst="rect">
            <a:avLst/>
          </a:prstGeom>
        </p:spPr>
      </p:pic>
      <p:pic>
        <p:nvPicPr>
          <p:cNvPr id="38" name="Picture 37" descr="\documentclass{article}&#10;\usepackage{amsmath}&#10;\pagestyle{empty}&#10;\begin{document}&#10;\begin{align}&#10;D_{\mu}N^{\mu}_q&amp;=0\nonumber&#10;\end{align}&#10;&#10;&#10;&#10;\end{document}" title="IguanaTex Bitmap Display">
            <a:extLst>
              <a:ext uri="{FF2B5EF4-FFF2-40B4-BE49-F238E27FC236}">
                <a16:creationId xmlns:a16="http://schemas.microsoft.com/office/drawing/2014/main" id="{1EF11510-865A-9F36-BDDB-DE63DB311C8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46" y="1427902"/>
            <a:ext cx="867428" cy="210286"/>
          </a:xfrm>
          <a:prstGeom prst="rect">
            <a:avLst/>
          </a:prstGeom>
        </p:spPr>
      </p:pic>
      <p:pic>
        <p:nvPicPr>
          <p:cNvPr id="22" name="Picture 21" descr="\documentclass{article}&#10;\usepackage{amsmath}&#10;\pagestyle{empty}&#10;\begin{document}&#10;\begin{equation}&#10;D_{\mu}T^{\mu\nu}=0\nonumber&#10;\end{equation}&#10;&#10;&#10;&#10;\end{document}" title="IguanaTex Bitmap Display">
            <a:extLst>
              <a:ext uri="{FF2B5EF4-FFF2-40B4-BE49-F238E27FC236}">
                <a16:creationId xmlns:a16="http://schemas.microsoft.com/office/drawing/2014/main" id="{78258D1C-56AA-4DB2-04E4-34C9BA527A1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13" y="969832"/>
            <a:ext cx="916571" cy="194286"/>
          </a:xfrm>
          <a:prstGeom prst="rect">
            <a:avLst/>
          </a:prstGeom>
        </p:spPr>
      </p:pic>
      <p:pic>
        <p:nvPicPr>
          <p:cNvPr id="13" name="Picture 12" descr="\documentclass{article}&#10;\usepackage{amsmath}&#10;\usepackage{xcolor}&#10;\pagestyle{empty}&#10;\begin{document}&#10;&#10;{\color{black}{\bf{IS Relaxation type equations}&#10;}}&#10;&#10;&#10;\end{document}" title="IguanaTex Bitmap Display">
            <a:extLst>
              <a:ext uri="{FF2B5EF4-FFF2-40B4-BE49-F238E27FC236}">
                <a16:creationId xmlns:a16="http://schemas.microsoft.com/office/drawing/2014/main" id="{F142AFC9-2F39-B93F-9D4D-5F4979E4C2A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60" y="2045525"/>
            <a:ext cx="2208914" cy="136229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DD5D95E-78BD-2F66-C9F6-39E768AB0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27304" y="4764552"/>
            <a:ext cx="2001607" cy="273844"/>
          </a:xfrm>
        </p:spPr>
        <p:txBody>
          <a:bodyPr/>
          <a:lstStyle/>
          <a:p>
            <a:r>
              <a:rPr lang="en-US" dirty="0"/>
              <a:t>Dekrayat Almaalol        UIUC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6FA80BD-E74A-C7FD-DFB7-6F1B5D2E5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63173" y="4754676"/>
            <a:ext cx="573161" cy="273844"/>
          </a:xfrm>
        </p:spPr>
        <p:txBody>
          <a:bodyPr/>
          <a:lstStyle/>
          <a:p>
            <a:fld id="{B2DC25EE-239B-4C5F-AAD1-255A7D5F1EE2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CC6CAC-B8E5-545C-1557-60DAF9A3C9B8}"/>
              </a:ext>
            </a:extLst>
          </p:cNvPr>
          <p:cNvSpPr/>
          <p:nvPr/>
        </p:nvSpPr>
        <p:spPr>
          <a:xfrm>
            <a:off x="257865" y="1931504"/>
            <a:ext cx="8602018" cy="2723322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accent6">
                    <a:lumMod val="75000"/>
                  </a:schemeClr>
                </a:solidFill>
              </a:ln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647D0BC-108E-D2F4-DEC2-379A48389CC2}"/>
              </a:ext>
            </a:extLst>
          </p:cNvPr>
          <p:cNvSpPr/>
          <p:nvPr/>
        </p:nvSpPr>
        <p:spPr>
          <a:xfrm>
            <a:off x="7700651" y="443110"/>
            <a:ext cx="1159232" cy="343509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accent6">
                    <a:lumMod val="75000"/>
                  </a:schemeClr>
                </a:solidFill>
              </a:ln>
            </a:endParaRPr>
          </a:p>
        </p:txBody>
      </p:sp>
      <p:pic>
        <p:nvPicPr>
          <p:cNvPr id="6" name="Picture 5" descr="\documentclass{article}&#10;\usepackage{amsmath}&#10;\pagestyle{empty}&#10;\begin{document}&#10;New DoF!&#10;&#10;&#10;&#10;\end{document}" title="IguanaTex Bitmap Display">
            <a:extLst>
              <a:ext uri="{FF2B5EF4-FFF2-40B4-BE49-F238E27FC236}">
                <a16:creationId xmlns:a16="http://schemas.microsoft.com/office/drawing/2014/main" id="{7A7B5FAC-B1EA-FF48-A11C-7299DF8FFEAF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21" y="563912"/>
            <a:ext cx="766933" cy="129067"/>
          </a:xfrm>
          <a:prstGeom prst="rect">
            <a:avLst/>
          </a:prstGeom>
        </p:spPr>
      </p:pic>
      <p:pic>
        <p:nvPicPr>
          <p:cNvPr id="28" name="Picture 27" descr="\documentclass{article}&#10;\usepackage{amsmath}&#10;\pagestyle{empty}&#10;\usepackage{xcolor}&#10;\begin{document}&#10;Energy-momentum conservation&#10;&#10;&#10;&#10;\end{document}" title="IguanaTex Bitmap Display">
            <a:extLst>
              <a:ext uri="{FF2B5EF4-FFF2-40B4-BE49-F238E27FC236}">
                <a16:creationId xmlns:a16="http://schemas.microsoft.com/office/drawing/2014/main" id="{63203261-C2B5-3205-BD88-2AEF7C3F1BD9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897" y="1008604"/>
            <a:ext cx="2489600" cy="156800"/>
          </a:xfrm>
          <a:prstGeom prst="rect">
            <a:avLst/>
          </a:prstGeom>
        </p:spPr>
      </p:pic>
      <p:pic>
        <p:nvPicPr>
          <p:cNvPr id="41" name="Picture 40" descr="\documentclass{article}&#10;\usepackage{amsmath}&#10;\pagestyle{empty}&#10;\usepackage{xcolor}&#10;\begin{document}&#10;Charge conservation&#10;&#10;&#10;&#10;\end{document}" title="IguanaTex Bitmap Display">
            <a:extLst>
              <a:ext uri="{FF2B5EF4-FFF2-40B4-BE49-F238E27FC236}">
                <a16:creationId xmlns:a16="http://schemas.microsoft.com/office/drawing/2014/main" id="{4B3D4A88-3867-4F87-C220-A4FB868DD29B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897" y="1449248"/>
            <a:ext cx="1558400" cy="161067"/>
          </a:xfrm>
          <a:prstGeom prst="rect">
            <a:avLst/>
          </a:prstGeom>
        </p:spPr>
      </p:pic>
      <p:pic>
        <p:nvPicPr>
          <p:cNvPr id="76" name="Picture 75" descr="\documentclass{article}&#10;\usepackage{amsmath}&#10;\pagestyle{empty}&#10;\begin{document}&#10;\begin{equation}&#10;\nabla_\mu S^{\mu} = \frac{1}{2\eta\,T}\pi_{\mu\nu} \pi^{\mu\nu}+ \frac{ 1}{\zeta\,T} \Pi^2+ \frac{1}{\kappa_{qq'}T^2}n_{\mu}^q n^{\mu}_{q'} \geq 0\nonumber&#10;\end{equation}&#10;&#10;&#10;&#10;\end{document}" title="IguanaTex Bitmap Display">
            <a:extLst>
              <a:ext uri="{FF2B5EF4-FFF2-40B4-BE49-F238E27FC236}">
                <a16:creationId xmlns:a16="http://schemas.microsoft.com/office/drawing/2014/main" id="{03297C43-DC05-AFEE-5706-901210CD7349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554" y="1312166"/>
            <a:ext cx="3859200" cy="409600"/>
          </a:xfrm>
          <a:prstGeom prst="rect">
            <a:avLst/>
          </a:prstGeom>
        </p:spPr>
      </p:pic>
      <p:pic>
        <p:nvPicPr>
          <p:cNvPr id="79" name="Picture 78" descr="\documentclass{article}&#10;\usepackage{amsmath}&#10;\pagestyle{empty}&#10;\usepackage{xcolor}&#10;\begin{document}&#10;Maximum entropy principle&#10;&#10;&#10;&#10;\end{document}" title="IguanaTex Bitmap Display">
            <a:extLst>
              <a:ext uri="{FF2B5EF4-FFF2-40B4-BE49-F238E27FC236}">
                <a16:creationId xmlns:a16="http://schemas.microsoft.com/office/drawing/2014/main" id="{02B2C10C-B2AA-2563-10CB-B16609B6948A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687" y="1018783"/>
            <a:ext cx="2142934" cy="158933"/>
          </a:xfrm>
          <a:prstGeom prst="rect">
            <a:avLst/>
          </a:prstGeom>
        </p:spPr>
      </p:pic>
      <p:pic>
        <p:nvPicPr>
          <p:cNvPr id="2" name="Picture 1" descr="\documentclass{article}&#10;\usepackage{amsmath}&#10;\pagestyle{empty}&#10;\begin{document}&#10;\begin{align}&#10;    \tau_\Pi \dot\Pi + \Pi&amp; = -(\zeta + \frac{\tau_\Pi}{2}\Pi)\theta - \underbrace{\frac{\tau_\Pi}{2\beta_\Pi}\dot\beta_\Pi\Pi}_{\dot{\beta}}&#10;     + \underbrace{\frac{\zeta \lambda_\Pi^q}{\beta}n_q^\mu\nabla_\mu\delta_{n\Pi}^{q} - \frac{\zeta\delta_{n\Pi}^{q} }{\beta}\partial_\mu n^\mu_q+  \frac{\zeta \delta_{\Pi \pi}}{2\beta} \pi^{\mu\nu} \sigma_{\mu\nu}}_{\textrm{dissipative couplings}}\,,&#10;    \nonumber&#10;\end{align}&#10;&#10;\begin{align}&#10;    \tau_\pi \dot\pi^{\mu\nu} + \pi^{\mu\nu}&amp; = 2\eta\sigma^{\mu\nu} + \frac{\tau_\pi}{2}\pi^{\mu\nu}\theta + \frac{\tau_\pi\dot\beta_\pi}{2\beta_\pi}\pi^{\mu\nu}&#10;    - \underbrace{\frac{2\eta\delta^{q}_{n\pi}}{\beta}  \nabla^{\langle\mu}n_q^{\nu\rangle}}_{\dot{\beta}} + \underbrace{\frac{2\eta \lambda_\pi^q}{\beta}n_q^{\langle\mu}\nabla^{\nu\rangle}\delta^{q}_{n\pi}-  \frac{\eta \delta_{\Pi \pi}}{\beta} \Pi \sigma_{\mu\nu}}_{\textrm{dissipative couplings}}\,,&#10;     \nonumber&#10;\end{align}&#10;&#10;\begin{align}&#10;    \tau_{qq'}\dot n^\mu_{q'} + n^\mu_q &amp; = -\kappa_{qq'}\nabla^\mu\alpha_{q'} + \frac{\tau_{qq'}n^\mu_{q'}}{2\beta}\theta - \underbrace{\frac{\tau_{qq'}}{2\beta}\dot\beta_{q'l}n^\mu_{l}}_{\dot{\beta}}&#10;    - \underbrace{\left[ \frac{\kappa_{qq'}\delta_{n\Pi}^{q'}}{\beta} \nabla^\mu\Pi+ \frac{\kappa_{qq'}\delta_{n\pi}^{q'}}{\beta} \nabla_\nu\pi^{\mu\nu}\frac{\kappa_{qq'}\Tilde{\lambda}_\Pi^{q'}}{\beta}\Pi\nabla^\mu\delta_{n\Pi}^{q'}+ \frac{\kappa_{qq'} \Tilde{\lambda}_\pi^{q'}}{\beta}\pi^{\mu\nu}\nabla_\nu\delta_{n\pi}^{q'}\right]}_{\textrm{dissipative couplings}}\,. &#10;    \nonumber&#10;\end{align}&#10;%&#10;&#10;&#10;&#10;\end{document}" title="IguanaTex Bitmap Display">
            <a:extLst>
              <a:ext uri="{FF2B5EF4-FFF2-40B4-BE49-F238E27FC236}">
                <a16:creationId xmlns:a16="http://schemas.microsoft.com/office/drawing/2014/main" id="{8D9F2B8E-43D3-824D-3FAD-A79864F4448C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60" y="2298483"/>
            <a:ext cx="7158741" cy="2299853"/>
          </a:xfrm>
          <a:prstGeom prst="rect">
            <a:avLst/>
          </a:prstGeom>
        </p:spPr>
      </p:pic>
      <p:pic>
        <p:nvPicPr>
          <p:cNvPr id="3" name="Picture 2" descr="\documentclass{article}&#10;\usepackage{amsmath}&#10;\pagestyle{empty}&#10;\begin{document}&#10;{\bf{NEW}}:&#10;&#10;&#10;&#10;\end{document}" title="IguanaTex Bitmap Display">
            <a:extLst>
              <a:ext uri="{FF2B5EF4-FFF2-40B4-BE49-F238E27FC236}">
                <a16:creationId xmlns:a16="http://schemas.microsoft.com/office/drawing/2014/main" id="{14F46079-B469-920E-65B2-78AA21D3FCE9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0709" y="2084531"/>
            <a:ext cx="530133" cy="122667"/>
          </a:xfrm>
          <a:prstGeom prst="rect">
            <a:avLst/>
          </a:prstGeom>
        </p:spPr>
      </p:pic>
      <p:pic>
        <p:nvPicPr>
          <p:cNvPr id="11" name="Picture 10" descr="\documentclass{article}&#10;\usepackage{amsmath}&#10;\usepackage{xcolor}&#10;\pagestyle{empty}&#10;\begin{document}&#10;&#10;{\color{purple}{BSQ diffusion + non-linear coupling terms&#10;}}&#10;&#10;&#10;\end{document}" title="IguanaTex Bitmap Display">
            <a:extLst>
              <a:ext uri="{FF2B5EF4-FFF2-40B4-BE49-F238E27FC236}">
                <a16:creationId xmlns:a16="http://schemas.microsoft.com/office/drawing/2014/main" id="{DF91DA70-1FA3-A6EE-195F-32762ED2BD4C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122" y="2082575"/>
            <a:ext cx="3266481" cy="159418"/>
          </a:xfrm>
          <a:prstGeom prst="rect">
            <a:avLst/>
          </a:prstGeom>
        </p:spPr>
      </p:pic>
      <p:pic>
        <p:nvPicPr>
          <p:cNvPr id="14" name="Picture 13" descr="\documentclass{article}&#10;\usepackage{amsmath}&#10;\usepackage{xcolor}&#10;\pagestyle{empty}&#10;\begin{document}&#10;{\fontsize{10}{11}\selectfont{{\color{gray}\,{\bf{DA}}, Dore, Noronha-Hostler arxiv.2209-11210&#10;}}}&#10;&#10;&#10;&#10;&#10;\end{document}" title="IguanaTex Bitmap Display">
            <a:extLst>
              <a:ext uri="{FF2B5EF4-FFF2-40B4-BE49-F238E27FC236}">
                <a16:creationId xmlns:a16="http://schemas.microsoft.com/office/drawing/2014/main" id="{A9F5D194-310C-72FA-C788-8C5B19713336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247" y="2384074"/>
            <a:ext cx="3016229" cy="135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783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AAC3F-DC2C-8720-F62D-50127244B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51039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000" dirty="0">
                <a:latin typeface="Algerian" panose="04020705040A02060702" pitchFamily="82" charset="0"/>
              </a:rPr>
              <a:t>Stability &amp; causality analysis| multi component fluid dynamics </a:t>
            </a:r>
            <a:endParaRPr lang="en-US" sz="2000" dirty="0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B7C7B5E-A16A-CC24-86F0-412879E46698}"/>
              </a:ext>
            </a:extLst>
          </p:cNvPr>
          <p:cNvSpPr/>
          <p:nvPr/>
        </p:nvSpPr>
        <p:spPr>
          <a:xfrm>
            <a:off x="2194050" y="701357"/>
            <a:ext cx="4458872" cy="621212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7" name="Picture 6" descr="\documentclass{article}&#10;\usepackage{amsmath}&#10;\pagestyle{empty}&#10;\begin{document}&#10;\begin{equation}&#10;\nabla_\mu T^{\mu\nu} = 0\nonumber&#10;\end{equation}&#10;&#10;&#10;&#10;\end{document}" title="IguanaTex Bitmap Display">
            <a:extLst>
              <a:ext uri="{FF2B5EF4-FFF2-40B4-BE49-F238E27FC236}">
                <a16:creationId xmlns:a16="http://schemas.microsoft.com/office/drawing/2014/main" id="{21C507F8-6BDD-D8D6-3C08-CEB14713955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08" y="700767"/>
            <a:ext cx="916571" cy="194286"/>
          </a:xfrm>
          <a:prstGeom prst="rect">
            <a:avLst/>
          </a:prstGeom>
        </p:spPr>
      </p:pic>
      <p:pic>
        <p:nvPicPr>
          <p:cNvPr id="9" name="Picture 8" descr="\documentclass{article}&#10;\usepackage{amsmath}&#10;\pagestyle{empty}&#10;\begin{document}&#10;\begin{equation}&#10;\nabla_\mu N^{\mu}_q = 0\nonumber&#10;\end{equation}&#10;&#10;&#10;&#10;\end{document}" title="IguanaTex Bitmap Display">
            <a:extLst>
              <a:ext uri="{FF2B5EF4-FFF2-40B4-BE49-F238E27FC236}">
                <a16:creationId xmlns:a16="http://schemas.microsoft.com/office/drawing/2014/main" id="{04D538BE-6950-4FEB-ED3E-E04071DF253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08" y="1106818"/>
            <a:ext cx="867428" cy="210286"/>
          </a:xfrm>
          <a:prstGeom prst="rect">
            <a:avLst/>
          </a:prstGeom>
        </p:spPr>
      </p:pic>
      <p:pic>
        <p:nvPicPr>
          <p:cNvPr id="12" name="Picture 11" descr="\documentclass{article}&#10;\usepackage{amsmath}&#10;\pagestyle{empty}&#10;\begin{document}&#10;\begin{equation}&#10;\nabla_\mu S^{\mu} = \frac{1}{2\eta\,T}\pi_{\mu\nu} \pi^{\mu\nu}+ \frac{ 1}{\zeta\,T} \Pi^2+ \frac{1}{\kappa_{qq'}T^2}n_{\mu}^q n^{\mu}_{q'} \geq 0\nonumber&#10;\end{equation}&#10;&#10;&#10;&#10;\end{document}" title="IguanaTex Bitmap Display">
            <a:extLst>
              <a:ext uri="{FF2B5EF4-FFF2-40B4-BE49-F238E27FC236}">
                <a16:creationId xmlns:a16="http://schemas.microsoft.com/office/drawing/2014/main" id="{5B5E458A-4114-6EB5-BDA8-270C900CCDE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551" y="805134"/>
            <a:ext cx="4134857" cy="438857"/>
          </a:xfrm>
          <a:prstGeom prst="rect">
            <a:avLst/>
          </a:prstGeom>
        </p:spPr>
      </p:pic>
      <p:pic>
        <p:nvPicPr>
          <p:cNvPr id="14" name="Picture 13" descr="\documentclass{article}&#10;\usepackage{amsmath}&#10;\usepackage{xcolor}&#10;\pagestyle{empty}&#10;\begin{document}&#10;&#10;{\color{purple} Key}: Dissipation drives the system to equilibrium as $\tau \rightarrow \infty$&#10;&#10;&#10;\end{document}" title="IguanaTex Bitmap Display">
            <a:extLst>
              <a:ext uri="{FF2B5EF4-FFF2-40B4-BE49-F238E27FC236}">
                <a16:creationId xmlns:a16="http://schemas.microsoft.com/office/drawing/2014/main" id="{B1064FD1-84AE-D62C-A9B1-5B373D786A7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" y="1642771"/>
            <a:ext cx="5010286" cy="170286"/>
          </a:xfrm>
          <a:prstGeom prst="rect">
            <a:avLst/>
          </a:prstGeom>
        </p:spPr>
      </p:pic>
      <p:pic>
        <p:nvPicPr>
          <p:cNvPr id="10" name="Picture 9" descr="\documentclass{article}&#10;\usepackage{amsmath}&#10;\usepackage{xcolor}&#10;\pagestyle{empty}&#10;\begin{document}&#10;{\fontsize{10}{11}\selectfont{{\color{gray}\,{\bf{DA}}, Dore, Noronha-Hostler arxiv.2209-11210&#10;}}}&#10;&#10;&#10;&#10;&#10;\end{document}" title="IguanaTex Bitmap Display">
            <a:extLst>
              <a:ext uri="{FF2B5EF4-FFF2-40B4-BE49-F238E27FC236}">
                <a16:creationId xmlns:a16="http://schemas.microsoft.com/office/drawing/2014/main" id="{E4184044-5A81-1AE6-D6AA-75F971E72CA2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581" y="1745400"/>
            <a:ext cx="3016229" cy="135314"/>
          </a:xfrm>
          <a:prstGeom prst="rect">
            <a:avLst/>
          </a:prstGeom>
        </p:spPr>
      </p:pic>
      <p:pic>
        <p:nvPicPr>
          <p:cNvPr id="22" name="Picture 21" descr="\documentclass{article}&#10;\usepackage{amsmath}&#10;\pagestyle{empty}&#10;\begin{document}&#10;\begin{align}&#10;\frac{1}{{\varepsilon} + {p}}  \left.\frac{\partial {\varepsilon}}{\partial {p}}\right \vert_{s}\geq 0\nonumber\quad\qquad&#10;\frac{1}{{\varepsilon} + {p}} \left. \frac{\partial {\varepsilon}}{\partial {s}}\right \vert_{{p}} \left.\frac{\partial {p}}{\partial {s}}\right \vert_{{\alpha}_{B}}\geq 0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EF949453-BED5-2886-506B-153AD7976AE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055" y="2266327"/>
            <a:ext cx="3405867" cy="462933"/>
          </a:xfrm>
          <a:prstGeom prst="rect">
            <a:avLst/>
          </a:prstGeom>
        </p:spPr>
      </p:pic>
      <p:pic>
        <p:nvPicPr>
          <p:cNvPr id="4" name="Picture 3" descr="\documentclass{article}&#10;\usepackage{amsmath}&#10;\pagestyle{empty}&#10;\begin{document}&#10;&#10;\begin{align}&#10;\beta_\Pi \geq 0 \nonumber\qquad\qquad&#10;\beta_\pi \geq 0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7BE72AA4-ADF2-AAF3-B712-F44EB701D43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085" y="2953920"/>
            <a:ext cx="1882286" cy="171428"/>
          </a:xfrm>
          <a:prstGeom prst="rect">
            <a:avLst/>
          </a:prstGeom>
        </p:spPr>
      </p:pic>
      <p:pic>
        <p:nvPicPr>
          <p:cNvPr id="24" name="Picture 23" descr="\documentclass{article}&#10;\usepackage{amsmath}&#10;\pagestyle{empty}&#10;\begin{document}&#10;&#10;\begin{align}  &#10;\frac{\kappa_{n}^{BB}}{2\lambda^2}  - \frac{(\gamma_{n\Pi}^B)^2}{\beta_\Pi}  -\frac{(\gamma_{n\pi}^B)^2}{\beta_\pi} \geq ({\varepsilon}+{p})\Bigg({T}^2\left. \frac{\partial {s}}{\partial {\varepsilon}}\right \vert_{{p}} \left. \frac{\partial {s}}{\partial {p}}\right \vert_{\alpha_B} \Bigg(\left. \frac{\partial {\alpha_B}}{\partial {s}}\right \vert_{{p}}\Bigg)^2 - \frac{1}{4} \left. \frac{\partial {p}}{\partial {\mathcal{E}}}\right \vert_{{s}} \Bigg(\left. \frac{\partial{\alpha_B}}{\partial{p}}\right \vert_{{s}}\Bigg)^2\Bigg)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274A3B9A-C4D6-655F-94C3-839B91E6D24B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719" y="3416278"/>
            <a:ext cx="6824534" cy="569600"/>
          </a:xfrm>
          <a:prstGeom prst="rect">
            <a:avLst/>
          </a:prstGeom>
        </p:spPr>
      </p:pic>
      <p:pic>
        <p:nvPicPr>
          <p:cNvPr id="34" name="Picture 33" descr="\documentclass{article}&#10;\usepackage{amsmath}&#10;\usepackage{xcolor}&#10;\pagestyle{empty}&#10;\begin{document}&#10;{\color{black}{\bf{Thermodynamics constraints}}&#10;&#10;&#10;&#10;\end{document}" title="IguanaTex Bitmap Display">
            <a:extLst>
              <a:ext uri="{FF2B5EF4-FFF2-40B4-BE49-F238E27FC236}">
                <a16:creationId xmlns:a16="http://schemas.microsoft.com/office/drawing/2014/main" id="{7E0F9B10-B406-FD0D-564C-180A26427E75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51" y="2382187"/>
            <a:ext cx="2748571" cy="169143"/>
          </a:xfrm>
          <a:prstGeom prst="rect">
            <a:avLst/>
          </a:prstGeom>
        </p:spPr>
      </p:pic>
      <p:pic>
        <p:nvPicPr>
          <p:cNvPr id="32" name="Picture 31" descr="\documentclass{article}&#10;\usepackage{amsmath}&#10;\usepackage{xcolor}&#10;\pagestyle{empty}&#10;\begin{document}&#10;{\color{black}{\bf{Transport constraints}}&#10;&#10;&#10;&#10;\end{document}" title="IguanaTex Bitmap Display">
            <a:extLst>
              <a:ext uri="{FF2B5EF4-FFF2-40B4-BE49-F238E27FC236}">
                <a16:creationId xmlns:a16="http://schemas.microsoft.com/office/drawing/2014/main" id="{6EFFEE1C-4795-2D12-E0B8-D3A51C65C495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93" y="2949223"/>
            <a:ext cx="1907422" cy="156556"/>
          </a:xfrm>
          <a:prstGeom prst="rect">
            <a:avLst/>
          </a:prstGeom>
        </p:spPr>
      </p:pic>
      <p:pic>
        <p:nvPicPr>
          <p:cNvPr id="30" name="Picture 29" descr="\documentclass{article}&#10;\usepackage{amsmath}&#10;\usepackage{xcolor}&#10;\pagestyle{empty}&#10;\begin{document}&#10;{\color{black}{\bf{Mixed constraints}}&#10;&#10;&#10;&#10;\end{document}" title="IguanaTex Bitmap Display">
            <a:extLst>
              <a:ext uri="{FF2B5EF4-FFF2-40B4-BE49-F238E27FC236}">
                <a16:creationId xmlns:a16="http://schemas.microsoft.com/office/drawing/2014/main" id="{342F5F35-CDA6-E067-8D3A-42475BE991B0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94" y="3595676"/>
            <a:ext cx="1589333" cy="12373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483870B-2B45-DA6C-1B9F-BEDEF92669A2}"/>
              </a:ext>
            </a:extLst>
          </p:cNvPr>
          <p:cNvSpPr/>
          <p:nvPr/>
        </p:nvSpPr>
        <p:spPr>
          <a:xfrm>
            <a:off x="249190" y="1991709"/>
            <a:ext cx="8715196" cy="2346657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\documentclass{article}&#10;\usepackage{amsmath}&#10;\usepackage{xcolor}&#10;\pagestyle{empty}&#10;\begin{document}&#10;{\fontsize{10}{11}\selectfont{{\color{gray}\,Gavassino, Class.Quant.Grav. 38 (2021)&#10;}}}&#10;&#10;&#10;&#10;&#10;\end{document}" title="IguanaTex Bitmap Display">
            <a:extLst>
              <a:ext uri="{FF2B5EF4-FFF2-40B4-BE49-F238E27FC236}">
                <a16:creationId xmlns:a16="http://schemas.microsoft.com/office/drawing/2014/main" id="{159CB423-3B4E-4D59-BFB1-B5E37987661F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979" y="4483986"/>
            <a:ext cx="2643200" cy="152686"/>
          </a:xfrm>
          <a:prstGeom prst="rect">
            <a:avLst/>
          </a:prstGeom>
        </p:spPr>
      </p:pic>
      <p:pic>
        <p:nvPicPr>
          <p:cNvPr id="8" name="Picture 7" descr="\documentclass{article}&#10;\usepackage{amsmath}&#10;\usepackage{xcolor}&#10;\pagestyle{empty}&#10;\begin{document}&#10;&#10;{\color{purple} Method}: &#10;&#10;&#10;\end{document}" title="IguanaTex Bitmap Display">
            <a:extLst>
              <a:ext uri="{FF2B5EF4-FFF2-40B4-BE49-F238E27FC236}">
                <a16:creationId xmlns:a16="http://schemas.microsoft.com/office/drawing/2014/main" id="{17CBEFDD-D3A5-0312-9F04-4CA4D923B81A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1" y="4476790"/>
            <a:ext cx="673143" cy="133714"/>
          </a:xfrm>
          <a:prstGeom prst="rect">
            <a:avLst/>
          </a:prstGeom>
        </p:spPr>
      </p:pic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C7898497-C3AB-CFAD-ADE8-DA8F75171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27304" y="4748844"/>
            <a:ext cx="2001607" cy="273844"/>
          </a:xfrm>
        </p:spPr>
        <p:txBody>
          <a:bodyPr/>
          <a:lstStyle/>
          <a:p>
            <a:r>
              <a:rPr lang="en-US" dirty="0"/>
              <a:t>Dekrayat Almaalol        UIUC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6C43324D-F5D3-9EDF-FB24-43706AE1A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91225" y="4748844"/>
            <a:ext cx="573161" cy="273844"/>
          </a:xfrm>
        </p:spPr>
        <p:txBody>
          <a:bodyPr/>
          <a:lstStyle/>
          <a:p>
            <a:fld id="{B2DC25EE-239B-4C5F-AAD1-255A7D5F1EE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097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5740C-B9C7-CD42-DE99-72FEF3EEC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"/>
            <a:ext cx="9143999" cy="409529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100" dirty="0">
                <a:latin typeface="Algerian" panose="04020705040A02060702" pitchFamily="82" charset="0"/>
              </a:rPr>
              <a:t> </a:t>
            </a:r>
            <a:r>
              <a:rPr lang="en-US" sz="2000" dirty="0">
                <a:latin typeface="Algerian" panose="04020705040A02060702" pitchFamily="82" charset="0"/>
              </a:rPr>
              <a:t>Testing lattice </a:t>
            </a:r>
            <a:r>
              <a:rPr lang="en-US" sz="2000" dirty="0" err="1">
                <a:latin typeface="Algerian" panose="04020705040A02060702" pitchFamily="82" charset="0"/>
              </a:rPr>
              <a:t>eos</a:t>
            </a:r>
            <a:r>
              <a:rPr lang="en-US" sz="2000" dirty="0">
                <a:latin typeface="Algerian" panose="04020705040A02060702" pitchFamily="82" charset="0"/>
              </a:rPr>
              <a:t> at finite density</a:t>
            </a:r>
          </a:p>
        </p:txBody>
      </p:sp>
      <p:pic>
        <p:nvPicPr>
          <p:cNvPr id="9" name="Picture 8" descr="\documentclass{article}&#10;\usepackage{amsmath}&#10;\usepackage{xcolor}&#10;\pagestyle{empty}&#10;\begin{document}&#10;\itemize&#10;\item {\bf{Fallbacks EoSs}}\\&#10;\noindent {Taylor expansion around $\mu_B=0$}\\&#10;\noindent{\tiny {{\color{gray}\,Noronha-Hostler et al PRC 100 (2019)}},\,}{\tiny{{\color{gray}\,P. Alba et al., PRD 96(2017)&#10;}}}&#10;&#10;&#10;&#10;&#10;\end{document}" title="IguanaTex Bitmap Display">
            <a:extLst>
              <a:ext uri="{FF2B5EF4-FFF2-40B4-BE49-F238E27FC236}">
                <a16:creationId xmlns:a16="http://schemas.microsoft.com/office/drawing/2014/main" id="{36D4B048-EB2F-482A-08AD-BCBFF4395E2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71" y="2713888"/>
            <a:ext cx="3016304" cy="448381"/>
          </a:xfrm>
          <a:prstGeom prst="rect">
            <a:avLst/>
          </a:prstGeom>
        </p:spPr>
      </p:pic>
      <p:pic>
        <p:nvPicPr>
          <p:cNvPr id="100" name="Picture 99" descr="\documentclass{article}&#10;\usepackage{amsmath}&#10;\usepackage{xcolor}&#10;\pagestyle{empty}&#10;\begin{document}&#10;{\fontsize{10}{11}\selectfont{{\color{gray}&#10;\noindent C. Plumberg, {\bf{DA}} , T. Dore , D. Mroczek , P. Carzon , J. Salina San Martin,\\&#10;\noindent L. Spychalla , M. Sievert, and J. Noronha-Hostler, in preparation(2023)}}}&#10;&#10;&#10;&#10;&#10;\end{document}" title="IguanaTex Bitmap Display">
            <a:extLst>
              <a:ext uri="{FF2B5EF4-FFF2-40B4-BE49-F238E27FC236}">
                <a16:creationId xmlns:a16="http://schemas.microsoft.com/office/drawing/2014/main" id="{F9A90F9E-1A65-C101-E98C-583E732062A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618" y="772537"/>
            <a:ext cx="3418209" cy="21821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8E40737-ED2E-C2F7-BCD2-91B4CCCDE0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05723" y="3394359"/>
            <a:ext cx="4565468" cy="425685"/>
          </a:xfrm>
          <a:prstGeom prst="rect">
            <a:avLst/>
          </a:prstGeom>
        </p:spPr>
      </p:pic>
      <p:pic>
        <p:nvPicPr>
          <p:cNvPr id="98" name="Picture 97" descr="\documentclass{article}&#10;\usepackage{amsmath}&#10;\usepackage{xcolor}&#10;\pagestyle{empty}&#10;\begin{document}&#10;\itemize&#10;\item {\bf{4D interpolation and root-finding}}:\\&#10;&#10;\noindent Equation of State $\Rightarrow$ Hydrodynamics fields \\&#10;$P_0(\varepsilon,\rho_B,\rho_S,\rho_q) \rightarrow P_0(T,\mu_B,\mu_S, \mu_Q)$&#10;&#10;&#10;&#10;&#10;\end{document}" title="IguanaTex Bitmap Display">
            <a:extLst>
              <a:ext uri="{FF2B5EF4-FFF2-40B4-BE49-F238E27FC236}">
                <a16:creationId xmlns:a16="http://schemas.microsoft.com/office/drawing/2014/main" id="{86EBAEDA-0A43-76D2-87A4-7E33A9B7C52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71" y="558599"/>
            <a:ext cx="2743086" cy="693943"/>
          </a:xfrm>
          <a:prstGeom prst="rect">
            <a:avLst/>
          </a:prstGeom>
        </p:spPr>
      </p:pic>
      <p:pic>
        <p:nvPicPr>
          <p:cNvPr id="26" name="Picture 25" descr="\documentclass{article}&#10;\usepackage{amsmath}&#10;\pagestyle{empty}&#10;\begin{document}&#10;\itemize&#10;\item {\bf{Update to the EOS code}}\\&#10;&#10;\noindent Incorporate thermodynamics derivatives\\ \noindent required by the hydro simulation:&#10;&#10;&#10;&#10;&#10;&#10;\end{document}" title="IguanaTex Bitmap Display">
            <a:extLst>
              <a:ext uri="{FF2B5EF4-FFF2-40B4-BE49-F238E27FC236}">
                <a16:creationId xmlns:a16="http://schemas.microsoft.com/office/drawing/2014/main" id="{650732F6-B973-A60A-8CD5-549514AD376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73" y="1399931"/>
            <a:ext cx="2576305" cy="68221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03F45C5-0752-5664-E173-98BA3F507D0B}"/>
              </a:ext>
            </a:extLst>
          </p:cNvPr>
          <p:cNvSpPr/>
          <p:nvPr/>
        </p:nvSpPr>
        <p:spPr>
          <a:xfrm>
            <a:off x="3878843" y="711518"/>
            <a:ext cx="1476961" cy="37328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8" name="Picture 87" descr="\documentclass{article}&#10;\usepackage{amsmath}&#10;\pagestyle{empty}&#10;\begin{document}&#10;&#10;\noindent -\,less than $5-10\%$ at $\tau_0$\\&#10;\noindent -\,mostly at low T regions&#10;&#10;&#10;&#10;\end{document}" title="IguanaTex Bitmap Display">
            <a:extLst>
              <a:ext uri="{FF2B5EF4-FFF2-40B4-BE49-F238E27FC236}">
                <a16:creationId xmlns:a16="http://schemas.microsoft.com/office/drawing/2014/main" id="{F104775B-83A3-6949-F3DF-3BA47F295932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467" y="754551"/>
            <a:ext cx="1373714" cy="27276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5771D381-997A-2295-CB3A-95862B40A7B4}"/>
              </a:ext>
            </a:extLst>
          </p:cNvPr>
          <p:cNvSpPr/>
          <p:nvPr/>
        </p:nvSpPr>
        <p:spPr>
          <a:xfrm>
            <a:off x="6830576" y="3435436"/>
            <a:ext cx="776295" cy="343531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6680F6-FEB1-05BA-37D3-CCF5F020FD8A}"/>
              </a:ext>
            </a:extLst>
          </p:cNvPr>
          <p:cNvSpPr/>
          <p:nvPr/>
        </p:nvSpPr>
        <p:spPr>
          <a:xfrm>
            <a:off x="5580146" y="3438260"/>
            <a:ext cx="776295" cy="343531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4ADC72B-DCE2-33A2-B27E-9BE96150F10A}"/>
              </a:ext>
            </a:extLst>
          </p:cNvPr>
          <p:cNvSpPr/>
          <p:nvPr/>
        </p:nvSpPr>
        <p:spPr>
          <a:xfrm>
            <a:off x="4360713" y="3435436"/>
            <a:ext cx="776295" cy="343531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692E685-827F-C3F5-0E50-6F4BE5489431}"/>
              </a:ext>
            </a:extLst>
          </p:cNvPr>
          <p:cNvSpPr/>
          <p:nvPr/>
        </p:nvSpPr>
        <p:spPr>
          <a:xfrm>
            <a:off x="8068778" y="3435436"/>
            <a:ext cx="776295" cy="3435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blue and yellow circular object with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4FB0128D-C69B-42AF-EFBE-229A4112AAB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667" y="1097349"/>
            <a:ext cx="5600143" cy="2128054"/>
          </a:xfrm>
          <a:prstGeom prst="rect">
            <a:avLst/>
          </a:prstGeom>
        </p:spPr>
      </p:pic>
      <p:pic>
        <p:nvPicPr>
          <p:cNvPr id="5" name="Picture 4" descr="\documentclass{article}&#10;\usepackage{amsmath}&#10;\pagestyle{empty}&#10;\begin{document}&#10;OPEN SOURCE/ easily adapted to new EoS options&#10;&#10;&#10;&#10;\end{document}" title="IguanaTex Bitmap Display">
            <a:extLst>
              <a:ext uri="{FF2B5EF4-FFF2-40B4-BE49-F238E27FC236}">
                <a16:creationId xmlns:a16="http://schemas.microsoft.com/office/drawing/2014/main" id="{6D7AC8F3-03E8-B5E4-600A-D0A279E02195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958" y="4431982"/>
            <a:ext cx="4120534" cy="178133"/>
          </a:xfrm>
          <a:prstGeom prst="rect">
            <a:avLst/>
          </a:prstGeom>
        </p:spPr>
      </p:pic>
      <p:sp>
        <p:nvSpPr>
          <p:cNvPr id="6" name="Slide Number Placeholder 7">
            <a:extLst>
              <a:ext uri="{FF2B5EF4-FFF2-40B4-BE49-F238E27FC236}">
                <a16:creationId xmlns:a16="http://schemas.microsoft.com/office/drawing/2014/main" id="{8485069E-8977-08DA-0534-B14FB28D1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9539" y="4752587"/>
            <a:ext cx="573161" cy="273844"/>
          </a:xfrm>
        </p:spPr>
        <p:txBody>
          <a:bodyPr/>
          <a:lstStyle/>
          <a:p>
            <a:fld id="{B2DC25EE-239B-4C5F-AAD1-255A7D5F1EE2}" type="slidenum">
              <a:rPr lang="en-US" smtClean="0"/>
              <a:t>9</a:t>
            </a:fld>
            <a:endParaRPr lang="en-US" dirty="0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4DF450D4-A314-63B0-27D1-6806232FD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14052" y="4752587"/>
            <a:ext cx="2001607" cy="273844"/>
          </a:xfrm>
        </p:spPr>
        <p:txBody>
          <a:bodyPr/>
          <a:lstStyle/>
          <a:p>
            <a:r>
              <a:rPr lang="en-US" dirty="0"/>
              <a:t>Dekrayat Almaalol        UIUC</a:t>
            </a:r>
          </a:p>
        </p:txBody>
      </p:sp>
      <p:pic>
        <p:nvPicPr>
          <p:cNvPr id="22" name="Picture 21" descr="\documentclass{article}&#10;\usepackage{amsmath}&#10;\pagestyle{empty}&#10;\begin{document}&#10;%&#10; \begin{equation}\label{eq:dwdt}&#10;     \frac{dw}{d\tau}=\sum_{\varphi \in \Phi} \frac{\partial w}{\partial\varphi} \frac{d\varphi}{d\tau}\nonumber\\&#10; \end{equation}&#10; %&#10;&#10;&#10;&#10;\end{document}" title="IguanaTex Bitmap Display">
            <a:extLst>
              <a:ext uri="{FF2B5EF4-FFF2-40B4-BE49-F238E27FC236}">
                <a16:creationId xmlns:a16="http://schemas.microsoft.com/office/drawing/2014/main" id="{1D593874-80EC-BFF8-C3CC-1F4CDFE73C06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19" y="2190471"/>
            <a:ext cx="1120000" cy="415086"/>
          </a:xfrm>
          <a:prstGeom prst="rect">
            <a:avLst/>
          </a:prstGeom>
        </p:spPr>
      </p:pic>
      <p:pic>
        <p:nvPicPr>
          <p:cNvPr id="11" name="Picture 10" descr="\documentclass{article}&#10;\usepackage{amsmath}&#10;\pagestyle{empty}&#10;\begin{document}&#10;\begin{align}&#10;\frac{P_0 (T,\mu_B,\mu_Q,\mu_S)}{T^4}&amp;=\sum_{i,j,k}\frac{1}{i!j ! k !}\chi_{i,j,k}^{BQS} \big(\frac{\mu_B}{T}\big)^i\big(\frac{\mu_Q}{T}\big)^j \big(\frac{\mu_S}{T}\big)^k\nonumber&#10;\end{align}&#10;%&#10;\begin{equation}&#10;\chi_{ijk}^{BQS}=\left.\frac{\partial^{i+j+k}(p/T^4)}{\partial(\frac{\mu_B}{T})^i\partial(\frac{\mu_Q}{T})^j\partial(\frac{\mu_S}{T})^k}\right|_{\mu_B,\mu_Q,&#10;\mu_S=0}\nonumber&#10;\end{equation}&#10;%&#10;&#10;&#10;&#10;&#10;\end{document}" title="IguanaTex Bitmap Display">
            <a:extLst>
              <a:ext uri="{FF2B5EF4-FFF2-40B4-BE49-F238E27FC236}">
                <a16:creationId xmlns:a16="http://schemas.microsoft.com/office/drawing/2014/main" id="{57CA1B20-BC1F-368A-EE88-60523ABF60A1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52" y="3212856"/>
            <a:ext cx="3651657" cy="1029486"/>
          </a:xfrm>
          <a:prstGeom prst="rect">
            <a:avLst/>
          </a:prstGeom>
        </p:spPr>
      </p:pic>
      <p:pic>
        <p:nvPicPr>
          <p:cNvPr id="13" name="Picture 12" descr="\documentclass{article}&#10;\usepackage{amsmath}&#10;\pagestyle{empty}&#10;\begin{document}&#10;( valid only until about ( {\bf{$\mu_B/T \leq 2)$}})&#10;&#10;&#10;&#10;\end{document}" title="IguanaTex Bitmap Display">
            <a:extLst>
              <a:ext uri="{FF2B5EF4-FFF2-40B4-BE49-F238E27FC236}">
                <a16:creationId xmlns:a16="http://schemas.microsoft.com/office/drawing/2014/main" id="{6DD95DB0-C0FD-8937-53CD-2C05C0CB1409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39" y="4432215"/>
            <a:ext cx="2460343" cy="15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707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6.2354"/>
  <p:tag name="ORIGINALWIDTH" val="381.7023"/>
  <p:tag name="LATEXADDIN" val="\documentclass{article}&#10;\usepackage{amsmath}&#10;\pagestyle{empty}&#10;\usepackage{xcolor}&#10;\begin{document}&#10;{\color{black}$\mu_B \neq 0$}&#10;&#10;&#10;&#10;\end{document}"/>
  <p:tag name="IGUANATEXSIZE" val="12"/>
  <p:tag name="IGUANATEXCURSOR" val="113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606.299"/>
  <p:tag name="LATEXADDIN" val="\documentclass{article}&#10;\usepackage{amsmath}&#10;\usepackage{xcolor}&#10;\pagestyle{empty}&#10;\begin{document}&#10;{\fontsize{10}{11}\selectfont{{\color{gray}\,Carzon et al, PRC 105 (2022)&#10;&#10;&#10;}}}&#10;&#10;&#10;&#10;&#10;\end{document}"/>
  <p:tag name="IGUANATEXSIZE" val="12"/>
  <p:tag name="IGUANATEXCURSOR" val="174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966.254"/>
  <p:tag name="LATEXADDIN" val="\documentclass{article}&#10;\usepackage{amsmath}&#10;\pagestyle{empty}&#10;\begin{document}&#10;\itemize&#10;\item Background for CME observables.&#10;&#10;&#10;&#10;\end{document}"/>
  <p:tag name="IGUANATEXSIZE" val="14"/>
  <p:tag name="IGUANATEXCURSOR" val="126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679.415"/>
  <p:tag name="LATEXADDIN" val="\documentclass{article}&#10;\usepackage{amsmath}&#10;\usepackage{xcolor}&#10;\pagestyle{empty}&#10;\begin{document}&#10;{\fontsize{10}{11}\selectfont{{\color{gray}\ Serenone, W}}}&#10;&#10;&#10;&#10;&#10;\end{document}"/>
  <p:tag name="IGUANATEXSIZE" val="11"/>
  <p:tag name="IGUANATEXCURSOR" val="144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679.415"/>
  <p:tag name="LATEXADDIN" val="\documentclass{article}&#10;\usepackage{amsmath}&#10;\usepackage{xcolor}&#10;\pagestyle{empty}&#10;\begin{document}&#10;{\fontsize{10}{11}\selectfont{{\color{gray}\ Serenone, W}}}&#10;&#10;&#10;&#10;&#10;\end{document}"/>
  <p:tag name="IGUANATEXSIZE" val="11"/>
  <p:tag name="IGUANATEXCURSOR" val="144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9.4676"/>
  <p:tag name="ORIGINALWIDTH" val="2396.7"/>
  <p:tag name="LATEXADDIN" val="\documentclass{article}&#10;\usepackage{amsmath}&#10;\usepackage{xcolor}&#10;\pagestyle{empty}&#10;\begin{document}&#10;\itemize&#10;\item {\color{purple}{\bf{Numerical benchmark}}}: \\The code passes Gubser test of ideal BSQ &#10;&#10;&#10;&#10;\end{document}"/>
  <p:tag name="IGUANATEXSIZE" val="18"/>
  <p:tag name="IGUANATEXCURSOR" val="161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6.9666"/>
  <p:tag name="ORIGINALWIDTH" val="1942.257"/>
  <p:tag name="LATEXADDIN" val="\documentclass{article}&#10;\usepackage{amsmath}&#10;\usepackage{xcolor}&#10;\pagestyle{empty}&#10;\begin{document}&#10;\itemize&#10;\item {\color{purple}{\bf{Hydrodynamics applicability}}}:\\&#10;\noindent Quantitative study of \,$K_n,R_n^{-1}$ \,&#10;&#10;&#10;&#10;\end{document}"/>
  <p:tag name="IGUANATEXSIZE" val="18"/>
  <p:tag name="IGUANATEXCURSOR" val="178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661.4173"/>
  <p:tag name="LATEXADDIN" val="\documentclass{article}&#10;\usepackage{amsmath}&#10;\pagestyle{empty}&#10;\begin{document}&#10;&#10;(in progress)&#10;&#10;&#10;\end{document}"/>
  <p:tag name="IGUANATEXSIZE" val="22"/>
  <p:tag name="IGUANATEXCURSOR" val="9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369.704"/>
  <p:tag name="LATEXADDIN" val="\documentclass{article}&#10;\usepackage{amsmath}&#10;\usepackage{xcolor}&#10;\pagestyle{empty}&#10;\begin{document}&#10;($\mu_B=0$) case \fontsize{10}{11}\selectfont{{\color{gray}\,Denicol et al, PRC 98 (2018)}&#10;&#10;&#10;&#10;&#10;\end{document}"/>
  <p:tag name="IGUANATEXSIZE" val="12"/>
  <p:tag name="IGUANATEXCURSOR" val="111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82.9771"/>
  <p:tag name="ORIGINALWIDTH" val="1639.295"/>
  <p:tag name="LATEXADDIN" val="\documentclass{article}&#10;\usepackage{amsmath}&#10;% Definitions&#10;\def\be{\begin{equation}}&#10;\def\ee{\end{equation}}&#10;\def\ba{\begin{eqnarray}}&#10;\def\ea{\end{eqnarray}}&#10;\pagestyle{empty}&#10;\begin{document}&#10;&#10;\begin{equation*}&#10;     \lim_{h\to 0} W(|\textbf{r}-\textbf{r}^\prime|;h) = \delta(|\textbf{r}-\textbf{r}^\prime|)&#10;\end{equation*}&#10;&#10;&#10;\end{document}"/>
  <p:tag name="IGUANATEXSIZE" val="20"/>
  <p:tag name="IGUANATEXCURSOR" val="324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3805.024"/>
  <p:tag name="LATEXADDIN" val="\documentclass{article}&#10;\usepackage{amsmath}&#10;\pagestyle{empty}&#10;\begin{document}&#10;&#10;\noindent&#10;The density of an extensive quantity $A$ is parametrized by the ansatz,&#10;&#10;\end{document}"/>
  <p:tag name="IGUANATEXSIZE" val="18"/>
  <p:tag name="IGUANATEXCURSOR" val="129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0.9674"/>
  <p:tag name="ORIGINALWIDTH" val="3445.819"/>
  <p:tag name="LATEXADDIN" val="\documentclass{article}&#10;\usepackage{amsmath}&#10;\pagestyle{empty}&#10;\begin{document}&#10;&#10;\noindent The parameter $h$ is the smoothing scale ``short wavelength cut&quot; \\used to enforce the coarse- graining, with&#10;&#10;&#10;&#10;\end{document}"/>
  <p:tag name="IGUANATEXSIZE" val="18"/>
  <p:tag name="IGUANATEXCURSOR" val="158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825.6468"/>
  <p:tag name="LATEXADDIN" val="\documentclass{article}&#10;\usepackage{amsmath}&#10;\pagestyle{empty}&#10;\begin{document}&#10;ICCING model&#10;&#10;&#10;\end{document}"/>
  <p:tag name="IGUANATEXSIZE" val="16"/>
  <p:tag name="IGUANATEXCURSOR" val="80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60.7049"/>
  <p:tag name="ORIGINALWIDTH" val="2226.472"/>
  <p:tag name="LATEXADDIN" val="\documentclass{article}&#10;\usepackage{amsmath}&#10;\pagestyle{empty}&#10;\begin{document}&#10;&#10;\begin{equation}&#10;    a_{SPH}(\textbf{r},t) = \sum_\alpha^{N_{SPH}}A_\alpha (t)W(|\textbf{r}-\textbf{r}_\alpha(t)|;h)\nonumber&#10;\end{equation}&#10;&#10;&#10;\end{document}"/>
  <p:tag name="IGUANATEXSIZE" val="20"/>
  <p:tag name="IGUANATEXCURSOR" val="206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11.1736"/>
  <p:tag name="ORIGINALWIDTH" val="3225.347"/>
  <p:tag name="LATEXADDIN" val="\documentclass{article}&#10;\usepackage{amsmath}&#10;\pagestyle{empty}&#10;\begin{document}&#10;&#10;\itemize&#10;\item Conservation laws are obeyed by construction.&#10;\item Possibility to smooth out undesirable degrees of freedom.&#10;\item Robustness against geometry.&#10;&#10;&#10;\end{document}"/>
  <p:tag name="IGUANATEXSIZE" val="18"/>
  <p:tag name="IGUANATEXCURSOR" val="89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8.4665"/>
  <p:tag name="ORIGINALWIDTH" val="4284.214"/>
  <p:tag name="LATEXADDIN" val="\documentclass{article}&#10;\usepackage{amsmath}&#10;\pagestyle{empty}&#10;\begin{document}&#10;&#10;\noindent SPH parametrize the matter flow in terms of a set of lagrangian coordinates $\{\vec{r}_i(t)\}$ or ``SPH particles&quot; which follow the flow of the fluid&#10;&#10;&#10;\end{document}"/>
  <p:tag name="IGUANATEXSIZE" val="18"/>
  <p:tag name="IGUANATEXCURSOR" val="189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.7154"/>
  <p:tag name="ORIGINALWIDTH" val="1248.594"/>
  <p:tag name="LATEXADDIN" val="\documentclass{article}&#10;\usepackage{amsmath}&#10;\pagestyle{empty}&#10;\begin{document}&#10;&#10;\begin{equation}&#10;\int W(|\textbf{r}-\textbf{r}^\prime|;h) d\textbf{r}^\prime =1\nonumber&#10;\end{equation}&#10;&#10;\end{document}"/>
  <p:tag name="IGUANATEXSIZE" val="22"/>
  <p:tag name="IGUANATEXCURSOR" val="16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826.397"/>
  <p:tag name="LATEXADDIN" val="\documentclass{article}&#10;\usepackage{amsmath}&#10;\usepackage{xcolor}&#10;\pagestyle{empty}&#10;\begin{document}&#10;{\fontsize{10}{11}\selectfont{{\color{gray}\,Monaghan, Ann. Rev. Astron. Astrophys. 30(1992)&#10;}}}&#10;&#10;&#10;&#10;&#10;\end{document}"/>
  <p:tag name="IGUANATEXSIZE" val="12"/>
  <p:tag name="IGUANATEXCURSOR" val="145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2362"/>
  <p:tag name="ORIGINALWIDTH" val="1274.841"/>
  <p:tag name="LATEXADDIN" val="\documentclass{article}&#10;\usepackage{amsmath}&#10;\usepackage{xcolor}&#10;\pagestyle{empty}&#10;\begin{document}&#10;&#10;\itemize&#10;\item {\color{purple}4D Initial state input}&#10;&#10;&#10;\end{document}"/>
  <p:tag name="IGUANATEXSIZE" val="20"/>
  <p:tag name="IGUANATEXCURSOR" val="154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3.967"/>
  <p:tag name="ORIGINALWIDTH" val="1814.023"/>
  <p:tag name="LATEXADDIN" val="\documentclass{article}&#10;\usepackage{amsmath}&#10;\pagestyle{empty}&#10;\begin{document}&#10;\itemize&#10;\item A pre-equilibrium evolution for \\the charge densities&#10;&#10;&#10;\end{document}"/>
  <p:tag name="IGUANATEXSIZE" val="18"/>
  <p:tag name="IGUANATEXCURSOR" val="129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825.6468"/>
  <p:tag name="LATEXADDIN" val="\documentclass{article}&#10;\usepackage{amsmath}&#10;\pagestyle{empty}&#10;\begin{document}&#10;&#10;ICCING model&#10;&#10;&#10;\end{document}"/>
  <p:tag name="IGUANATEXSIZE" val="21"/>
  <p:tag name="IGUANATEXCURSOR" val="93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.9805"/>
  <p:tag name="ORIGINALWIDTH" val="1584.552"/>
  <p:tag name="LATEXADDIN" val="\documentclass{article}&#10;\usepackage{amsmath}&#10;\pagestyle{empty}&#10;\begin{document}&#10;&#10; &#10;$[\varepsilon_0(\tau_0), \rho^B_0(\tau_0), \rho^S_0(\tau_0), \rho^Q_0(\tau_0)]$&#10;&#10;&#10;\end{document}"/>
  <p:tag name="IGUANATEXSIZE" val="18"/>
  <p:tag name="IGUANATEXCURSOR" val="81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4.7319"/>
  <p:tag name="ORIGINALWIDTH" val="2096.738"/>
  <p:tag name="LATEXADDIN" val="\documentclass{article}&#10;\usepackage{amsmath}&#10;\pagestyle{empty}&#10;\begin{document}&#10;\itemize&#10;\item Gradients in $\{\nabla P, \nabla \frac{\mu_B}{T}, \nabla \frac{\mu_S}{T}, \nabla \frac{\mu_Q}{T}\}$&#10;&#10;&#10;&#10;\end{document}"/>
  <p:tag name="IGUANATEXSIZE" val="18"/>
  <p:tag name="IGUANATEXCURSOR" val="193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829.021"/>
  <p:tag name="LATEXADDIN" val="\documentclass{article}&#10;\usepackage{amsmath}&#10;\pagestyle{empty}&#10;\begin{document}&#10;{\bf{Local}} baryon, strange, and electric BSQ charge fluctuations ({\bf{Net=0}})&#10;&#10;&#10;&#10;\end{document}"/>
  <p:tag name="IGUANATEXSIZE" val="16"/>
  <p:tag name="IGUANATEXCURSOR" val="127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9861"/>
  <p:tag name="ORIGINALWIDTH" val="2462.692"/>
  <p:tag name="LATEXADDIN" val="\documentclass{article}&#10;\usepackage{amsmath}&#10;\usepackage{xcolor}&#10;\pagestyle{empty}&#10;\begin{document}&#10;&#10;{\color{gray}{\bf{Maximum entropy principle: 2nd order}}&#10;&#10;&#10;&#10;&#10;\end{document}"/>
  <p:tag name="IGUANATEXSIZE" val="20"/>
  <p:tag name="IGUANATEXCURSOR" val="155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.2313"/>
  <p:tag name="ORIGINALWIDTH" val="2467.191"/>
  <p:tag name="LATEXADDIN" val="\documentclass{article}&#10;\usepackage{amsmath}&#10;\usepackage{xcolor}&#10;\pagestyle{empty}&#10;\begin{document}&#10;&#10;\fontsize{12}{11}\selectfont&#10;&#10;{{\color{gray}\,Israel, Stewart, Ann. Phys. 118 (1979)&#10;}}&#10;&#10;\end{document}&#10;&#10;&#10;&#10;\end{document}"/>
  <p:tag name="IGUANATEXSIZE" val="14"/>
  <p:tag name="IGUANATEXCURSOR" val="178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83.952"/>
  <p:tag name="ORIGINALWIDTH" val="6373.453"/>
  <p:tag name="LATEXADDIN" val="\documentclass{article}&#10;\usepackage{amsmath}&#10;\usepackage{xcolor}&#10;\pagestyle{empty}&#10;\begin{document}&#10;\begin{align}&#10;{S}^\mu &amp;= s u^{\mu} - {\color{purple}\sum_q^{B,S,Q} \alpha_{q}{n}^\mu_q} - {\color{black}\frac{1}{2}u^\mu}\left( {\color{black}\beta_\Pi{\Pi}^2 + \beta_\pi {\pi}^{\mu\nu}{\pi}_{\mu\nu}} + {\color{purple}\sum_q^{B,S,Q} \beta_{n}^{qq'} n_q^\mu{n}_\mu^{q'}}\right) -{\color{purple}\sum_q^{B,S,Q} \left( \gamma_{n\Pi}^q n^\mu_q{\Pi} + \gamma_{n\pi}^{q} n^\nu_q{\pi}^{\mu}_{\nu} \right)- {\color{blue}\frac{1}{2} ( u^\nu \beta_{\Pi \pi} \Pi \pi_{\mu\nu})}}\nonumber&#10;\end{align}&#10;&#10;&#10;&#10;\end{document}"/>
  <p:tag name="IGUANATEXSIZE" val="18"/>
  <p:tag name="IGUANATEXCURSOR" val="369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55.98"/>
  <p:tag name="ORIGINALWIDTH" val="6710.911"/>
  <p:tag name="LATEXADDIN" val="\documentclass{article}&#10;\usepackage{amsmath}&#10;\pagestyle{empty}&#10;\begin{document}&#10;\begin{align}&#10;    \tau_\Pi \dot\Pi + \Pi&amp; = -(\zeta + \frac{\tau_\Pi}{2}\Pi)\theta - \underbrace{\frac{\tau_\Pi}{2\beta_\Pi}\dot\beta_\Pi\Pi}_{\dot{\beta}}&#10;     + \underbrace{\frac{\zeta \lambda_\Pi^q}{\beta}n_q^\mu\nabla_\mu\delta_{n\Pi}^{q} - \frac{\zeta\delta_{n\Pi}^{q} }{\beta}\partial_\mu n^\mu_q+  \frac{\zeta \delta_{\Pi \pi}}{2\beta} \pi^{\mu\nu} \sigma_{\mu\nu}}_{\textrm{dissipative couplings}}\,,&#10;    \nonumber&#10;\end{align}&#10;&#10;\begin{align}&#10;    \tau_\pi \dot\pi^{\mu\nu} + \pi^{\mu\nu}&amp; = 2\eta\sigma^{\mu\nu} + \frac{\tau_\pi}{2}\pi^{\mu\nu}\theta + \frac{\tau_\pi\dot\beta_\pi}{2\beta_\pi}\pi^{\mu\nu}&#10;    - \underbrace{\frac{2\eta\delta^{q}_{n\pi}}{\beta}  \nabla^{\langle\mu}n_q^{\nu\rangle}}_{\dot{\beta}} + \underbrace{\frac{2\eta \lambda_\pi^q}{\beta}n_q^{\langle\mu}\nabla^{\nu\rangle}\delta^{q}_{n\pi}-  \frac{\eta \delta_{\Pi \pi}}{\beta} \Pi \sigma_{\mu\nu}}_{\textrm{dissipative couplings}}\,,&#10;     \nonumber&#10;\end{align}&#10;&#10;\begin{align}&#10;    \tau_{qq'}\dot n^\mu_{q'} + n^\mu_q &amp; = -\kappa_{qq'}\nabla^\mu\alpha_{q'} + \frac{\tau_{qq'}n^\mu_{q'}}{2\beta}\theta - \underbrace{\frac{\tau_{qq'}}{2\beta}\dot\beta_{q'l}n^\mu_{l}}_{\dot{\beta}}&#10;    - \underbrace{\left[ \frac{\kappa_{qq'}\delta_{n\Pi}^{q'}}{\beta} \nabla^\mu\Pi+ \frac{\kappa_{qq'}\delta_{n\pi}^{q'}}{\beta} \nabla_\nu\pi^{\mu\nu}\frac{\kappa_{qq'}\Tilde{\lambda}_\Pi^{q'}}{\beta}\Pi\nabla^\mu\delta_{n\Pi}^{q'}+ \frac{\kappa_{qq'} \Tilde{\lambda}_\pi^{q'}}{\beta}\pi^{\mu\nu}\nabla_\nu\delta_{n\pi}^{q'}\right]}_{\textrm{dissipative couplings}}\,. &#10;    \nonumber&#10;\end{align}&#10;%&#10;&#10;&#10;&#10;\end{document}"/>
  <p:tag name="IGUANATEXSIZE" val="16"/>
  <p:tag name="IGUANATEXCURSOR" val="1243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3329.584"/>
  <p:tag name="LATEXADDIN" val="\documentclass{article}&#10;\usepackage{amsmath}&#10;\usepackage{xcolor}&#10;\pagestyle{empty}&#10;\begin{document}&#10;&#10;{\color{purple}Task: Determine the form of the Lyapunov energy functional}&#10;&#10;&#10;\end{document}"/>
  <p:tag name="IGUANATEXSIZE" val="24"/>
  <p:tag name="IGUANATEXCURSOR" val="152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321.335"/>
  <p:tag name="LATEXADDIN" val="\documentclass{article}&#10;\usepackage{amsmath}&#10;\pagestyle{empty}&#10;\begin{document}&#10;\noindent The entropy difference between the $S(\varphi+\delta \varphi)- S(\varphi)$ can be &#10;&#10;&#10;&#10;\end{document}"/>
  <p:tag name="IGUANATEXSIZE" val="20"/>
  <p:tag name="IGUANATEXCURSOR" val="162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20.1724"/>
  <p:tag name="ORIGINALWIDTH" val="1375.328"/>
  <p:tag name="LATEXADDIN" val="\documentclass{article}&#10;\usepackage{amsmath}&#10;\pagestyle{empty}&#10;\begin{document}&#10;\itemize&#10;\item $ E^\mu n_\mu \geq 0$&#10;\item $E^\mu = 0;\,\,\, \forall \,\,\,\qquad \delta \varphi =0$&#10;\item $\nabla_\mu E^\mu \leq 0$&#10;&#10;&#10;&#10;&#10;\end{document}"/>
  <p:tag name="IGUANATEXSIZE" val="22"/>
  <p:tag name="IGUANATEXCURSOR" val="162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1509.561"/>
  <p:tag name="LATEXADDIN" val="\documentclass{article}&#10;\usepackage{amsmath}&#10;\pagestyle{empty}&#10;\begin{document}&#10;&#10;Information are lost in time&#10;&#10;&#10;\end{document}"/>
  <p:tag name="IGUANATEXSIZE" val="20"/>
  <p:tag name="IGUANATEXCURSOR" val="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518.935"/>
  <p:tag name="LATEXADDIN" val="\documentclass{article}&#10;\usepackage{amsmath}&#10;\pagestyle{empty}&#10;\begin{document}&#10;&#10;$E^\mu$ is time/light like (connection to causality!)&#10;&#10;&#10;&#10;\end{document}"/>
  <p:tag name="IGUANATEXSIZE" val="20"/>
  <p:tag name="IGUANATEXCURSOR" val="8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2166.479"/>
  <p:tag name="LATEXADDIN" val="\documentclass{article}&#10;\usepackage{amsmath}&#10;\pagestyle{empty}&#10;\begin{document}&#10;quantified as an information current $E^{\mu}$&#10;&#10;&#10;&#10;\end{document}"/>
  <p:tag name="IGUANATEXSIZE" val="20"/>
  <p:tag name="IGUANATEXCURSOR" val="126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441.32"/>
  <p:tag name="LATEXADDIN" val="\documentclass{article}&#10;\usepackage{amsmath}&#10;\usepackage{xcolor}&#10;\pagestyle{empty}&#10;\begin{document}&#10;{\fontsize{10}{11}\selectfont{{\color{purple}\,T. Dore&#10;\, (Wed at 4:30pm)&#10;&#10;&#10;}}}&#10;&#10;&#10;&#10;&#10;\end{document}"/>
  <p:tag name="IGUANATEXSIZE" val="10"/>
  <p:tag name="IGUANATEXCURSOR" val="169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854.143"/>
  <p:tag name="LATEXADDIN" val="\documentclass{article}&#10;\usepackage{amsmath}&#10;\usepackage{xcolor}&#10;\pagestyle{empty}&#10;\begin{document}&#10;&#10;{\color{purple} $E$ is the net information carried by the perturbation}&#10;&#10;&#10;\end{document}"/>
  <p:tag name="IGUANATEXSIZE" val="24"/>
  <p:tag name="IGUANATEXCURSOR" val="16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3287.589"/>
  <p:tag name="LATEXADDIN" val="\documentclass{article}&#10;\usepackage{amsmath}&#10;\usepackage{xcolor}&#10;\pagestyle{empty}&#10;\begin{document}&#10;&#10;{\color{purple} Key}: Dissipation drives the system to equilibrium as $\tau \rightarrow \infty$&#10;&#10;&#10;\end{document}"/>
  <p:tag name="IGUANATEXSIZE" val="24"/>
  <p:tag name="IGUANATEXCURSOR" val="195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2.7334"/>
  <p:tag name="ORIGINALWIDTH" val="1656.543"/>
  <p:tag name="LATEXADDIN" val="\documentclass{article}&#10;\usepackage{amsmath}&#10;\pagestyle{empty}&#10;\begin{document}&#10;&#10;4D Initial input &#10;$[\varepsilon_0(\tau_0), \rho^q_0(\tau_0)]$&#10;&#10;&#10;\end{document}"/>
  <p:tag name="IGUANATEXSIZE" val="20"/>
  <p:tag name="IGUANATEXCURSOR" val="8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1448.069"/>
  <p:tag name="LATEXADDIN" val="\documentclass{article}&#10;\usepackage{amsmath}&#10;\pagestyle{empty}&#10;\begin{document}&#10;&#10;\begin{equation}&#10;P_0(T) \rightarrow P_0(T,\mu_B,\mu_S, \mu_Q)\nonumber&#10;\end{equation}&#10;&#10;\end{document}"/>
  <p:tag name="IGUANATEXSIZE" val="20"/>
  <p:tag name="IGUANATEXCURSOR" val="12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07.9115"/>
  <p:tag name="ORIGINALWIDTH" val="1079.865"/>
  <p:tag name="LATEXADDIN" val="\documentclass{article}&#10;\usepackage{amsmath}&#10;\pagestyle{empty}&#10;\begin{document}&#10;&#10;\begin{align}&#10;\partial_{\mu}( T^{\mu\nu} + \Pi^{\mu\nu}) &amp;= 0\,;\nonumber\\&#10;\partial_{\mu}( N^{\mu}_B + n^{\mu}_B) &amp;= 0\,;\nonumber\\&#10;\partial_{\mu}( N^{\mu}_B + n^{\mu}_S) &amp;= 0\,;\nonumber\\&#10;\partial_{\mu}( N^{\mu}_B + n^{\mu}_Q) &amp;= 0\,;\nonumber&#10;\end{align}&#10;&#10;&#10;\end{document}"/>
  <p:tag name="IGUANATEXSIZE" val="20"/>
  <p:tag name="IGUANATEXCURSOR" val="31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457.818"/>
  <p:tag name="LATEXADDIN" val="\documentclass{article}&#10;\usepackage{amsmath}&#10;\pagestyle{empty}&#10;\begin{document}&#10;&#10;\itemize&#10;\item CCAKE  (current status)&#10;&#10;&#10;\end{document}"/>
  <p:tag name="IGUANATEXSIZE" val="24"/>
  <p:tag name="IGUANATEXCURSOR" val="11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.9846"/>
  <p:tag name="ORIGINALWIDTH" val="430.4462"/>
  <p:tag name="LATEXADDIN" val="\documentclass{article}&#10;\usepackage{amsmath}&#10;\pagestyle{empty}&#10;\begin{document}&#10;&#10;$\eta, \zeta, \kappa_{qq'}$&#10;&#10;&#10;\end{document}"/>
  <p:tag name="IGUANATEXSIZE" val="22"/>
  <p:tag name="IGUANATEXCURSOR" val="106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825.6468"/>
  <p:tag name="LATEXADDIN" val="\documentclass{article}&#10;\usepackage{amsmath}&#10;\pagestyle{empty}&#10;\begin{document}&#10;ICCING model&#10;&#10;&#10;&#10;\end{document}"/>
  <p:tag name="IGUANATEXSIZE" val="22"/>
  <p:tag name="IGUANATEXCURSOR" val="9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2336"/>
  <p:tag name="ORIGINALWIDTH" val="715.4105"/>
  <p:tag name="LATEXADDIN" val="\documentclass{article}&#10;\usepackage{amsmath}&#10;\pagestyle{empty}&#10;\begin{document}&#10;&#10;$\delta f_\Pi, \delta f_\pi, \delta f_{n_q}$&#10;&#10;&#10;\end{document}"/>
  <p:tag name="IGUANATEXSIZE" val="24"/>
  <p:tag name="IGUANATEXCURSOR" val="124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2.4672"/>
  <p:tag name="ORIGINALWIDTH" val="1772.029"/>
  <p:tag name="LATEXADDIN" val="\documentclass{article}&#10;\usepackage{amsmath}&#10;\pagestyle{empty}&#10;\begin{document}&#10;\itemize&#10;&#10;\item How does diffusion modify the \\out of equilibrium dynamics  &#10;&#10;&#10;&#10;\end{document}"/>
  <p:tag name="IGUANATEXSIZE" val="22"/>
  <p:tag name="IGUANATEXCURSOR" val="12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4111.736"/>
  <p:tag name="LATEXADDIN" val="\documentclass{article}&#10;\usepackage{amsmath}&#10;\usepackage{xcolor}&#10;\pagestyle{empty}&#10;\begin{document}&#10;&#10;\noindent\color{black} Studying charge fluctuations in the well controlled top LHC collider energy.&#10;&#10;&#10;&#10;\end{document}"/>
  <p:tag name="IGUANATEXSIZE" val="16"/>
  <p:tag name="IGUANATEXCURSOR" val="199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527.934"/>
  <p:tag name="LATEXADDIN" val="\documentclass{article}&#10;\usepackage{amsmath}&#10;\pagestyle{empty}&#10;\begin{document}&#10;&#10;\itemize&#10;\item Coupled diffusion modifies all charge sectors &#10;&#10;&#10;&#10;\end{document}"/>
  <p:tag name="IGUANATEXSIZE" val="22"/>
  <p:tag name="IGUANATEXCURSOR" val="14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3760.78"/>
  <p:tag name="LATEXADDIN" val="\documentclass{article}&#10;\usepackage{amsmath}&#10;\usepackage{xcolor}&#10;\pagestyle{empty}&#10;\begin{document}&#10;&#10;{\color{purple}Diffusion is crucial to reveal the chemical aspects of the QGP matter}&#10;&#10;&#10;\end{document}"/>
  <p:tag name="IGUANATEXSIZE" val="24"/>
  <p:tag name="IGUANATEXCURSOR" val="186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44.99441"/>
  <p:tag name="LATEXADDIN" val="\documentclass{article}&#10;\usepackage{amsmath}&#10;\pagestyle{empty}&#10;\begin{document}&#10;&#10;?&#10;&#10;&#10;\end{document}"/>
  <p:tag name="IGUANATEXSIZE" val="36"/>
  <p:tag name="IGUANATEXCURSOR" val="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3468.317"/>
  <p:tag name="LATEXADDIN" val="\documentclass{article}&#10;\usepackage{amsmath}&#10;\usepackage{xcolor}&#10;\pagestyle{empty}&#10;\begin{document}&#10;&#10;\color{purple} Studying charge fluctuations in the well controlled LHC regime.&#10;&#10;&#10;&#10;\end{document}"/>
  <p:tag name="IGUANATEXSIZE" val="20"/>
  <p:tag name="IGUANATEXCURSOR" val="100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2484.439"/>
  <p:tag name="LATEXADDIN" val="\documentclass{article}&#10;\usepackage{amsmath}&#10;\usepackage{xcolor}&#10;\pagestyle{empty}&#10;\begin{document}&#10;\itemize&#10;\item Quantify QGP transport: $\eta(T,\mu_q)$, $\zeta(T,\mu_q)$&#10;&#10;&#10;&#10;&#10;&#10;&#10;\end{document}"/>
  <p:tag name="IGUANATEXSIZE" val="18"/>
  <p:tag name="IGUANATEXCURSOR" val="172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417.698"/>
  <p:tag name="LATEXADDIN" val="\documentclass{article}&#10;\usepackage{amsmath}&#10;\usepackage{xcolor}&#10;\pagestyle{empty}&#10;\begin{document}&#10;\itemize&#10;\item Systematics of the search for critical point&#10;&#10;&#10;&#10;&#10;&#10;\end{document}"/>
  <p:tag name="IGUANATEXSIZE" val="18"/>
  <p:tag name="IGUANATEXCURSOR" val="159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2169.479"/>
  <p:tag name="LATEXADDIN" val="\documentclass{article}&#10;\usepackage{amsmath}&#10;\usepackage{xcolor}&#10;\pagestyle{empty}&#10;\begin{document}&#10;\itemize&#10;\item Testing the QCD EoS beyond $\mu_B=0$&#10;%,\\make connections with neutron stars&#10;&#10;&#10;&#10;&#10;&#10;\end{document}"/>
  <p:tag name="IGUANATEXSIZE" val="18"/>
  <p:tag name="IGUANATEXCURSOR" val="153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130.484"/>
  <p:tag name="LATEXADDIN" val="\documentclass{article}&#10;\usepackage{amsmath}&#10;\usepackage{xcolor}&#10;\pagestyle{empty}&#10;\begin{document}&#10;\itemize&#10;\item Mapping event-by-event fluctuations.&#10;&#10;&#10;&#10;&#10;&#10;\end{document}"/>
  <p:tag name="IGUANATEXSIZE" val="18"/>
  <p:tag name="IGUANATEXCURSOR" val="132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415.448"/>
  <p:tag name="LATEXADDIN" val="\documentclass{article}&#10;\usepackage{amsmath}&#10;\usepackage{xcolor}&#10;\pagestyle{empty}&#10;\begin{document}&#10;\itemize&#10;\item Pre-equilibrium dynamics at finite density&#10;&#10;&#10;&#10;&#10;&#10;\end{document}"/>
  <p:tag name="IGUANATEXSIZE" val="18"/>
  <p:tag name="IGUANATEXCURSOR" val="157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859.768"/>
  <p:tag name="LATEXADDIN" val="\documentclass{article}&#10;\usepackage{amsmath}&#10;\usepackage{xcolor}&#10;\pagestyle{empty}&#10;\begin{document}&#10;\itemize&#10;\item  Charge fluctuations at freezeout&#10;&#10;&#10;&#10;&#10;&#10;\end{document}"/>
  <p:tag name="IGUANATEXSIZE" val="18"/>
  <p:tag name="IGUANATEXCURSOR" val="148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926.1343"/>
  <p:tag name="LATEXADDIN" val="\documentclass{article}&#10;\usepackage{amsmath}&#10;\usepackage{xcolor}&#10;\pagestyle{empty}&#10;\begin{document}&#10;{\fontsize{10}{11}\selectfont{{\color{gray}\, JHEP 109 (2010)&#10;&#10;&#10;}}}&#10;&#10;&#10;&#10;&#10;\end{document}"/>
  <p:tag name="IGUANATEXSIZE" val="12"/>
  <p:tag name="IGUANATEXCURSOR" val="161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160.105"/>
  <p:tag name="LATEXADDIN" val="\documentclass{article}&#10;\usepackage{amsmath}&#10;\usepackage{xcolor}&#10;\pagestyle{empty}&#10;\begin{document}&#10;\itemize&#10;\item Access to the chemistry (diffusion) of the QGP medium&#10;&#10;&#10;&#10;&#10;&#10;\end{document}"/>
  <p:tag name="IGUANATEXSIZE" val="18"/>
  <p:tag name="IGUANATEXCURSOR" val="151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939.258"/>
  <p:tag name="LATEXADDIN" val="\documentclass{article}&#10;\usepackage{amsmath}&#10;\usepackage{xcolor}&#10;\pagestyle{empty}&#10;\begin{document}&#10;{\fontsize{10}{11}\selectfont{{\color{gray}\,Carzon, Martinez, Sievert, Wertepny, Noronha-Hostler, PRC 105, (2022) }}}&#10;&#10;&#10;&#10;&#10;\end{document}"/>
  <p:tag name="IGUANATEXSIZE" val="8"/>
  <p:tag name="IGUANATEXCURSOR" val="208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153.356"/>
  <p:tag name="LATEXADDIN" val="\documentclass{article}&#10;\usepackage{amsmath}&#10;\usepackage{xcolor}&#10;\pagestyle{empty}&#10;\begin{document}&#10;{\fontsize{10}{11}\selectfont{{\color{gray}\,Martinez, Sievert, Wertepny, and Noronha-Hostler, (2019) }}}&#10;&#10;&#10;&#10;&#10;\end{document}"/>
  <p:tag name="IGUANATEXSIZE" val="8"/>
  <p:tag name="IGUANATEXCURSOR" val="201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087.739"/>
  <p:tag name="LATEXADDIN" val="\documentclass{article}&#10;\usepackage{amsmath}&#10;\usepackage{xcolor}&#10;\pagestyle{empty}&#10;\begin{document}&#10;{\fontsize{10}{11}\selectfont{{\color{gray}\,Noronha-Hostler et al PRC 100 (2019)}}}&#10;&#10;&#10;&#10;&#10;\end{document}"/>
  <p:tag name="IGUANATEXSIZE" val="8"/>
  <p:tag name="IGUANATEXCURSOR" val="166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556.805"/>
  <p:tag name="LATEXADDIN" val="\documentclass{article}&#10;\usepackage{amsmath}&#10;\usepackage{xcolor}&#10;\pagestyle{empty}&#10;\begin{document}&#10;\fontsize{10}{11}\selectfont{{\color{gray}\, Monnai et al PRC 100(2019)}&#10;&#10;&#10;&#10;&#10;\end{document}"/>
  <p:tag name="IGUANATEXSIZE" val="8"/>
  <p:tag name="IGUANATEXCURSOR" val="158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949.756"/>
  <p:tag name="LATEXADDIN" val="\documentclass{article}&#10;\usepackage{amsmath}&#10;\usepackage{xcolor}&#10;\pagestyle{empty}&#10;\begin{document}&#10;{\fontsize{10}{11}\selectfont{{\color{gray}\,Monnai et al Mod.Phys.A 36 (2021)}}}&#10;&#10;&#10;&#10;&#10;\end{document}"/>
  <p:tag name="IGUANATEXSIZE" val="8"/>
  <p:tag name="IGUANATEXCURSOR" val="158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706.037"/>
  <p:tag name="LATEXADDIN" val="\documentclass{article}&#10;\usepackage{amsmath}&#10;\usepackage{xcolor}&#10;\pagestyle{empty}&#10;\begin{document}&#10;{\fontsize{10}{11}\selectfont{{\color{gray}\,Rajagopal et al PRD 102(2020)}}}&#10;&#10;&#10;&#10;&#10;\end{document}"/>
  <p:tag name="IGUANATEXSIZE" val="8"/>
  <p:tag name="IGUANATEXCURSOR" val="160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067.492"/>
  <p:tag name="LATEXADDIN" val="\documentclass{article}&#10;\usepackage{amsmath}&#10;\usepackage{xcolor}&#10;\pagestyle{empty}&#10;\begin{document}&#10;{\fontsize{10}{11}\selectfont{{\color{gray}\,ALICE collaboration, PLB 832 (2022)}}}&#10;&#10;&#10;&#10;&#10;\end{document}"/>
  <p:tag name="IGUANATEXSIZE" val="8"/>
  <p:tag name="IGUANATEXCURSOR" val="169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602.925"/>
  <p:tag name="LATEXADDIN" val="\documentclass{article}&#10;\usepackage{amsmath}&#10;\usepackage{xcolor}&#10;\pagestyle{empty}&#10;\begin{document}&#10;{\fontsize{10}{11}\selectfont{{\color{gray}\,Rustamov A (ALICE) Nucl. Phys. A 967(2017)}}}&#10;&#10;&#10;&#10;&#10;\end{document}"/>
  <p:tag name="IGUANATEXSIZE" val="8"/>
  <p:tag name="IGUANATEXCURSOR" val="186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055.493"/>
  <p:tag name="LATEXADDIN" val="\documentclass{article}&#10;\usepackage{amsmath}&#10;\usepackage{xcolor}&#10;\pagestyle{empty}&#10;\begin{document}&#10;{\fontsize{10}{11}\selectfont{{\color{gray}\,Kurkela, Mazeliauskas, PRD99 (2019)&#10;}}}&#10;&#10;&#10;&#10;&#10;\end{document}"/>
  <p:tag name="IGUANATEXSIZE" val="8"/>
  <p:tag name="IGUANATEXCURSOR" val="181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08.4365"/>
  <p:tag name="ORIGINALWIDTH" val="4287.964"/>
  <p:tag name="LATEXADDIN" val="\documentclass{article}&#10;\usepackage{amsmath}&#10;\usepackage{xcolor}&#10;\pagestyle{empty}&#10;\begin{document}&#10;\noindent{\bf{Initial state}}+{\bf{pre-equilibrium}}:&#10;\begin{itemize}&#10;\item Do charge event-by-event fluctuations map into final charge and flavor dependent correlations?. Is it an observable effect?\,&#10;%\item Does the presence of the charge dynamics modify the thermalization and &#10;\end{itemize}&#10;&#10;&#10;&#10;&#10;&#10;&#10;\end{document}"/>
  <p:tag name="IGUANATEXSIZE" val="14"/>
  <p:tag name="IGUANATEXCURSOR" val="115"/>
  <p:tag name="TRANSPARENCY" val="False"/>
  <p:tag name="LATEXENGINEID" val="0"/>
  <p:tag name="TEMPFOLDER" val="c:\Users\lsm_7\temp\"/>
  <p:tag name="LATEXFORMHEIGHT" val="477.75"/>
  <p:tag name="LATEXFORMWIDTH" val="706.5"/>
  <p:tag name="LATEXFORMWRAP" val="True"/>
  <p:tag name="BITMAPVECTOR" val="0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761.53"/>
  <p:tag name="LATEXADDIN" val="\documentclass{article}&#10;\usepackage{amsmath}&#10;\usepackage{xcolor}&#10;\pagestyle{empty}&#10;\begin{document}&#10;{\fontsize{10}{11}\selectfont{{\color{gray}\,Du, Schlichting, PRL 127 (2021)&#10;&#10;}}}&#10;&#10;&#10;&#10;&#10;\end{document}"/>
  <p:tag name="IGUANATEXSIZE" val="8"/>
  <p:tag name="IGUANATEXCURSOR" val="165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6.9704"/>
  <p:tag name="ORIGINALWIDTH" val="637.4203"/>
  <p:tag name="LATEXADDIN" val="\documentclass{article}&#10;\usepackage{amsmath}&#10;\pagestyle{empty}&#10;\begin{document}&#10;\noindent Hadronic \\&#10;\noindent Afterburner&#10;&#10;&#10;&#10;\end{document}"/>
  <p:tag name="IGUANATEXSIZE" val="14"/>
  <p:tag name="IGUANATEXCURSOR" val="90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662.9172"/>
  <p:tag name="LATEXADDIN" val="\documentclass{article}&#10;\usepackage{amsmath}&#10;\pagestyle{empty}&#10;\begin{document}&#10;Cooper Frye&#10;&#10;&#10;&#10;\end{document}"/>
  <p:tag name="IGUANATEXSIZE" val="14"/>
  <p:tag name="IGUANATEXCURSOR" val="91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10.1987"/>
  <p:tag name="ORIGINALWIDTH" val="843.6446"/>
  <p:tag name="LATEXADDIN" val="\documentclass{article}&#10;\usepackage{amsmath}&#10;\pagestyle{empty}&#10;\begin{document}&#10;\noindent Relativistic\\&#10;\noindent Dissipative\\&#10;\noindent Hydrodynamics&#10;&#10;&#10;&#10;\end{document}"/>
  <p:tag name="IGUANATEXSIZE" val="14"/>
  <p:tag name="IGUANATEXCURSOR" val="139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86.2017"/>
  <p:tag name="ORIGINALWIDTH" val="630.6712"/>
  <p:tag name="LATEXADDIN" val="\documentclass{article}&#10;\usepackage{amsmath}&#10;\pagestyle{empty}&#10;\begin{document}&#10;\noindent Final\\ &#10;\noindent momentum\\ &#10;\noindent distribution&#10;&#10;&#10;&#10;\end{document}"/>
  <p:tag name="IGUANATEXSIZE" val="14"/>
  <p:tag name="IGUANATEXCURSOR" val="119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2362"/>
  <p:tag name="ORIGINALWIDTH" val="842.8947"/>
  <p:tag name="LATEXADDIN" val="\documentclass{article}&#10;\usepackage{amsmath}&#10;\pagestyle{empty}&#10;\begin{document}&#10;Pre-equilibrium&#10;&#10;&#10;&#10;\end{document}"/>
  <p:tag name="IGUANATEXSIZE" val="14"/>
  <p:tag name="IGUANATEXCURSOR" val="95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951.631"/>
  <p:tag name="LATEXADDIN" val="\documentclass{article}&#10;\usepackage{amsmath}&#10;\pagestyle{empty}&#10;\begin{document}&#10;Initial Conditions&#10;&#10;&#10;&#10;\end{document}"/>
  <p:tag name="IGUANATEXSIZE" val="14"/>
  <p:tag name="IGUANATEXCURSOR" val="98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415.823"/>
  <p:tag name="LATEXADDIN" val="\documentclass{article}&#10;\usepackage{amsmath}&#10;\usepackage{xcolor}&#10;\pagestyle{empty}&#10;\begin{document}&#10;\fontsize{10}{11}\selectfont{{\color{gray}\,Dore et al PRD 102(2020)&#10;}&#10;&#10;&#10;&#10;&#10;\end{document}"/>
  <p:tag name="IGUANATEXSIZE" val="8"/>
  <p:tag name="IGUANATEXCURSOR" val="154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386.577"/>
  <p:tag name="LATEXADDIN" val="\documentclass{article}&#10;\usepackage{amsmath}&#10;\usepackage{xcolor}&#10;\pagestyle{empty}&#10;\begin{document}&#10;{\fontsize{10}{11}\selectfont{{\color{gray}\,Du et al PRC 104,&#10;(2021)}}}&#10;&#10;&#10;&#10;&#10;\end{document}"/>
  <p:tag name="IGUANATEXSIZE" val="8"/>
  <p:tag name="IGUANATEXCURSOR" val="153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571.803"/>
  <p:tag name="LATEXADDIN" val="\documentclass{article}&#10;\usepackage{amsmath}&#10;\usepackage{xcolor}&#10;\pagestyle{empty}&#10;\begin{document}&#10;{\fontsize{10}{11}\selectfont{{\color{gray}\,Fotakis et al&#10;PRL 120 (2018)}}}&#10;&#10;&#10;&#10;&#10;\end{document}"/>
  <p:tag name="IGUANATEXSIZE" val="8"/>
  <p:tag name="IGUANATEXCURSOR" val="153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60.405"/>
  <p:tag name="ORIGINALWIDTH" val="4287.214"/>
  <p:tag name="LATEXADDIN" val="\documentclass{article}&#10;\usepackage{amsmath}&#10;\pagestyle{empty}&#10;\begin{document}&#10;\noindent {\bf{Hydrodynamics evolution}}&#10;\begin{itemize}&#10;\item What dynamical trajectories could the collision system explore due to the hydrodynamics of local BSQ charge fluctuations?&#10;\item How robust is the thermodynamics of the LQCD EoS beyond $\mu_B=0$\,?. &#10;%\item How does the qualitative behaviour of $\eta(T,\mu_q)$, $\zeta(T,\mu_q)$ vary with respect to the neutral %plasma?&#10;%\item Can we access the chemistry (diffusion) of the QGP medium?&#10;\end{itemize}&#10;&#10;&#10;&#10;&#10;&#10;\end{document}"/>
  <p:tag name="IGUANATEXSIZE" val="14"/>
  <p:tag name="IGUANATEXCURSOR" val="264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115.86"/>
  <p:tag name="LATEXADDIN" val="\documentclass{article}&#10;\usepackage{amsmath}&#10;\usepackage{xcolor}&#10;\pagestyle{empty}&#10;\begin{document}&#10;{\fontsize{10}{11}\selectfont{{\color{gray}\,Credit: Serenone, W}}}&#10;&#10;&#10;&#10;&#10;\end{document}"/>
  <p:tag name="IGUANATEXSIZE" val="8"/>
  <p:tag name="IGUANATEXCURSOR" val="146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987.252"/>
  <p:tag name="LATEXADDIN" val="\documentclass{article}&#10;\usepackage{amsmath}&#10;\usepackage{xcolor}&#10;\pagestyle{empty}&#10;\begin{document}&#10;{\fontsize{10}{11}\selectfont{{\color{gray}\,Carzon et al arxiv.2301.04572 (2023)&#10;&#10;}}}&#10;&#10;&#10;&#10;&#10;\end{document}"/>
  <p:tag name="IGUANATEXSIZE" val="8"/>
  <p:tag name="IGUANATEXCURSOR" val="174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781.027"/>
  <p:tag name="LATEXADDIN" val="\documentclass{article}&#10;\usepackage{amsmath}&#10;\usepackage{xcolor}&#10;\pagestyle{empty}&#10;\begin{document}&#10;{\fontsize{10}{11}\selectfont{{\color{gray}\,Holography, kinetic theory, HRG}}}&#10;&#10;&#10;&#10;&#10;\end{document}"/>
  <p:tag name="IGUANATEXSIZE" val="8"/>
  <p:tag name="IGUANATEXCURSOR" val="176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2.4672"/>
  <p:tag name="ORIGINALWIDTH" val="2122.985"/>
  <p:tag name="LATEXADDIN" val="\documentclass{article}&#10;\usepackage{amsmath}&#10;\pagestyle{empty}&#10;\begin{document}&#10;\itemize&#10;\item Charges are produced in early stages\\&#10;\noindent by gluon splittings into $q\overline{q}$ pairs.&#10;&#10;&#10;&#10;&#10;\end{document}"/>
  <p:tag name="IGUANATEXSIZE" val="14"/>
  <p:tag name="IGUANATEXCURSOR" val="191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2.4672"/>
  <p:tag name="ORIGINALWIDTH" val="2293.963"/>
  <p:tag name="LATEXADDIN" val="\documentclass{article}&#10;\usepackage{amsmath}&#10;\usepackage{xcolor}&#10;\pagestyle{empty}&#10;\begin{document}&#10;&#10;{&#10;\itemize&#10;\item Potential access to different information \\&#10;\noindent in the initial state geometry.&#10;}&#10;&#10;&#10;\end{document}"/>
  <p:tag name="IGUANATEXSIZE" val="18"/>
  <p:tag name="IGUANATEXCURSOR" val="173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606.299"/>
  <p:tag name="LATEXADDIN" val="\documentclass{article}&#10;\usepackage{amsmath}&#10;\usepackage{xcolor}&#10;\pagestyle{empty}&#10;\begin{document}&#10;{\fontsize{10}{11}\selectfont{{\color{gray}\,Carzon et al, PRC 105 (2022)&#10;&#10;&#10;}}}&#10;&#10;&#10;&#10;&#10;\end{document}"/>
  <p:tag name="IGUANATEXSIZE" val="12"/>
  <p:tag name="IGUANATEXCURSOR" val="174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946.3817"/>
  <p:tag name="LATEXADDIN" val="\documentclass{article}&#10;\usepackage{amsmath}&#10;\pagestyle{empty}&#10;\begin{document}&#10;\itemize&#10;&#10;\item ICCING model&#10;&#10;&#10;\end{document}"/>
  <p:tag name="IGUANATEXSIZE" val="14"/>
  <p:tag name="IGUANATEXCURSOR" val="96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8.4665"/>
  <p:tag name="ORIGINALWIDTH" val="4205.474"/>
  <p:tag name="LATEXADDIN" val="\documentclass{article}&#10;\usepackage{amsmath}&#10;\usepackage{xcolor}&#10;\pagestyle{empty}&#10;\begin{document}&#10;{\fontsize{10}{11}\selectfont{{\color{gray}&#10;\noindent C. Plumberg, {\bf{DA}} , T. Dore , D. Mroczek , P. Carzon , J. Salina San Martin,\\&#10;\noindent L. Spychalla , M. Sievert, and J. Noronha-Hostler, in preparation(2023)}}}&#10;&#10;&#10;&#10;&#10;\end{document}"/>
  <p:tag name="IGUANATEXSIZE" val="8.5"/>
  <p:tag name="IGUANATEXCURSOR" val="142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4.7319"/>
  <p:tag name="ORIGINALWIDTH" val="2916.385"/>
  <p:tag name="LATEXADDIN" val="\documentclass{article}&#10;\usepackage{amsmath}&#10;\pagestyle{empty}&#10;\begin{document}&#10;\itemize&#10;\item Introduce new Gradients in $\{\nabla P, \nabla \frac{\mu_B}{T}, \nabla \frac{\mu_S}{T}, \nabla \frac{\mu_Q}{T}\}$&#10;&#10;&#10;&#10;\end{document}"/>
  <p:tag name="IGUANATEXSIZE" val="14"/>
  <p:tag name="IGUANATEXCURSOR" val="164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411.323"/>
  <p:tag name="LATEXADDIN" val="\documentclass{article}&#10;\usepackage{amsmath}&#10;\pagestyle{empty}&#10;\begin{document}&#10;BSQ fluctuations (Net=0)&#10;&#10;&#10;&#10;\end{document}"/>
  <p:tag name="IGUANATEXSIZE" val="14"/>
  <p:tag name="IGUANATEXCURSOR" val="103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10.6861"/>
  <p:tag name="ORIGINALWIDTH" val="4283.464"/>
  <p:tag name="LATEXADDIN" val="\documentclass{article}&#10;\usepackage{amsmath}&#10;\pagestyle{empty}&#10;\begin{document}&#10;\noindent {\bf Freezeout}+{\bf{Criticality}}&#10;\begin{itemize}&#10;\item Can the initial BSQ local fluctuations reproduce a measurable charge fluctuations at freezeout at LHC energy?\,&#10;%\item Could this framework be used as baseline systematics of the transition towards the critical point?&#10;\end{itemize}&#10;&#10;&#10;&#10;\end{document}"/>
  <p:tag name="IGUANATEXSIZE" val="14"/>
  <p:tag name="IGUANATEXCURSOR" val="307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.7184"/>
  <p:tag name="ORIGINALWIDTH" val="902.1373"/>
  <p:tag name="LATEXADDIN" val="\documentclass{article}&#10;\usepackage{amsmath}&#10;\usepackage{xcolor}&#10;\pagestyle{empty}&#10;\begin{document}&#10;{\fontsize{10}{11}\selectfont{{\color{purple}\,T. Dore\\&#10;\noindent (Wed at 4:00pm)&#10;&#10;&#10;}}}&#10;&#10;&#10;&#10;&#10;\end{document}"/>
  <p:tag name="IGUANATEXSIZE" val="14"/>
  <p:tag name="IGUANATEXCURSOR" val="181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2362"/>
  <p:tag name="ORIGINALWIDTH" val="962.8796"/>
  <p:tag name="LATEXADDIN" val="\documentclass{article}&#10;\usepackage{amsmath}&#10;\pagestyle{empty}&#10;\begin{document}&#10;$+$ pre-equilibrium&#10;&#10;&#10;\end{document}"/>
  <p:tag name="IGUANATEXSIZE" val="14"/>
  <p:tag name="IGUANATEXCURSOR" val="83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2908.886"/>
  <p:tag name="LATEXADDIN" val="\documentclass{article}&#10;\usepackage{amsmath}&#10;\pagestyle{empty}&#10;\begin{document}&#10;{\bf Conserved ChArges HydrodynamiK Evolution}&#10;&#10;&#10;&#10;\end{document}"/>
  <p:tag name="IGUANATEXSIZE" val="14"/>
  <p:tag name="IGUANATEXCURSOR" val="125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2.4672"/>
  <p:tag name="ORIGINALWIDTH" val="4098.237"/>
  <p:tag name="LATEXADDIN" val="\documentclass{article}&#10;\usepackage{amsmath}&#10;\pagestyle{empty}&#10;\begin{document}&#10;\itemize&#10;\item Extensive invesigation of the $\mu_q=0$ region of the QCD phase digaram using model-to-data comparison in heavy ion collison simulations. &#10;&#10;&#10;&#10;\end{document}"/>
  <p:tag name="IGUANATEXSIZE" val="15"/>
  <p:tag name="IGUANATEXCURSOR" val="95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11.1736"/>
  <p:tag name="ORIGINALWIDTH" val="3998.5"/>
  <p:tag name="LATEXADDIN" val="\documentclass{article}&#10;\usepackage{amsmath}&#10;\pagestyle{empty}&#10;\begin{document}&#10;\begin{itemize}&#10;\item Smoothed Particle Hydrodynamics simulation with charge fluctuations. &#10;\item First implementation of lattice QCD EoS at finite BSQ charge density.&#10;\item Open Source Code based on vUSPhydro with NEW upgrades. &#10;\end{itemize}&#10;&#10;&#10;&#10;\end{document}"/>
  <p:tag name="IGUANATEXSIZE" val="14"/>
  <p:tag name="IGUANATEXCURSOR" val="308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1.7323"/>
  <p:tag name="ORIGINALWIDTH" val="2170.229"/>
  <p:tag name="LATEXADDIN" val="\documentclass{article}&#10;\usepackage{amsmath}&#10;\pagestyle{empty}&#10;\begin{document}&#10;&#10;\begin{equation}\label{IsraelFields}&#10;\varphi_i = \{u^{\mu},\varepsilon, \rho_q, \Pi  ,\pi^{\mu\nu} , n^{\mu}_q\}\,\,(q=B,S,Q) \nonumber&#10;\end{equation}&#10;&#10;&#10;\end{document}"/>
  <p:tag name="IGUANATEXSIZE" val="14"/>
  <p:tag name="IGUANATEXCURSOR" val="207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158.23"/>
  <p:tag name="LATEXADDIN" val="\documentclass{article}&#10;\usepackage{amsmath}&#10;\pagestyle{empty}&#10;\begin{document}&#10;&#10;The state of the system is described by:&#10;&#10;&#10;&#10;\end{document}"/>
  <p:tag name="IGUANATEXSIZE" val="14"/>
  <p:tag name="IGUANATEXCURSOR" val="121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7.9828"/>
  <p:tag name="ORIGINALWIDTH" val="569.1788"/>
  <p:tag name="LATEXADDIN" val="\documentclass{article}&#10;\usepackage{amsmath}&#10;\pagestyle{empty}&#10;\begin{document}&#10;\begin{align}&#10;D_{\mu}N^{\mu}_q&amp;=0\nonumber&#10;\end{align}&#10;&#10;&#10;&#10;\end{document}"/>
  <p:tag name="IGUANATEXSIZE" val="20"/>
  <p:tag name="IGUANATEXCURSOR" val="122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7.4841"/>
  <p:tag name="ORIGINALWIDTH" val="601.4248"/>
  <p:tag name="LATEXADDIN" val="\documentclass{article}&#10;\usepackage{amsmath}&#10;\pagestyle{empty}&#10;\begin{document}&#10;\begin{equation}&#10;D_{\mu}T^{\mu\nu}=0\nonumber&#10;\end{equation}&#10;&#10;&#10;&#10;\end{document}"/>
  <p:tag name="IGUANATEXSIZE" val="20"/>
  <p:tag name="IGUANATEXCURSOR" val="115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811.774"/>
  <p:tag name="LATEXADDIN" val="\documentclass{article}&#10;\usepackage{amsmath}&#10;\usepackage{xcolor}&#10;\pagestyle{empty}&#10;\begin{document}&#10;&#10;{\color{black}{\bf{IS Relaxation type equations}&#10;}}&#10;&#10;&#10;\end{document}"/>
  <p:tag name="IGUANATEXSIZE" val="12"/>
  <p:tag name="IGUANATEXCURSOR" val="149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972.254"/>
  <p:tag name="LATEXADDIN" val="\documentclass{article}&#10;\usepackage{amsmath}&#10;\usepackage{xcolor}&#10;\pagestyle{empty}&#10;\begin{document}&#10;{\fontsize{10}{11}\selectfont{{\color{gray}\,Noronha-Hostler et al PRC 90, 2014&#10;&#10;&#10;}}}&#10;&#10;&#10;&#10;&#10;\end{document}"/>
  <p:tag name="IGUANATEXSIZE" val="10"/>
  <p:tag name="IGUANATEXCURSOR" val="166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745.4069"/>
  <p:tag name="LATEXADDIN" val="\documentclass{article}&#10;\usepackage{amsmath}&#10;\pagestyle{empty}&#10;\begin{document}&#10;{\bf vUSPhydro}:&#10;&#10;&#10;&#10;\end{document}"/>
  <p:tag name="IGUANATEXSIZE" val="14"/>
  <p:tag name="IGUANATEXCURSOR" val="95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539.1826"/>
  <p:tag name="LATEXADDIN" val="\documentclass{article}&#10;\usepackage{amsmath}&#10;\pagestyle{empty}&#10;\begin{document}&#10;New DoF!&#10;&#10;&#10;&#10;\end{document}"/>
  <p:tag name="IGUANATEXSIZE" val="14"/>
  <p:tag name="IGUANATEXCURSOR" val="87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2362"/>
  <p:tag name="ORIGINALWIDTH" val="1750.281"/>
  <p:tag name="LATEXADDIN" val="\documentclass{article}&#10;\usepackage{amsmath}&#10;\pagestyle{empty}&#10;\usepackage{xcolor}&#10;\begin{document}&#10;Energy-momentum conservation&#10;&#10;&#10;&#10;\end{document}"/>
  <p:tag name="IGUANATEXSIZE" val="14"/>
  <p:tag name="IGUANATEXCURSOR" val="128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372.703"/>
  <p:tag name="LATEXADDIN" val="\documentclass{article}&#10;\usepackage{amsmath}&#10;\usepackage{xcolor}&#10;\pagestyle{empty}&#10;\begin{document}&#10;{\color{black}Properties of QCD at finite density $\mu_q\neq 0$?}&#10;&#10;&#10;&#10;\end{document}"/>
  <p:tag name="IGUANATEXSIZE" val="16"/>
  <p:tag name="IGUANATEXCURSOR" val="113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095.613"/>
  <p:tag name="LATEXADDIN" val="\documentclass{article}&#10;\usepackage{amsmath}&#10;\pagestyle{empty}&#10;\usepackage{xcolor}&#10;\begin{document}&#10;Charge conservation&#10;&#10;&#10;&#10;\end{document}"/>
  <p:tag name="IGUANATEXSIZE" val="14"/>
  <p:tag name="IGUANATEXCURSOR" val="106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7.964"/>
  <p:tag name="ORIGINALWIDTH" val="2713.161"/>
  <p:tag name="LATEXADDIN" val="\documentclass{article}&#10;\usepackage{amsmath}&#10;\pagestyle{empty}&#10;\begin{document}&#10;\begin{equation}&#10;\nabla_\mu S^{\mu} = \frac{1}{2\eta\,T}\pi_{\mu\nu} \pi^{\mu\nu}+ \frac{ 1}{\zeta\,T} \Pi^2+ \frac{1}{\kappa_{qq'}T^2}n_{\mu}^q n^{\mu}_{q'} \geq 0\nonumber&#10;\end{equation}&#10;&#10;&#10;&#10;\end{document}"/>
  <p:tag name="IGUANATEXSIZE" val="14"/>
  <p:tag name="IGUANATEXCURSOR" val="197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506.562"/>
  <p:tag name="LATEXADDIN" val="\documentclass{article}&#10;\usepackage{amsmath}&#10;\pagestyle{empty}&#10;\usepackage{xcolor}&#10;\begin{document}&#10;Maximum entropy principle&#10;&#10;&#10;&#10;\end{document}"/>
  <p:tag name="IGUANATEXSIZE" val="14"/>
  <p:tag name="IGUANATEXCURSOR" val="125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.2126"/>
  <p:tag name="ORIGINALWIDTH" val="2311.961"/>
  <p:tag name="LATEXADDIN" val="\documentclass{article}&#10;\usepackage{amsmath}&#10;\pagestyle{empty}&#10;\begin{document}&#10;\begin{align}&#10;\tau_\pi\left(\Delta_{\mu \nu \alpha \beta} D \pi^{\alpha \beta}+\frac{4}{3} \pi_{\mu \nu} \theta\right)+\pi_{\mu \nu}=2 \eta \sigma_{\mu \nu}\nonumber&#10;\end{align}&#10;&#10;&#10;&#10;&#10;\end{document}"/>
  <p:tag name="IGUANATEXSIZE" val="14"/>
  <p:tag name="IGUANATEXCURSOR" val="245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482.565"/>
  <p:tag name="LATEXADDIN" val="\documentclass{article}&#10;\usepackage{amsmath}&#10;\pagestyle{empty}&#10;\begin{document}&#10;\begin{align}&#10;\tau_{\Pi}(D \Pi+\Pi \theta)+\Pi+\zeta \theta=0\nonumber&#10;\end{align}&#10;&#10;&#10;\end{document}"/>
  <p:tag name="IGUANATEXSIZE" val="14"/>
  <p:tag name="IGUANATEXCURSOR" val="150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1.7323"/>
  <p:tag name="ORIGINALWIDTH" val="2170.229"/>
  <p:tag name="LATEXADDIN" val="\documentclass{article}&#10;\usepackage{amsmath}&#10;\pagestyle{empty}&#10;\begin{document}&#10;&#10;\begin{equation}\label{IsraelFields}&#10;\varphi_i = \{u^{\mu},\varepsilon, \rho_q, \Pi  ,\pi^{\mu\nu} , n^{\mu}_q\}\,\,(q=B,S,Q) \nonumber&#10;\end{equation}&#10;&#10;&#10;\end{document}"/>
  <p:tag name="IGUANATEXSIZE" val="14"/>
  <p:tag name="IGUANATEXCURSOR" val="207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158.23"/>
  <p:tag name="LATEXADDIN" val="\documentclass{article}&#10;\usepackage{amsmath}&#10;\pagestyle{empty}&#10;\begin{document}&#10;&#10;The state of the system is described by:&#10;&#10;&#10;&#10;\end{document}"/>
  <p:tag name="IGUANATEXSIZE" val="14"/>
  <p:tag name="IGUANATEXCURSOR" val="121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7.9828"/>
  <p:tag name="ORIGINALWIDTH" val="569.1788"/>
  <p:tag name="LATEXADDIN" val="\documentclass{article}&#10;\usepackage{amsmath}&#10;\pagestyle{empty}&#10;\begin{document}&#10;\begin{align}&#10;D_{\mu}N^{\mu}_q&amp;=0\nonumber&#10;\end{align}&#10;&#10;&#10;&#10;\end{document}"/>
  <p:tag name="IGUANATEXSIZE" val="20"/>
  <p:tag name="IGUANATEXCURSOR" val="122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7.4841"/>
  <p:tag name="ORIGINALWIDTH" val="601.4248"/>
  <p:tag name="LATEXADDIN" val="\documentclass{article}&#10;\usepackage{amsmath}&#10;\pagestyle{empty}&#10;\begin{document}&#10;\begin{equation}&#10;D_{\mu}T^{\mu\nu}=0\nonumber&#10;\end{equation}&#10;&#10;&#10;&#10;\end{document}"/>
  <p:tag name="IGUANATEXSIZE" val="20"/>
  <p:tag name="IGUANATEXCURSOR" val="115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811.774"/>
  <p:tag name="LATEXADDIN" val="\documentclass{article}&#10;\usepackage{amsmath}&#10;\usepackage{xcolor}&#10;\pagestyle{empty}&#10;\begin{document}&#10;&#10;{\color{black}{\bf{IS Relaxation type equations}&#10;}}&#10;&#10;&#10;\end{document}"/>
  <p:tag name="IGUANATEXSIZE" val="12"/>
  <p:tag name="IGUANATEXCURSOR" val="149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.2313"/>
  <p:tag name="ORIGINALWIDTH" val="2491.938"/>
  <p:tag name="LATEXADDIN" val="\documentclass{article}&#10;\usepackage{amsmath}&#10;\usepackage{xcolor}&#10;\pagestyle{empty}&#10;\begin{document}&#10;&#10;\fontsize{12}{11}\selectfont&#10;&#10;\noindent{{\color{gray}\, Noronha-Hostler et al, PRC 100 (2019)&#10;}}&#10;&#10;\end{document}&#10;&#10;&#10;&#10;\end{document}"/>
  <p:tag name="IGUANATEXSIZE" val="7"/>
  <p:tag name="IGUANATEXCURSOR" val="172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539.1826"/>
  <p:tag name="LATEXADDIN" val="\documentclass{article}&#10;\usepackage{amsmath}&#10;\pagestyle{empty}&#10;\begin{document}&#10;New DoF!&#10;&#10;&#10;&#10;\end{document}"/>
  <p:tag name="IGUANATEXSIZE" val="14"/>
  <p:tag name="IGUANATEXCURSOR" val="87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2362"/>
  <p:tag name="ORIGINALWIDTH" val="1750.281"/>
  <p:tag name="LATEXADDIN" val="\documentclass{article}&#10;\usepackage{amsmath}&#10;\pagestyle{empty}&#10;\usepackage{xcolor}&#10;\begin{document}&#10;Energy-momentum conservation&#10;&#10;&#10;&#10;\end{document}"/>
  <p:tag name="IGUANATEXSIZE" val="14"/>
  <p:tag name="IGUANATEXCURSOR" val="128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095.613"/>
  <p:tag name="LATEXADDIN" val="\documentclass{article}&#10;\usepackage{amsmath}&#10;\pagestyle{empty}&#10;\usepackage{xcolor}&#10;\begin{document}&#10;Charge conservation&#10;&#10;&#10;&#10;\end{document}"/>
  <p:tag name="IGUANATEXSIZE" val="14"/>
  <p:tag name="IGUANATEXCURSOR" val="106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7.964"/>
  <p:tag name="ORIGINALWIDTH" val="2713.161"/>
  <p:tag name="LATEXADDIN" val="\documentclass{article}&#10;\usepackage{amsmath}&#10;\pagestyle{empty}&#10;\begin{document}&#10;\begin{equation}&#10;\nabla_\mu S^{\mu} = \frac{1}{2\eta\,T}\pi_{\mu\nu} \pi^{\mu\nu}+ \frac{ 1}{\zeta\,T} \Pi^2+ \frac{1}{\kappa_{qq'}T^2}n_{\mu}^q n^{\mu}_{q'} \geq 0\nonumber&#10;\end{equation}&#10;&#10;&#10;&#10;\end{document}"/>
  <p:tag name="IGUANATEXSIZE" val="14"/>
  <p:tag name="IGUANATEXCURSOR" val="197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506.562"/>
  <p:tag name="LATEXADDIN" val="\documentclass{article}&#10;\usepackage{amsmath}&#10;\pagestyle{empty}&#10;\usepackage{xcolor}&#10;\begin{document}&#10;Maximum entropy principle&#10;&#10;&#10;&#10;\end{document}"/>
  <p:tag name="IGUANATEXSIZE" val="14"/>
  <p:tag name="IGUANATEXCURSOR" val="125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55.98"/>
  <p:tag name="ORIGINALWIDTH" val="6710.911"/>
  <p:tag name="LATEXADDIN" val="\documentclass{article}&#10;\usepackage{amsmath}&#10;\pagestyle{empty}&#10;\begin{document}&#10;\begin{align}&#10;    \tau_\Pi \dot\Pi + \Pi&amp; = -(\zeta + \frac{\tau_\Pi}{2}\Pi)\theta - \underbrace{\frac{\tau_\Pi}{2\beta_\Pi}\dot\beta_\Pi\Pi}_{\dot{\beta}}&#10;     + \underbrace{\frac{\zeta \lambda_\Pi^q}{\beta}n_q^\mu\nabla_\mu\delta_{n\Pi}^{q} - \frac{\zeta\delta_{n\Pi}^{q} }{\beta}\partial_\mu n^\mu_q+  \frac{\zeta \delta_{\Pi \pi}}{2\beta} \pi^{\mu\nu} \sigma_{\mu\nu}}_{\textrm{dissipative couplings}}\,,&#10;    \nonumber&#10;\end{align}&#10;&#10;\begin{align}&#10;    \tau_\pi \dot\pi^{\mu\nu} + \pi^{\mu\nu}&amp; = 2\eta\sigma^{\mu\nu} + \frac{\tau_\pi}{2}\pi^{\mu\nu}\theta + \frac{\tau_\pi\dot\beta_\pi}{2\beta_\pi}\pi^{\mu\nu}&#10;    - \underbrace{\frac{2\eta\delta^{q}_{n\pi}}{\beta}  \nabla^{\langle\mu}n_q^{\nu\rangle}}_{\dot{\beta}} + \underbrace{\frac{2\eta \lambda_\pi^q}{\beta}n_q^{\langle\mu}\nabla^{\nu\rangle}\delta^{q}_{n\pi}-  \frac{\eta \delta_{\Pi \pi}}{\beta} \Pi \sigma_{\mu\nu}}_{\textrm{dissipative couplings}}\,,&#10;     \nonumber&#10;\end{align}&#10;&#10;\begin{align}&#10;    \tau_{qq'}\dot n^\mu_{q'} + n^\mu_q &amp; = -\kappa_{qq'}\nabla^\mu\alpha_{q'} + \frac{\tau_{qq'}n^\mu_{q'}}{2\beta}\theta - \underbrace{\frac{\tau_{qq'}}{2\beta}\dot\beta_{q'l}n^\mu_{l}}_{\dot{\beta}}&#10;    - \underbrace{\left[ \frac{\kappa_{qq'}\delta_{n\Pi}^{q'}}{\beta} \nabla^\mu\Pi+ \frac{\kappa_{qq'}\delta_{n\pi}^{q'}}{\beta} \nabla_\nu\pi^{\mu\nu}\frac{\kappa_{qq'}\Tilde{\lambda}_\Pi^{q'}}{\beta}\Pi\nabla^\mu\delta_{n\Pi}^{q'}+ \frac{\kappa_{qq'} \Tilde{\lambda}_\pi^{q'}}{\beta}\pi^{\mu\nu}\nabla_\nu\delta_{n\pi}^{q'}\right]}_{\textrm{dissipative couplings}}\,. &#10;    \nonumber&#10;\end{align}&#10;%&#10;&#10;&#10;&#10;\end{document}"/>
  <p:tag name="IGUANATEXSIZE" val="16"/>
  <p:tag name="IGUANATEXCURSOR" val="1243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6.23921"/>
  <p:tag name="ORIGINALWIDTH" val="372.7034"/>
  <p:tag name="LATEXADDIN" val="\documentclass{article}&#10;\usepackage{amsmath}&#10;\pagestyle{empty}&#10;\begin{document}&#10;{\bf{NEW}}:&#10;&#10;&#10;&#10;\end{document}"/>
  <p:tag name="IGUANATEXSIZE" val="14"/>
  <p:tag name="IGUANATEXCURSOR" val="90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320.21"/>
  <p:tag name="LATEXADDIN" val="\documentclass{article}&#10;\usepackage{amsmath}&#10;\usepackage{xcolor}&#10;\pagestyle{empty}&#10;\begin{document}&#10;&#10;{\color{purple}{BSQ diffusion + non-linear coupling terms&#10;}}&#10;&#10;&#10;\end{document}"/>
  <p:tag name="IGUANATEXSIZE" val="18"/>
  <p:tag name="IGUANATEXCURSOR" val="158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9861"/>
  <p:tag name="ORIGINALWIDTH" val="2473.941"/>
  <p:tag name="LATEXADDIN" val="\documentclass{article}&#10;\usepackage{amsmath}&#10;\usepackage{xcolor}&#10;\pagestyle{empty}&#10;\begin{document}&#10;{\fontsize{10}{11}\selectfont{{\color{gray}\,{\bf{DA}}, Dore, Noronha-Hostler arxiv.2209-11210&#10;}}}&#10;&#10;&#10;&#10;&#10;\end{document}"/>
  <p:tag name="IGUANATEXSIZE" val="12"/>
  <p:tag name="IGUANATEXCURSOR" val="154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7.4841"/>
  <p:tag name="ORIGINALWIDTH" val="601.4248"/>
  <p:tag name="LATEXADDIN" val="\documentclass{article}&#10;\usepackage{amsmath}&#10;\pagestyle{empty}&#10;\begin{document}&#10;\begin{equation}&#10;\nabla_\mu T^{\mu\nu} = 0\nonumber&#10;\end{equation}&#10;&#10;&#10;&#10;\end{document}"/>
  <p:tag name="IGUANATEXSIZE" val="20"/>
  <p:tag name="IGUANATEXCURSOR" val="146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.2313"/>
  <p:tag name="ORIGINALWIDTH" val="2391.451"/>
  <p:tag name="LATEXADDIN" val="\documentclass{article}&#10;\usepackage{amsmath}&#10;\usepackage{xcolor}&#10;\pagestyle{empty}&#10;\begin{document}&#10;&#10;\fontsize{12}{11}\selectfont&#10;&#10;\noindent{{\color{gray}\, Bernhard et al. Nat. Phys. 15  (2019).&#10;&#10;}}&#10;&#10;\end{document}&#10;&#10;&#10;&#10;\end{document}"/>
  <p:tag name="IGUANATEXSIZE" val="7"/>
  <p:tag name="IGUANATEXCURSOR" val="187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7.9828"/>
  <p:tag name="ORIGINALWIDTH" val="569.1788"/>
  <p:tag name="LATEXADDIN" val="\documentclass{article}&#10;\usepackage{amsmath}&#10;\pagestyle{empty}&#10;\begin{document}&#10;\begin{equation}&#10;\nabla_\mu N^{\mu}_q = 0\nonumber&#10;\end{equation}&#10;&#10;&#10;&#10;\end{document}"/>
  <p:tag name="IGUANATEXSIZE" val="20"/>
  <p:tag name="IGUANATEXCURSOR" val="145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7.964"/>
  <p:tag name="ORIGINALWIDTH" val="2713.161"/>
  <p:tag name="LATEXADDIN" val="\documentclass{article}&#10;\usepackage{amsmath}&#10;\pagestyle{empty}&#10;\begin{document}&#10;\begin{equation}&#10;\nabla_\mu S^{\mu} = \frac{1}{2\eta\,T}\pi_{\mu\nu} \pi^{\mu\nu}+ \frac{ 1}{\zeta\,T} \Pi^2+ \frac{1}{\kappa_{qq'}T^2}n_{\mu}^q n^{\mu}_{q'} \geq 0\nonumber&#10;\end{equation}&#10;&#10;&#10;&#10;\end{document}"/>
  <p:tag name="IGUANATEXSIZE" val="20"/>
  <p:tag name="IGUANATEXCURSOR" val="197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3287.589"/>
  <p:tag name="LATEXADDIN" val="\documentclass{article}&#10;\usepackage{amsmath}&#10;\usepackage{xcolor}&#10;\pagestyle{empty}&#10;\begin{document}&#10;&#10;{\color{purple} Key}: Dissipation drives the system to equilibrium as $\tau \rightarrow \infty$&#10;&#10;&#10;\end{document}"/>
  <p:tag name="IGUANATEXSIZE" val="20"/>
  <p:tag name="IGUANATEXCURSOR" val="195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9861"/>
  <p:tag name="ORIGINALWIDTH" val="2473.941"/>
  <p:tag name="LATEXADDIN" val="\documentclass{article}&#10;\usepackage{amsmath}&#10;\usepackage{xcolor}&#10;\pagestyle{empty}&#10;\begin{document}&#10;{\fontsize{10}{11}\selectfont{{\color{gray}\,{\bf{DA}}, Dore, Noronha-Hostler arxiv.2209-11210&#10;}}}&#10;&#10;&#10;&#10;&#10;\end{document}"/>
  <p:tag name="IGUANATEXSIZE" val="12"/>
  <p:tag name="IGUANATEXCURSOR" val="154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5.4593"/>
  <p:tag name="ORIGINALWIDTH" val="2394.451"/>
  <p:tag name="LATEXADDIN" val="\documentclass{article}&#10;\usepackage{amsmath}&#10;\pagestyle{empty}&#10;\begin{document}&#10;\begin{align}&#10;\frac{1}{{\varepsilon} + {p}}  \left.\frac{\partial {\varepsilon}}{\partial {p}}\right \vert_{s}\geq 0\nonumber\quad\qquad&#10;\frac{1}{{\varepsilon} + {p}} \left. \frac{\partial {\varepsilon}}{\partial {s}}\right \vert_{{p}} \left.\frac{\partial {p}}{\partial {s}}\right \vert_{{\alpha}_{B}}\geq 0\nonumber&#10;\end{align}&#10;&#10;&#10;\end{document}"/>
  <p:tag name="IGUANATEXSIZE" val="14"/>
  <p:tag name="IGUANATEXCURSOR" val="244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1235.096"/>
  <p:tag name="LATEXADDIN" val="\documentclass{article}&#10;\usepackage{amsmath}&#10;\pagestyle{empty}&#10;\begin{document}&#10;&#10;\begin{align}&#10;\beta_\Pi \geq 0 \nonumber\qquad\qquad&#10;\beta_\pi \geq 0 \nonumber&#10;\end{align}&#10;&#10;&#10;\end{document}"/>
  <p:tag name="IGUANATEXSIZE" val="20"/>
  <p:tag name="IGUANATEXCURSOR" val="133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00.4499"/>
  <p:tag name="ORIGINALWIDTH" val="4797.9"/>
  <p:tag name="LATEXADDIN" val="\documentclass{article}&#10;\usepackage{amsmath}&#10;\pagestyle{empty}&#10;\begin{document}&#10;&#10;\begin{align}  &#10;\frac{\kappa_{n}^{BB}}{2\lambda^2}  - \frac{(\gamma_{n\Pi}^B)^2}{\beta_\Pi}  -\frac{(\gamma_{n\pi}^B)^2}{\beta_\pi} \geq ({\varepsilon}+{p})\Bigg({T}^2\left. \frac{\partial {s}}{\partial {\varepsilon}}\right \vert_{{p}} \left. \frac{\partial {s}}{\partial {p}}\right \vert_{\alpha_B} \Bigg(\left. \frac{\partial {\alpha_B}}{\partial {s}}\right \vert_{{p}}\Bigg)^2 - \frac{1}{4} \left. \frac{\partial {p}}{\partial {\mathcal{E}}}\right \vert_{{s}} \Bigg(\left. \frac{\partial{\alpha_B}}{\partial{p}}\right \vert_{{s}}\Bigg)^2\Bigg) \nonumber&#10;\end{align}&#10;&#10;&#10;\end{document}"/>
  <p:tag name="IGUANATEXSIZE" val="14"/>
  <p:tag name="IGUANATEXCURSOR" val="217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9861"/>
  <p:tag name="ORIGINALWIDTH" val="1803.525"/>
  <p:tag name="LATEXADDIN" val="\documentclass{article}&#10;\usepackage{amsmath}&#10;\usepackage{xcolor}&#10;\pagestyle{empty}&#10;\begin{document}&#10;{\color{black}{\bf{Thermodynamics constraints}}&#10;&#10;&#10;&#10;\end{document}"/>
  <p:tag name="IGUANATEXSIZE" val="20"/>
  <p:tag name="IGUANATEXCURSOR" val="147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2362"/>
  <p:tag name="ORIGINALWIDTH" val="1343.082"/>
  <p:tag name="LATEXADDIN" val="\documentclass{article}&#10;\usepackage{amsmath}&#10;\usepackage{xcolor}&#10;\pagestyle{empty}&#10;\begin{document}&#10;{\color{black}{\bf{Transport constraints}}&#10;&#10;&#10;&#10;\end{document}"/>
  <p:tag name="IGUANATEXSIZE" val="14"/>
  <p:tag name="IGUANATEXCURSOR" val="141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6.98914"/>
  <p:tag name="ORIGINALWIDTH" val="1117.36"/>
  <p:tag name="LATEXADDIN" val="\documentclass{article}&#10;\usepackage{amsmath}&#10;\usepackage{xcolor}&#10;\pagestyle{empty}&#10;\begin{document}&#10;{\color{black}{\bf{Mixed constraints}}&#10;&#10;&#10;&#10;\end{document}"/>
  <p:tag name="IGUANATEXSIZE" val="14"/>
  <p:tag name="IGUANATEXCURSOR" val="137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.2313"/>
  <p:tag name="ORIGINALWIDTH" val="1698.538"/>
  <p:tag name="LATEXADDIN" val="\documentclass{article}&#10;\usepackage{amsmath}&#10;\usepackage{xcolor}&#10;\pagestyle{empty}&#10;\begin{document}&#10;&#10;\fontsize{12}{11}\selectfont&#10;&#10;{{\color{gray}\,Niemi et al&#10;PRC 93 (2016)&#10;}}&#10;&#10;\end{document}&#10;&#10;&#10;&#10;\end{document}"/>
  <p:tag name="IGUANATEXSIZE" val="8"/>
  <p:tag name="IGUANATEXCURSOR" val="161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167.979"/>
  <p:tag name="LATEXADDIN" val="\documentclass{article}&#10;\usepackage{amsmath}&#10;\usepackage{xcolor}&#10;\pagestyle{empty}&#10;\begin{document}&#10;{\fontsize{10}{11}\selectfont{{\color{gray}\,Gavassino, Class.Quant.Grav. 38 (2021)&#10;}}}&#10;&#10;&#10;&#10;&#10;\end{document}"/>
  <p:tag name="IGUANATEXSIZE" val="12"/>
  <p:tag name="IGUANATEXCURSOR" val="155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441.6948"/>
  <p:tag name="LATEXADDIN" val="\documentclass{article}&#10;\usepackage{amsmath}&#10;\usepackage{xcolor}&#10;\pagestyle{empty}&#10;\begin{document}&#10;&#10;{\color{purple} Method}: &#10;&#10;&#10;\end{document}"/>
  <p:tag name="IGUANATEXSIZE" val="20"/>
  <p:tag name="IGUANATEXCURSOR" val="118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01.1998"/>
  <p:tag name="ORIGINALWIDTH" val="2698.913"/>
  <p:tag name="LATEXADDIN" val="\documentclass{article}&#10;\usepackage{amsmath}&#10;\usepackage{xcolor}&#10;\pagestyle{empty}&#10;\begin{document}&#10;\itemize&#10;\item {\bf{Fallbacks EoSs}}\\&#10;\noindent {Taylor expansion around $\mu_B=0$}\\&#10;\noindent{\tiny {{\color{gray}\,Noronha-Hostler et al PRC 100 (2019)}},\,}{\tiny{{\color{gray}\,P. Alba et al., PRD 96(2017)&#10;}}}&#10;&#10;&#10;&#10;&#10;\end{document}"/>
  <p:tag name="IGUANATEXSIZE" val="11"/>
  <p:tag name="IGUANATEXCURSOR" val="316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8.4665"/>
  <p:tag name="ORIGINALWIDTH" val="4205.474"/>
  <p:tag name="LATEXADDIN" val="\documentclass{article}&#10;\usepackage{amsmath}&#10;\usepackage{xcolor}&#10;\pagestyle{empty}&#10;\begin{document}&#10;{\fontsize{10}{11}\selectfont{{\color{gray}&#10;\noindent C. Plumberg, {\bf{DA}} , T. Dore , D. Mroczek , P. Carzon , J. Salina San Martin,\\&#10;\noindent L. Spychalla , M. Sievert, and J. Noronha-Hostler, in preparation(2023)}}}&#10;&#10;&#10;&#10;&#10;\end{document}"/>
  <p:tag name="IGUANATEXSIZE" val="8"/>
  <p:tag name="IGUANATEXCURSOR" val="142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20.9224"/>
  <p:tag name="ORIGINALWIDTH" val="2454.443"/>
  <p:tag name="LATEXADDIN" val="\documentclass{article}&#10;\usepackage{amsmath}&#10;\usepackage{xcolor}&#10;\pagestyle{empty}&#10;\begin{document}&#10;\itemize&#10;\item {\bf{4D interpolation and root-finding}}:\\&#10;&#10;\noindent Equation of State $\Rightarrow$ Hydrodynamics fields \\&#10;$P_0(\varepsilon,\rho_B,\rho_S,\rho_q) \rightarrow P_0(T,\mu_B,\mu_S, \mu_Q)$&#10;&#10;&#10;&#10;&#10;\end{document}"/>
  <p:tag name="IGUANATEXSIZE" val="11"/>
  <p:tag name="IGUANATEXCURSOR" val="225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10.4237"/>
  <p:tag name="ORIGINALWIDTH" val="2305.212"/>
  <p:tag name="LATEXADDIN" val="\documentclass{article}&#10;\usepackage{amsmath}&#10;\pagestyle{empty}&#10;\begin{document}&#10;\itemize&#10;\item {\bf{Update to the EOS code}}\\&#10;&#10;\noindent Incorporate thermodynamics derivatives\\ \noindent required by the hydro simulation:&#10;&#10;&#10;&#10;&#10;&#10;\end{document}"/>
  <p:tag name="IGUANATEXSIZE" val="11"/>
  <p:tag name="IGUANATEXCURSOR" val="189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8.4665"/>
  <p:tag name="ORIGINALWIDTH" val="1352.081"/>
  <p:tag name="LATEXADDIN" val="\documentclass{article}&#10;\usepackage{amsmath}&#10;\pagestyle{empty}&#10;\begin{document}&#10;&#10;\noindent -\,less than $5-10\%$ at $\tau_0$\\&#10;\noindent -\,mostly at low T regions&#10;&#10;&#10;&#10;\end{document}"/>
  <p:tag name="IGUANATEXSIZE" val="10"/>
  <p:tag name="IGUANATEXCURSOR" val="126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896.888"/>
  <p:tag name="LATEXADDIN" val="\documentclass{article}&#10;\usepackage{amsmath}&#10;\pagestyle{empty}&#10;\begin{document}&#10;OPEN SOURCE/ easily adapted to new EoS options&#10;&#10;&#10;&#10;\end{document}"/>
  <p:tag name="IGUANATEXSIZE" val="14"/>
  <p:tag name="IGUANATEXCURSOR" val="144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0.4574"/>
  <p:tag name="ORIGINALWIDTH" val="918.6352"/>
  <p:tag name="LATEXADDIN" val="\documentclass{article}&#10;\usepackage{amsmath}&#10;\pagestyle{empty}&#10;\begin{document}&#10;%&#10; \begin{equation}\label{eq:dwdt}&#10;     \frac{dw}{d\tau}=\sum_{\varphi \in \Phi} \frac{\partial w}{\partial\varphi} \frac{d\varphi}{d\tau}\nonumber\\&#10; \end{equation}&#10; %&#10;&#10;&#10;&#10;\end{document}"/>
  <p:tag name="IGUANATEXSIZE" val="12"/>
  <p:tag name="IGUANATEXCURSOR" val="248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4.3944"/>
  <p:tag name="ORIGINALWIDTH" val="2995.126"/>
  <p:tag name="LATEXADDIN" val="\documentclass{article}&#10;\usepackage{amsmath}&#10;\pagestyle{empty}&#10;\begin{document}&#10;\begin{align}&#10;\frac{P_0 (T,\mu_B,\mu_Q,\mu_S)}{T^4}&amp;=\sum_{i,j,k}\frac{1}{i!j ! k !}\chi_{i,j,k}^{BQS} \big(\frac{\mu_B}{T}\big)^i\big(\frac{\mu_Q}{T}\big)^j \big(\frac{\mu_S}{T}\big)^k\nonumber&#10;\end{align}&#10;%&#10;\begin{equation}&#10;\chi_{ijk}^{BQS}=\left.\frac{\partial^{i+j+k}(p/T^4)}{\partial(\frac{\mu_B}{T})^i\partial(\frac{\mu_Q}{T})^j\partial(\frac{\mu_S}{T})^k}\right|_{\mu_B,\mu_Q,&#10;\mu_S=0}\nonumber&#10;\end{equation}&#10;%&#10;&#10;&#10;&#10;&#10;\end{document}"/>
  <p:tag name="IGUANATEXSIZE" val="12"/>
  <p:tag name="IGUANATEXCURSOR" val="499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9832"/>
  <p:tag name="ORIGINALWIDTH" val="3271.841"/>
  <p:tag name="LATEXADDIN" val="\documentclass{article}&#10;\usepackage{amsmath}&#10;\usepackage{xcolor}&#10;\pagestyle{empty}&#10;\usepackage{xcolor}&#10;\begin{document}&#10;&#10;\fontsize{12}{11}\selectfont&#10;&#10;\noindent{{\color{purple}\, {\bf{vUSPhydro}}}\,\,{\color{gray}Noronha-Hostler et al. PRC 93, 2016&#10;}}&#10;&#10;\end{document}&#10;&#10;&#10;&#10;\end{document}"/>
  <p:tag name="IGUANATEXSIZE" val="8"/>
  <p:tag name="IGUANATEXCURSOR" val="200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017.998"/>
  <p:tag name="LATEXADDIN" val="\documentclass{article}&#10;\usepackage{amsmath}&#10;\pagestyle{empty}&#10;\begin{document}&#10;( valid only until about ( {\bf{$\mu_B/T \leq 2)$}})&#10;&#10;&#10;&#10;\end{document}"/>
  <p:tag name="IGUANATEXSIZE" val="12"/>
  <p:tag name="IGUANATEXCURSOR" val="132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8.4665"/>
  <p:tag name="ORIGINALWIDTH" val="4205.474"/>
  <p:tag name="LATEXADDIN" val="\documentclass{article}&#10;\usepackage{amsmath}&#10;\usepackage{xcolor}&#10;\pagestyle{empty}&#10;\begin{document}&#10;{\fontsize{10}{11}\selectfont{{\color{gray}&#10;\noindent C. Plumberg, {\bf{DA}} , T. Dore , D. Mroczek , P. Carzon , J. Salina San Martin,\\&#10;\noindent L. Spychalla , M. Sievert, and J. Noronha-Hostler, in preparation(2023)}}}&#10;&#10;&#10;&#10;&#10;\end{document}"/>
  <p:tag name="IGUANATEXSIZE" val="8"/>
  <p:tag name="IGUANATEXCURSOR" val="142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6.805"/>
  <p:tag name="ORIGINALWIDTH" val="2693.663"/>
  <p:tag name="LATEXADDIN" val="\documentclass{article}&#10;\usepackage{amsmath}&#10;\pagestyle{empty}&#10;\begin{document}&#10;\itemize&#10;\item BSQ charge densities evolution  \\&#10;\noindent mimics the energy transport&#10;\item The code passes the Gubser test&#10;\item Energy and charge densities are simultaneously\\&#10;\noindent conserved during the full dynamical evolution&#10;\item Dynamical evolution is highly non-trivial&#10;\item How would coupled diffusion modify\\&#10;\noindent the dynamics of charge sectors?&#10;&#10;&#10;&#10;\end{document}"/>
  <p:tag name="IGUANATEXSIZE" val="14"/>
  <p:tag name="IGUANATEXCURSOR" val="167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2908.886"/>
  <p:tag name="LATEXADDIN" val="\documentclass{article}&#10;\usepackage{amsmath}&#10;\pagestyle{empty}&#10;\begin{document}&#10;{\bf Conserved ChArges HydrodynamiK Evolution}&#10;&#10;&#10;&#10;\end{document}"/>
  <p:tag name="IGUANATEXSIZE" val="14"/>
  <p:tag name="IGUANATEXCURSOR" val="125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620.9224"/>
  <p:tag name="LATEXADDIN" val="\documentclass{article}&#10;\usepackage{amsmath}&#10;\usepackage{xcolor}&#10;\pagestyle{empty}&#10;\begin{document}&#10;&#10;{\color{gray}preliminary}&#10;&#10;&#10;\end{document}"/>
  <p:tag name="IGUANATEXSIZE" val="14"/>
  <p:tag name="IGUANATEXCURSOR" val="12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60.6674"/>
  <p:tag name="ORIGINALWIDTH" val="3248.594"/>
  <p:tag name="LATEXADDIN" val="\documentclass{article}&#10;\usepackage{amsmath}&#10;\pagestyle{empty}&#10;\begin{document}&#10;\itemize&#10;\item Signs of charge correlations imprints consistent with \\&#10;\noindent thermal model predictions ($\mu_Q\sim\,-0.1\mu_B\,, \mu_S\sim\,1/3 \mu_B$)\\&#10;\noindent ,  but agreement is not dominant&#10;\item Evolution is highly nonlinear in the energy-charge sectors&#10;&#10;&#10;&#10;&#10;\end{document}"/>
  <p:tag name="IGUANATEXSIZE" val="14"/>
  <p:tag name="IGUANATEXCURSOR" val="219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045.744"/>
  <p:tag name="LATEXADDIN" val="\documentclass{article}&#10;\usepackage{amsmath}&#10;\pagestyle{empty}&#10;\begin{document}&#10;Central $(0-5\%)$ Pb+Pb at $5.02$ TeV&#10;&#10;&#10;&#10;\end{document}"/>
  <p:tag name="IGUANATEXSIZE" val="14"/>
  <p:tag name="IGUANATEXCURSOR" val="94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3835.771"/>
  <p:tag name="LATEXADDIN" val="\documentclass{article}&#10;\usepackage{amsmath}&#10;\usepackage{xcolor}&#10;\pagestyle{empty}&#10;\begin{document}&#10;&#10;\noindent {\color{purple}Fluctuations of BSQ Charge fluctuations are preserved until freezeout!}&#10;&#10;&#10;\end{document}"/>
  <p:tag name="IGUANATEXSIZE" val="14"/>
  <p:tag name="IGUANATEXCURSOR" val="195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2.1447"/>
  <p:tag name="ORIGINALWIDTH" val="3603.3"/>
  <p:tag name="LATEXADDIN" val="\documentclass{article}&#10;\usepackage{amsmath}&#10;\pagestyle{empty}&#10;\begin{document}&#10;&#10;\itemize&#10;\item Deviations in the range of the $\mu_q$ at freezeout ($100-200$ MeV)&#10;\item Central events show larger fluctuations of charges at freeze-out&#10;\item additional information from the initial state geometry?&#10;\item How do these fluctuations manifest themselves in the final flow?&#10;&#10;\end{document}"/>
  <p:tag name="IGUANATEXSIZE" val="14"/>
  <p:tag name="IGUANATEXCURSOR" val="209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620.9224"/>
  <p:tag name="LATEXADDIN" val="\documentclass{article}&#10;\usepackage{amsmath}&#10;\usepackage{xcolor}&#10;\pagestyle{empty}&#10;\begin{document}&#10;&#10;{\color{gray}preliminary}&#10;&#10;&#10;\end{document}"/>
  <p:tag name="IGUANATEXSIZE" val="14"/>
  <p:tag name="IGUANATEXCURSOR" val="12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.2313"/>
  <p:tag name="ORIGINALWIDTH" val="2774.653"/>
  <p:tag name="LATEXADDIN" val="\documentclass{article}&#10;\usepackage{amsmath}&#10;\usepackage{xcolor}&#10;\pagestyle{empty}&#10;\begin{document}&#10;&#10;\fontsize{12}{11}\selectfont&#10;&#10;{{\color{gray}\,The ALICE Collaboration PRL 116, (2016)&#10;}}&#10;&#10;\end{document}&#10;&#10;&#10;&#10;\end{document}"/>
  <p:tag name="IGUANATEXSIZE" val="7"/>
  <p:tag name="IGUANATEXCURSOR" val="132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2968.879"/>
  <p:tag name="LATEXADDIN" val="\documentclass{article}&#10;\usepackage{amsmath}&#10;\usepackage{xcolor}&#10;\pagestyle{empty}&#10;\begin{document}&#10;&#10;\noindent {\color{purple}BSQ Charge fluctuations are preserved until freezeout!}&#10;&#10;&#10;\end{document}"/>
  <p:tag name="IGUANATEXSIZE" val="14"/>
  <p:tag name="IGUANATEXCURSOR" val="126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68.2039"/>
  <p:tag name="ORIGINALWIDTH" val="2957.63"/>
  <p:tag name="LATEXADDIN" val="\documentclass{article}&#10;\usepackage{amsmath}&#10;\pagestyle{empty}&#10;\begin{document}&#10;&#10;\itemize&#10;\item Deviations in the range $(\mu_q)_{FO}$ at ($100-400$ MeV)&#10;\item Central events show larger fluctuations at freeze-out&#10;&#10;\end{document}"/>
  <p:tag name="IGUANATEXSIZE" val="14"/>
  <p:tag name="IGUANATEXCURSOR" val="213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3481.815"/>
  <p:tag name="LATEXADDIN" val="\documentclass{article}&#10;\usepackage{amsmath}&#10;\pagestyle{empty}&#10;\begin{document}&#10;How do these fluctuations manifest themselves in the final flow? &#10;&#10;&#10;&#10;\end{document}"/>
  <p:tag name="IGUANATEXSIZE" val="14"/>
  <p:tag name="IGUANATEXCURSOR" val="145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71.1661"/>
  <p:tag name="ORIGINALWIDTH" val="2284.215"/>
  <p:tag name="LATEXADDIN" val="\documentclass{article}&#10;\usepackage{amsmath}&#10;\pagestyle{empty}&#10;\begin{document}&#10;\itemize&#10;\item prelimenary: out-of-the box comparison\\&#10;\noindent show more sensitivity to&#10;BSQ charge\\ fluctuations in central collisions&#10;\item parametrize: $\eta(T,\mu_q)$ and $\zeta(T,\mu_q)$.&#10; &#10;&#10;&#10;&#10;\end{document}"/>
  <p:tag name="IGUANATEXSIZE" val="12"/>
  <p:tag name="IGUANATEXCURSOR" val="276"/>
  <p:tag name="TRANSPARENCY" val="True"/>
  <p:tag name="LATEXENGINEID" val="0"/>
  <p:tag name="TEMPFOLDER" val="c:\Users\lsm_7\temp\"/>
  <p:tag name="LATEXFORMHEIGHT" val="307.8"/>
  <p:tag name="LATEXFORMWIDTH" val="384"/>
  <p:tag name="LATEXFORMWRAP" val="True"/>
  <p:tag name="BITMAPVECTOR" val="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8.4665"/>
  <p:tag name="ORIGINALWIDTH" val="4254.968"/>
  <p:tag name="LATEXADDIN" val="\documentclass{article}&#10;\usepackage{amsmath}&#10;\usepackage{xcolor}&#10;\pagestyle{empty}&#10;\begin{document}&#10;{\fontsize{10}{11}\selectfont{{\color{gray}&#10;\noindent C. Plumberg, {\bf{DA}} , T. Dore , D. Mroczek , P. Carzon , J. Salinas San Martin,\\&#10;\noindent L. Spychalla , M. Sievert, and J. Noronha-Hostler, in preparation\,(2023)}}}&#10;&#10;&#10;&#10;&#10;\end{document}"/>
  <p:tag name="IGUANATEXSIZE" val="10"/>
  <p:tag name="IGUANATEXCURSOR" val="316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08.6989"/>
  <p:tag name="ORIGINALWIDTH" val="1983.502"/>
  <p:tag name="LATEXADDIN" val="\documentclass{article}&#10;\usepackage{amsmath}&#10;\pagestyle{empty}&#10;\begin{document}&#10;\noindent Minimum bias and Bayseian tools\\ are&#10;\noindent in progress run to systematically\\&#10;constrain the model parametrs\,.&#10;&#10;&#10;&#10;\end{document}"/>
  <p:tag name="IGUANATEXSIZE" val="14"/>
  <p:tag name="IGUANATEXCURSOR" val="90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125.609"/>
  <p:tag name="LATEXADDIN" val="\documentclass{article}&#10;\usepackage{amsmath}&#10;\pagestyle{empty}&#10;\begin{document}&#10;&#10;\itemize&#10;\item Challenge $||$ Out of equilibrium corrections at freezeout&#10;&#10;&#10;\end{document}"/>
  <p:tag name="IGUANATEXSIZE" val="18"/>
  <p:tag name="IGUANATEXCURSOR" val="154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297.713"/>
  <p:tag name="LATEXADDIN" val="\documentclass{article}&#10;\usepackage{amsmath}&#10;\pagestyle{empty}&#10;\begin{document}&#10;\itemize&#10;\item Towards full dynamics $||$   BSQ Diffusion.&#10;&#10;&#10;&#10;&#10;\end{document}"/>
  <p:tag name="IGUANATEXSIZE" val="14"/>
  <p:tag name="IGUANATEXCURSOR" val="138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57.068"/>
  <p:tag name="ORIGINALWIDTH" val="3758.53"/>
  <p:tag name="LATEXADDIN" val="\documentclass{article}&#10;\usepackage{amsmath}&#10;\usepackage{xcolor}&#10;\pagestyle{empty}&#10;\begin{document}&#10;&#10;\itemize&#10;\item  {\bf{BSQ Hydrodynamics theory}}:\\&#10;\noindent Multi components Israel Stewart &#10;\item {\bf{Theoretical consistency checks}}:\\&#10;\noindent Linear stability and causality   &#10;\item {\bf{Developments}}:\\&#10;\noindent 4D interpolation of the lattice QCD EoS at finite $\mu_q$.&#10;\item {\bf{Outcome}}:\\&#10;\noindent \,\, First integrated framework at LHC to study flow and flow analysis  &#10;&#10;&#10;\end{document}"/>
  <p:tag name="IGUANATEXSIZE" val="14"/>
  <p:tag name="IGUANATEXCURSOR" val="169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2953.131"/>
  <p:tag name="LATEXADDIN" val="\documentclass{article}&#10;\usepackage{amsmath}&#10;\pagestyle{empty}&#10;\begin{document}&#10;&#10;\itemize&#10;\item Finite potential dependence of transport coefficients&#10;&#10;&#10;&#10;\end{document}"/>
  <p:tag name="IGUANATEXSIZE" val="18"/>
  <p:tag name="IGUANATEXCURSOR" val="97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2.4672"/>
  <p:tag name="ORIGINALWIDTH" val="2122.985"/>
  <p:tag name="LATEXADDIN" val="\documentclass{article}&#10;\usepackage{amsmath}&#10;\pagestyle{empty}&#10;\begin{document}&#10;\itemize&#10;\item Charges are produced in early stages\\&#10;\noindent by gluon splittings into $q\overline{q}$ pairs.&#10;&#10;&#10;&#10;&#10;\end{document}"/>
  <p:tag name="IGUANATEXSIZE" val="14"/>
  <p:tag name="IGUANATEXCURSOR" val="191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875.1406"/>
  <p:tag name="LATEXADDIN" val="\documentclass{article}&#10;\usepackage{amsmath}&#10;\pagestyle{empty}&#10;\begin{document}&#10;({\bf{Open Source}})&#10;&#10;&#10;&#10;\end{document}"/>
  <p:tag name="IGUANATEXSIZE" val="14"/>
  <p:tag name="IGUANATEXCURSOR" val="100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905.1368"/>
  <p:tag name="LATEXADDIN" val="\documentclass{article}&#10;\usepackage{amsmath}&#10;\usepackage{xcolor}&#10;\pagestyle{empty}&#10;\begin{document}&#10;{\color{purple} \,(\,2+1D CCAKE})&#10;&#10;&#10;&#10;\end{document}"/>
  <p:tag name="IGUANATEXSIZE" val="14"/>
  <p:tag name="IGUANATEXCURSOR" val="133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2460.443"/>
  <p:tag name="LATEXADDIN" val="\documentclass{article}&#10;\usepackage{amsmath}&#10;\pagestyle{empty}&#10;\begin{document}&#10;constraints on BSQ hydrodynamics evolution&#10;&#10;&#10;&#10;\end{document}"/>
  <p:tag name="IGUANATEXSIZE" val="14"/>
  <p:tag name="IGUANATEXCURSOR" val="99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3015.373"/>
  <p:tag name="LATEXADDIN" val="\documentclass{article}&#10;\usepackage{amsmath}&#10;\pagestyle{empty}&#10;\begin{document}&#10;transient hydrodynamics including {\bf{new}} coupling terms&#10;&#10;&#10;&#10;\end{document}"/>
  <p:tag name="IGUANATEXSIZE" val="14"/>
  <p:tag name="IGUANATEXCURSOR" val="124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561.305"/>
  <p:tag name="LATEXADDIN" val="\documentclass{article}&#10;\usepackage{amsmath}&#10;\pagestyle{empty}&#10;\begin{document}&#10;with BSQ conserved charged&#10;&#10;&#10;&#10;\end{document}"/>
  <p:tag name="IGUANATEXSIZE" val="14"/>
  <p:tag name="IGUANATEXCURSOR" val="106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568.804"/>
  <p:tag name="LATEXADDIN" val="\documentclass{article}&#10;\usepackage{amsmath}&#10;\pagestyle{empty}&#10;\begin{document}&#10;\itemize&#10;\item {\bf{Outlook and challenges }}&#10;&#10;&#10;&#10;\end{document}"/>
  <p:tag name="IGUANATEXSIZE" val="14"/>
  <p:tag name="IGUANATEXCURSOR" val="123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66.1417"/>
  <p:tag name="ORIGINALWIDTH" val="1906.262"/>
  <p:tag name="LATEXADDIN" val="\documentclass{article}&#10;\usepackage{amsmath}&#10;\pagestyle{empty}&#10;\begin{document}&#10;\itemize&#10;\item (3+1D) coming soon in version.2&#10;\item Full IS + coupling terms &#10;\item Adaptive SPH hydrodynamics&#10;\item Upgrades to run on GPUs&#10;&#10;&#10;&#10;\end{document}"/>
  <p:tag name="IGUANATEXSIZE" val="14"/>
  <p:tag name="IGUANATEXCURSOR" val="221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840.6449"/>
  <p:tag name="LATEXADDIN" val="\documentclass{article}&#10;\usepackage{amsmath}&#10;\usepackage{xcolor}&#10;\pagestyle{empty}&#10;\begin{document}&#10;{\color{purple} \,(\,ICCING code})&#10;&#10;&#10;&#10;\end{document}"/>
  <p:tag name="IGUANATEXSIZE" val="14"/>
  <p:tag name="IGUANATEXCURSOR" val="132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969.254"/>
  <p:tag name="LATEXADDIN" val="\documentclass{article}&#10;\usepackage{amsmath}&#10;\pagestyle{empty}&#10;\begin{document}&#10;\itemize&#10;\item {\bf{CCAKE Numerical Upgrades}}&#10;&#10;&#10;&#10;\end{document}"/>
  <p:tag name="IGUANATEXSIZE" val="14"/>
  <p:tag name="IGUANATEXCURSOR" val="116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875.1406"/>
  <p:tag name="LATEXADDIN" val="\documentclass{article}&#10;\usepackage{amsmath}&#10;\pagestyle{empty}&#10;\begin{document}&#10;({\bf{Open Source}})&#10;&#10;&#10;&#10;\end{document}"/>
  <p:tag name="IGUANATEXSIZE" val="14"/>
  <p:tag name="IGUANATEXCURSOR" val="100"/>
  <p:tag name="TRANSPARENCY" val="True"/>
  <p:tag name="LATEXENGINEID" val="0"/>
  <p:tag name="TEMPFOLDER" val="c:\Users\lsm_7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93EEB1E58F394FB7995A1920D65059" ma:contentTypeVersion="4" ma:contentTypeDescription="Create a new document." ma:contentTypeScope="" ma:versionID="774e3fad214a0025ff0b98ef3b2298e1">
  <xsd:schema xmlns:xsd="http://www.w3.org/2001/XMLSchema" xmlns:xs="http://www.w3.org/2001/XMLSchema" xmlns:p="http://schemas.microsoft.com/office/2006/metadata/properties" xmlns:ns3="1861d04d-f7fa-41d8-9135-edc2d2985eb0" targetNamespace="http://schemas.microsoft.com/office/2006/metadata/properties" ma:root="true" ma:fieldsID="7e50c0235102851cae92f1ea94fc6e8d" ns3:_="">
    <xsd:import namespace="1861d04d-f7fa-41d8-9135-edc2d2985eb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61d04d-f7fa-41d8-9135-edc2d2985e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CA640D6-97A7-41A7-BCA3-8C851B181B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861d04d-f7fa-41d8-9135-edc2d2985eb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653E008-03BD-4745-8F84-AD9A2ABB07EE}">
  <ds:schemaRefs>
    <ds:schemaRef ds:uri="http://purl.org/dc/elements/1.1/"/>
    <ds:schemaRef ds:uri="http://purl.org/dc/dcmitype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1861d04d-f7fa-41d8-9135-edc2d2985eb0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57BB75B-EE3B-40AB-81AE-860DD3908FE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39031</TotalTime>
  <Words>787</Words>
  <Application>Microsoft Office PowerPoint</Application>
  <PresentationFormat>On-screen Show (16:9)</PresentationFormat>
  <Paragraphs>153</Paragraphs>
  <Slides>29</Slides>
  <Notes>18</Notes>
  <HiddenSlides>0</HiddenSlides>
  <MMClips>4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1" baseType="lpstr">
      <vt:lpstr>Aharoni</vt:lpstr>
      <vt:lpstr>Algerian</vt:lpstr>
      <vt:lpstr>Amasis MT Pro</vt:lpstr>
      <vt:lpstr>Amasis MT Pro Light</vt:lpstr>
      <vt:lpstr>-apple-system</vt:lpstr>
      <vt:lpstr>Arial</vt:lpstr>
      <vt:lpstr>Calibri</vt:lpstr>
      <vt:lpstr>Calibri Light</vt:lpstr>
      <vt:lpstr>Edwardian Script ITC</vt:lpstr>
      <vt:lpstr>Times New Roman</vt:lpstr>
      <vt:lpstr>Tw Cen MT</vt:lpstr>
      <vt:lpstr>Office Theme</vt:lpstr>
      <vt:lpstr>   Baryon number, strangeness, and electric charge fluctuations  in hydrodynamics at LHC high energy collisions</vt:lpstr>
      <vt:lpstr>Big picture| Heavy ion simulations and the QCD matter properties</vt:lpstr>
      <vt:lpstr> An opportunity |  local charge fluctuations at LHC energy </vt:lpstr>
      <vt:lpstr>  Open questions | QCD at finite charge density</vt:lpstr>
      <vt:lpstr>  FrameworK |</vt:lpstr>
      <vt:lpstr> Theory | transient multiple component fluid dynamics</vt:lpstr>
      <vt:lpstr> Theory | transient multiple component fluid dynamics</vt:lpstr>
      <vt:lpstr>Stability &amp; causality analysis| multi component fluid dynamics </vt:lpstr>
      <vt:lpstr> Testing lattice eos at finite density</vt:lpstr>
      <vt:lpstr>   2+1D Dissipative fluid dynamics with ideal BSQ evolution</vt:lpstr>
      <vt:lpstr>BSQ charge correlations | Dynamical trajectories 0-5%</vt:lpstr>
      <vt:lpstr>   BSQ chemical potentials | freeze-out</vt:lpstr>
      <vt:lpstr>   BSQ chemical potentials | freeze-out</vt:lpstr>
      <vt:lpstr>Flow | Observables at LHC with charge fluctuations</vt:lpstr>
      <vt:lpstr>   Conclusions and OUTLOOK</vt:lpstr>
      <vt:lpstr>PowerPoint Presentation</vt:lpstr>
      <vt:lpstr>PowerPoint Presentation</vt:lpstr>
      <vt:lpstr>Numerical Benchmark|| Gubser Flow</vt:lpstr>
      <vt:lpstr>PowerPoint Presentation</vt:lpstr>
      <vt:lpstr>smoothed particle hydrodynamics</vt:lpstr>
      <vt:lpstr>INITIAL STATE|| Local BSQ FLUCTUATIONS at LHC</vt:lpstr>
      <vt:lpstr>Charge fluctuations at freeze-out</vt:lpstr>
      <vt:lpstr>Charge fluctuations at freeze-out</vt:lpstr>
      <vt:lpstr>Multi-component Hydrodynamics as an effective field theory</vt:lpstr>
      <vt:lpstr>linear Stability analysis</vt:lpstr>
      <vt:lpstr>Backup|| CCAKE </vt:lpstr>
      <vt:lpstr>Next|| BSQ Diffusion: what to expect</vt:lpstr>
      <vt:lpstr>Open questions: QCD dynamics at finite charge density</vt:lpstr>
      <vt:lpstr> An opportunity ||local charge fluctuations in LHC collisions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Transient Hydrodynamics with multiple conserved charges fluctuations</dc:title>
  <dc:creator>ALMAALOL, Dekra</dc:creator>
  <cp:lastModifiedBy>Dekrayat Almaalol</cp:lastModifiedBy>
  <cp:revision>125</cp:revision>
  <dcterms:created xsi:type="dcterms:W3CDTF">2022-06-06T18:12:45Z</dcterms:created>
  <dcterms:modified xsi:type="dcterms:W3CDTF">2023-09-06T17:34:04Z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0x010100F893EEB1E58F394FB7995A1920D65059</vt:lpwstr>
  </property>
</Properties>
</file>